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media/image9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56" r:id="rId3"/>
    <p:sldId id="571" r:id="rId4"/>
    <p:sldId id="368" r:id="rId5"/>
    <p:sldId id="563" r:id="rId6"/>
    <p:sldId id="564" r:id="rId7"/>
    <p:sldId id="565" r:id="rId8"/>
    <p:sldId id="566" r:id="rId9"/>
    <p:sldId id="567" r:id="rId10"/>
    <p:sldId id="568" r:id="rId11"/>
    <p:sldId id="569" r:id="rId12"/>
    <p:sldId id="570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BB7"/>
    <a:srgbClr val="B06F74"/>
    <a:srgbClr val="262626"/>
    <a:srgbClr val="FFC9D5"/>
    <a:srgbClr val="C2182F"/>
    <a:srgbClr val="CDBB8D"/>
    <a:srgbClr val="867925"/>
    <a:srgbClr val="D697A1"/>
    <a:srgbClr val="9C565B"/>
    <a:srgbClr val="AC6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8" autoAdjust="0"/>
  </p:normalViewPr>
  <p:slideViewPr>
    <p:cSldViewPr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ý HS độ cao của các chữ cái: chữ cái hoa M, b, g cao 2,5 li, chữ đ cao 2 li; chữ t cao 1,5 li; các chữ còn lại cao 1 li.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đặt dấu chấm cuối câu: ngay sau chữ cái i của tiếng chơi.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ý HS độ cao của các chữ cái: chữ cái hoa M, b, g cao 2,5 li, chữ đ cao 2 li; chữ t cao 1,5 li; các chữ còn lại cao 1 li.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đặt dấu chấm cuối câu: ngay sau chữ cái i của tiếng chơi.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2">
            <a:extLst>
              <a:ext uri="{FF2B5EF4-FFF2-40B4-BE49-F238E27FC236}">
                <a16:creationId xmlns:a16="http://schemas.microsoft.com/office/drawing/2014/main" id="{F128657B-08E2-4124-A052-1FDA72C6D7D2}"/>
              </a:ext>
            </a:extLst>
          </p:cNvPr>
          <p:cNvGrpSpPr/>
          <p:nvPr userDrawn="1"/>
        </p:nvGrpSpPr>
        <p:grpSpPr>
          <a:xfrm>
            <a:off x="1524001" y="577960"/>
            <a:ext cx="8991600" cy="5518040"/>
            <a:chOff x="4464" y="2881"/>
            <a:chExt cx="10122" cy="5039"/>
          </a:xfrm>
        </p:grpSpPr>
        <p:sp>
          <p:nvSpPr>
            <p:cNvPr id="7" name="6">
              <a:extLst>
                <a:ext uri="{FF2B5EF4-FFF2-40B4-BE49-F238E27FC236}">
                  <a16:creationId xmlns:a16="http://schemas.microsoft.com/office/drawing/2014/main" id="{70736743-B14F-4C3A-BFFF-A92715AC75A1}"/>
                </a:ext>
              </a:extLst>
            </p:cNvPr>
            <p:cNvSpPr/>
            <p:nvPr/>
          </p:nvSpPr>
          <p:spPr>
            <a:xfrm>
              <a:off x="4464" y="2881"/>
              <a:ext cx="9397" cy="5039"/>
            </a:xfrm>
            <a:prstGeom prst="rect">
              <a:avLst/>
            </a:prstGeom>
            <a:noFill/>
            <a:ln w="57150">
              <a:solidFill>
                <a:srgbClr val="D697A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10">
              <a:extLst>
                <a:ext uri="{FF2B5EF4-FFF2-40B4-BE49-F238E27FC236}">
                  <a16:creationId xmlns:a16="http://schemas.microsoft.com/office/drawing/2014/main" id="{A6A379DD-9AF9-4704-994A-4F083DFD831F}"/>
                </a:ext>
              </a:extLst>
            </p:cNvPr>
            <p:cNvSpPr/>
            <p:nvPr/>
          </p:nvSpPr>
          <p:spPr>
            <a:xfrm>
              <a:off x="5106" y="3469"/>
              <a:ext cx="9480" cy="3863"/>
            </a:xfrm>
            <a:prstGeom prst="rect">
              <a:avLst/>
            </a:prstGeom>
            <a:solidFill>
              <a:srgbClr val="FADCE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9" name="11">
            <a:extLst>
              <a:ext uri="{FF2B5EF4-FFF2-40B4-BE49-F238E27FC236}">
                <a16:creationId xmlns:a16="http://schemas.microsoft.com/office/drawing/2014/main" id="{B24DF100-D8EE-4FC2-BEF6-A04F5604503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l="49911" b="35721"/>
          <a:stretch>
            <a:fillRect/>
          </a:stretch>
        </p:blipFill>
        <p:spPr>
          <a:xfrm>
            <a:off x="8382000" y="-838200"/>
            <a:ext cx="4851400" cy="41695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12">
            <a:extLst>
              <a:ext uri="{FF2B5EF4-FFF2-40B4-BE49-F238E27FC236}">
                <a16:creationId xmlns:a16="http://schemas.microsoft.com/office/drawing/2014/main" id="{18FF1645-B691-4219-A056-275A174D3E7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-827" t="23650" r="50739" b="-2457"/>
          <a:stretch>
            <a:fillRect/>
          </a:stretch>
        </p:blipFill>
        <p:spPr>
          <a:xfrm>
            <a:off x="-228600" y="4114800"/>
            <a:ext cx="3049601" cy="32129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丫头\png\小人\卡通类素材\yunf.png">
            <a:extLst>
              <a:ext uri="{FF2B5EF4-FFF2-40B4-BE49-F238E27FC236}">
                <a16:creationId xmlns:a16="http://schemas.microsoft.com/office/drawing/2014/main" id="{FA50C253-ABFF-44DC-B0C2-EC9B611987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FFC9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57" y="373713"/>
            <a:ext cx="381000" cy="1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丫头\png\小人\卡通类素材\yunf.png">
            <a:extLst>
              <a:ext uri="{FF2B5EF4-FFF2-40B4-BE49-F238E27FC236}">
                <a16:creationId xmlns:a16="http://schemas.microsoft.com/office/drawing/2014/main" id="{11C1CC61-E5AA-4FD0-B5B2-295B243D0A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F3ABB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52400"/>
            <a:ext cx="457200" cy="19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64232-DE24-4154-8070-20DF8094E8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173277"/>
            <a:ext cx="10058400" cy="632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2.22222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2357 0.0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12482-1B35-4FEF-A95A-6A3E988BA076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1B8FF9-18FD-4183-AB75-670D529DD24B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2">
            <a:extLst>
              <a:ext uri="{FF2B5EF4-FFF2-40B4-BE49-F238E27FC236}">
                <a16:creationId xmlns:a16="http://schemas.microsoft.com/office/drawing/2014/main" id="{21B449CF-3CF8-444A-875E-CD6B34434BBD}"/>
              </a:ext>
            </a:extLst>
          </p:cNvPr>
          <p:cNvGrpSpPr/>
          <p:nvPr userDrawn="1"/>
        </p:nvGrpSpPr>
        <p:grpSpPr>
          <a:xfrm>
            <a:off x="609600" y="669980"/>
            <a:ext cx="10972800" cy="5518040"/>
            <a:chOff x="4464" y="2881"/>
            <a:chExt cx="10122" cy="5039"/>
          </a:xfrm>
        </p:grpSpPr>
        <p:sp>
          <p:nvSpPr>
            <p:cNvPr id="11" name="6">
              <a:extLst>
                <a:ext uri="{FF2B5EF4-FFF2-40B4-BE49-F238E27FC236}">
                  <a16:creationId xmlns:a16="http://schemas.microsoft.com/office/drawing/2014/main" id="{5FA1CE96-E72D-492A-A791-9C071E1A21DB}"/>
                </a:ext>
              </a:extLst>
            </p:cNvPr>
            <p:cNvSpPr/>
            <p:nvPr/>
          </p:nvSpPr>
          <p:spPr>
            <a:xfrm>
              <a:off x="4464" y="2881"/>
              <a:ext cx="9397" cy="5039"/>
            </a:xfrm>
            <a:prstGeom prst="rect">
              <a:avLst/>
            </a:prstGeom>
            <a:noFill/>
            <a:ln w="57150">
              <a:solidFill>
                <a:srgbClr val="D697A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10">
              <a:extLst>
                <a:ext uri="{FF2B5EF4-FFF2-40B4-BE49-F238E27FC236}">
                  <a16:creationId xmlns:a16="http://schemas.microsoft.com/office/drawing/2014/main" id="{5DBA14D0-42BB-40E8-A084-728D4AD22C96}"/>
                </a:ext>
              </a:extLst>
            </p:cNvPr>
            <p:cNvSpPr/>
            <p:nvPr/>
          </p:nvSpPr>
          <p:spPr>
            <a:xfrm>
              <a:off x="5106" y="3469"/>
              <a:ext cx="9480" cy="3863"/>
            </a:xfrm>
            <a:prstGeom prst="rect">
              <a:avLst/>
            </a:prstGeom>
            <a:solidFill>
              <a:srgbClr val="FADCE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11">
            <a:extLst>
              <a:ext uri="{FF2B5EF4-FFF2-40B4-BE49-F238E27FC236}">
                <a16:creationId xmlns:a16="http://schemas.microsoft.com/office/drawing/2014/main" id="{7C814352-1A3F-4FBD-9414-D5D6FCAFF94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l="49911" b="35721"/>
          <a:stretch>
            <a:fillRect/>
          </a:stretch>
        </p:blipFill>
        <p:spPr>
          <a:xfrm>
            <a:off x="9686916" y="-838200"/>
            <a:ext cx="3546483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12">
            <a:extLst>
              <a:ext uri="{FF2B5EF4-FFF2-40B4-BE49-F238E27FC236}">
                <a16:creationId xmlns:a16="http://schemas.microsoft.com/office/drawing/2014/main" id="{6A23EE86-AD8E-4925-89F5-F971BB3FA938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-827" t="23650" r="50739" b="-2457"/>
          <a:stretch>
            <a:fillRect/>
          </a:stretch>
        </p:blipFill>
        <p:spPr>
          <a:xfrm>
            <a:off x="-228600" y="5334000"/>
            <a:ext cx="1892371" cy="19937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F00F24D-430E-4FD0-9D4B-1AC63FD821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7" descr="209314f489b1ee8a36559da7eca688bb">
            <a:extLst>
              <a:ext uri="{FF2B5EF4-FFF2-40B4-BE49-F238E27FC236}">
                <a16:creationId xmlns:a16="http://schemas.microsoft.com/office/drawing/2014/main" id="{B43F74CF-8352-47E1-8B8B-264E5F2E56A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31500"/>
          <a:stretch>
            <a:fillRect/>
          </a:stretch>
        </p:blipFill>
        <p:spPr>
          <a:xfrm>
            <a:off x="9525" y="-12700"/>
            <a:ext cx="12176125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3BB0F-835E-4235-8C47-7F3A3381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16D88-9B34-4EDD-8208-FB3243AC6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FAC201-7078-45F2-A6B7-772CABF02C10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EDBDEBF-6BCC-4896-BC7B-A82606358F0F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9AC1AC9-AD4E-4701-B0C9-1369F02ED833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6476BE-294D-4A8D-9983-068D9D8D222D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D3BA4-8822-4AF8-A6D4-5B7685E9936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FC15BBC3-31F6-4FC8-A169-1C1F98E46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8B6F4C-96E4-45C5-A375-1F7703A33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3C4309-719B-43D0-8988-1492BFEF9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3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B06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B06F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68064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ABA464-A0F9-4068-AF31-74867E86D161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2" name="51">
              <a:extLst>
                <a:ext uri="{FF2B5EF4-FFF2-40B4-BE49-F238E27FC236}">
                  <a16:creationId xmlns:a16="http://schemas.microsoft.com/office/drawing/2014/main" id="{17266588-038A-4F62-940F-463B038928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0740F4-1737-4EA3-B05F-556A07FBA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B06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B06F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06D67E-14A4-420D-835C-9BF0D1A8CA1D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2" name="51">
              <a:extLst>
                <a:ext uri="{FF2B5EF4-FFF2-40B4-BE49-F238E27FC236}">
                  <a16:creationId xmlns:a16="http://schemas.microsoft.com/office/drawing/2014/main" id="{330B3AF5-E57F-46DE-9E71-CABEB94A153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BF61D7-BFA6-404C-81B4-6E6BD5F1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FF7283A-58E7-49F8-8454-3330A27878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3967458"/>
            <a:ext cx="2895600" cy="2895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3CE753-083A-4DD6-9136-7A42D2544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03" y="1536441"/>
            <a:ext cx="11498559" cy="2466397"/>
          </a:xfrm>
          <a:prstGeom prst="rect">
            <a:avLst/>
          </a:prstGeom>
        </p:spPr>
      </p:pic>
      <p:grpSp>
        <p:nvGrpSpPr>
          <p:cNvPr id="26" name="9">
            <a:extLst>
              <a:ext uri="{FF2B5EF4-FFF2-40B4-BE49-F238E27FC236}">
                <a16:creationId xmlns:a16="http://schemas.microsoft.com/office/drawing/2014/main" id="{81B3D790-60E3-45C6-BB06-441A6D33A61C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7" name="5">
              <a:extLst>
                <a:ext uri="{FF2B5EF4-FFF2-40B4-BE49-F238E27FC236}">
                  <a16:creationId xmlns:a16="http://schemas.microsoft.com/office/drawing/2014/main" id="{EB5ED4E5-F7E0-424A-B25B-4A9D40585F52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6">
              <a:extLst>
                <a:ext uri="{FF2B5EF4-FFF2-40B4-BE49-F238E27FC236}">
                  <a16:creationId xmlns:a16="http://schemas.microsoft.com/office/drawing/2014/main" id="{68A162DE-D84D-43D6-8AC5-625256494A35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4212C-5F6A-466C-8AD2-7847A0B9FCF7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0" name="51">
              <a:extLst>
                <a:ext uri="{FF2B5EF4-FFF2-40B4-BE49-F238E27FC236}">
                  <a16:creationId xmlns:a16="http://schemas.microsoft.com/office/drawing/2014/main" id="{046D63A8-7EA3-4B6E-9F4F-81B0F5FE9DD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58CD53-6C9C-465D-AE42-096FADE79B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961666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DFBE3-A780-464F-B411-5526ACDB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00200"/>
            <a:ext cx="6504996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4">
            <a:extLst>
              <a:ext uri="{FF2B5EF4-FFF2-40B4-BE49-F238E27FC236}">
                <a16:creationId xmlns:a16="http://schemas.microsoft.com/office/drawing/2014/main" id="{B62EE341-882D-49A3-BEFA-86CE7CCDB861}"/>
              </a:ext>
            </a:extLst>
          </p:cNvPr>
          <p:cNvSpPr txBox="1">
            <a:spLocks/>
          </p:cNvSpPr>
          <p:nvPr/>
        </p:nvSpPr>
        <p:spPr>
          <a:xfrm>
            <a:off x="4970554" y="616029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99333-7358-438C-8306-363F77D33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815" y="1374881"/>
            <a:ext cx="3665121" cy="1419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59B290-063F-43C7-96ED-F3048C5175B5}"/>
              </a:ext>
            </a:extLst>
          </p:cNvPr>
          <p:cNvSpPr txBox="1"/>
          <p:nvPr/>
        </p:nvSpPr>
        <p:spPr>
          <a:xfrm>
            <a:off x="4194030" y="3075057"/>
            <a:ext cx="3728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VIẾT CHỨ HOA N</a:t>
            </a:r>
          </a:p>
        </p:txBody>
      </p:sp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D2E79-B841-435F-9B4A-764AD2DA4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224413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7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69C84B-589C-4731-BD25-DC12AD699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6" t="223" r="15706" b="44539"/>
          <a:stretch/>
        </p:blipFill>
        <p:spPr>
          <a:xfrm>
            <a:off x="3757651" y="755525"/>
            <a:ext cx="5372343" cy="4553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AC3EB-F819-41F6-9279-D11D647756D9}"/>
              </a:ext>
            </a:extLst>
          </p:cNvPr>
          <p:cNvSpPr txBox="1"/>
          <p:nvPr/>
        </p:nvSpPr>
        <p:spPr>
          <a:xfrm>
            <a:off x="785993" y="5575589"/>
            <a:ext cx="10772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N</a:t>
            </a:r>
            <a:endParaRPr lang="en-US" sz="4800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CAF6F4-18BC-4744-8DFA-4DA2D69CBAEA}"/>
              </a:ext>
            </a:extLst>
          </p:cNvPr>
          <p:cNvGrpSpPr/>
          <p:nvPr/>
        </p:nvGrpSpPr>
        <p:grpSpPr>
          <a:xfrm>
            <a:off x="683154" y="1620024"/>
            <a:ext cx="2430641" cy="1788878"/>
            <a:chOff x="528868" y="2394018"/>
            <a:chExt cx="2430641" cy="178887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B7B38451-A7A3-42E9-9FE4-B053370275E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7320BB-4D57-44A3-B6E4-B469FC29E0FC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N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79DFE1-1A60-4A10-AD29-1FE54C3186EF}"/>
              </a:ext>
            </a:extLst>
          </p:cNvPr>
          <p:cNvGrpSpPr/>
          <p:nvPr/>
        </p:nvGrpSpPr>
        <p:grpSpPr>
          <a:xfrm>
            <a:off x="720899" y="1865675"/>
            <a:ext cx="2430641" cy="1788878"/>
            <a:chOff x="528868" y="2394018"/>
            <a:chExt cx="2430641" cy="1788878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FCE4B0-AE18-4A79-95FD-2D96C36836E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78772-757D-4435-8390-D4FF3A815CB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5824EC-2575-49CA-955A-A6E176626AD9}"/>
              </a:ext>
            </a:extLst>
          </p:cNvPr>
          <p:cNvGrpSpPr/>
          <p:nvPr/>
        </p:nvGrpSpPr>
        <p:grpSpPr>
          <a:xfrm>
            <a:off x="600574" y="2111776"/>
            <a:ext cx="2524877" cy="1788428"/>
            <a:chOff x="446288" y="2428570"/>
            <a:chExt cx="2524877" cy="178842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98DBD50D-321A-4D66-9C56-77CC77C7BFB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EF2E3-EE28-46DD-B335-1E052276C65F}"/>
                </a:ext>
              </a:extLst>
            </p:cNvPr>
            <p:cNvSpPr txBox="1"/>
            <p:nvPr/>
          </p:nvSpPr>
          <p:spPr>
            <a:xfrm>
              <a:off x="446288" y="2462672"/>
              <a:ext cx="25248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2BCCA92-0004-41B0-8814-95555E030A5A}"/>
              </a:ext>
            </a:extLst>
          </p:cNvPr>
          <p:cNvSpPr/>
          <p:nvPr/>
        </p:nvSpPr>
        <p:spPr>
          <a:xfrm>
            <a:off x="3888377" y="4501825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188F3B-5028-4B3A-9856-46E7EA0A4855}"/>
              </a:ext>
            </a:extLst>
          </p:cNvPr>
          <p:cNvSpPr/>
          <p:nvPr/>
        </p:nvSpPr>
        <p:spPr>
          <a:xfrm>
            <a:off x="3888377" y="3766968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08D8A1-B7BD-4D0C-A618-7DFF8E992470}"/>
              </a:ext>
            </a:extLst>
          </p:cNvPr>
          <p:cNvSpPr/>
          <p:nvPr/>
        </p:nvSpPr>
        <p:spPr>
          <a:xfrm>
            <a:off x="3888377" y="3045670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E66A4-F0B8-4C60-9EEE-2544F03D3BF1}"/>
              </a:ext>
            </a:extLst>
          </p:cNvPr>
          <p:cNvSpPr/>
          <p:nvPr/>
        </p:nvSpPr>
        <p:spPr>
          <a:xfrm>
            <a:off x="3888377" y="2301482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6451E-C5DA-42FC-923B-3174FFAFB688}"/>
              </a:ext>
            </a:extLst>
          </p:cNvPr>
          <p:cNvSpPr/>
          <p:nvPr/>
        </p:nvSpPr>
        <p:spPr>
          <a:xfrm>
            <a:off x="3888377" y="1580611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2F27199-C8A8-46B3-913F-A653055CA48C}"/>
              </a:ext>
            </a:extLst>
          </p:cNvPr>
          <p:cNvSpPr txBox="1"/>
          <p:nvPr/>
        </p:nvSpPr>
        <p:spPr>
          <a:xfrm>
            <a:off x="5747364" y="365455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306074B-9D75-4BE4-9E89-27A25D2FE3E9}"/>
              </a:ext>
            </a:extLst>
          </p:cNvPr>
          <p:cNvSpPr/>
          <p:nvPr/>
        </p:nvSpPr>
        <p:spPr>
          <a:xfrm>
            <a:off x="4628041" y="869721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D3CAC5-EBEF-41D5-A5C1-E70B5579A78D}"/>
              </a:ext>
            </a:extLst>
          </p:cNvPr>
          <p:cNvSpPr/>
          <p:nvPr/>
        </p:nvSpPr>
        <p:spPr>
          <a:xfrm>
            <a:off x="5365383" y="869721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E8A28E-5159-4E7B-9670-A5CACFBB562D}"/>
              </a:ext>
            </a:extLst>
          </p:cNvPr>
          <p:cNvSpPr/>
          <p:nvPr/>
        </p:nvSpPr>
        <p:spPr>
          <a:xfrm>
            <a:off x="6102725" y="869721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E102DC-3647-4AED-B654-5F44E2CA3A65}"/>
              </a:ext>
            </a:extLst>
          </p:cNvPr>
          <p:cNvSpPr/>
          <p:nvPr/>
        </p:nvSpPr>
        <p:spPr>
          <a:xfrm>
            <a:off x="6840067" y="869721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DA62E8-1C70-4A27-9272-82F019CFF353}"/>
              </a:ext>
            </a:extLst>
          </p:cNvPr>
          <p:cNvSpPr/>
          <p:nvPr/>
        </p:nvSpPr>
        <p:spPr>
          <a:xfrm>
            <a:off x="7577410" y="869721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728899-E3F5-462F-A2E7-080ABACF7F0F}"/>
              </a:ext>
            </a:extLst>
          </p:cNvPr>
          <p:cNvSpPr/>
          <p:nvPr/>
        </p:nvSpPr>
        <p:spPr>
          <a:xfrm>
            <a:off x="8291512" y="869721"/>
            <a:ext cx="649606" cy="632897"/>
          </a:xfrm>
          <a:prstGeom prst="rect">
            <a:avLst/>
          </a:prstGeom>
          <a:solidFill>
            <a:srgbClr val="E25D4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3EB359-9A45-459E-B2D7-B07A472A6974}"/>
              </a:ext>
            </a:extLst>
          </p:cNvPr>
          <p:cNvSpPr txBox="1"/>
          <p:nvPr/>
        </p:nvSpPr>
        <p:spPr>
          <a:xfrm>
            <a:off x="6558882" y="93509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26966C-CCE1-4116-9DA7-26955E2CC625}"/>
              </a:ext>
            </a:extLst>
          </p:cNvPr>
          <p:cNvSpPr txBox="1"/>
          <p:nvPr/>
        </p:nvSpPr>
        <p:spPr>
          <a:xfrm>
            <a:off x="7575728" y="466545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6303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27" grpId="0" animBg="1"/>
      <p:bldP spid="28" grpId="0" animBg="1"/>
      <p:bldP spid="29" grpId="0" animBg="1"/>
      <p:bldP spid="30" grpId="0" animBg="1"/>
      <p:bldP spid="33" grpId="0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9">
            <a:extLst>
              <a:ext uri="{FF2B5EF4-FFF2-40B4-BE49-F238E27FC236}">
                <a16:creationId xmlns:a16="http://schemas.microsoft.com/office/drawing/2014/main" id="{BD85766E-0F67-4623-B7B8-D34662379AA7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40" name="5">
              <a:extLst>
                <a:ext uri="{FF2B5EF4-FFF2-40B4-BE49-F238E27FC236}">
                  <a16:creationId xmlns:a16="http://schemas.microsoft.com/office/drawing/2014/main" id="{1D2CA468-DDD1-4D62-9E28-4B021ACC7D89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6">
              <a:extLst>
                <a:ext uri="{FF2B5EF4-FFF2-40B4-BE49-F238E27FC236}">
                  <a16:creationId xmlns:a16="http://schemas.microsoft.com/office/drawing/2014/main" id="{D2DA4FFD-7E56-4434-902A-E1F892D44D74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730283-E1A0-46C7-988E-72394C8A9469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44C33209-0CBC-4A12-B014-681A5592682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ECFD03-CA79-4E53-BE0D-9F4F442D44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503BE0-7B6F-467D-A246-029C47F87177}"/>
              </a:ext>
            </a:extLst>
          </p:cNvPr>
          <p:cNvGrpSpPr/>
          <p:nvPr/>
        </p:nvGrpSpPr>
        <p:grpSpPr>
          <a:xfrm>
            <a:off x="1295400" y="100010"/>
            <a:ext cx="9601200" cy="6657979"/>
            <a:chOff x="1828800" y="457201"/>
            <a:chExt cx="8351253" cy="57912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8D6084E-E9D6-4826-BE11-70CFA5BD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457201"/>
              <a:ext cx="8351253" cy="5791200"/>
            </a:xfrm>
            <a:prstGeom prst="rect">
              <a:avLst/>
            </a:prstGeom>
          </p:spPr>
        </p:pic>
        <p:pic>
          <p:nvPicPr>
            <p:cNvPr id="3" name="Hướng dẫn viết - N">
              <a:hlinkClick r:id="" action="ppaction://media"/>
              <a:extLst>
                <a:ext uri="{FF2B5EF4-FFF2-40B4-BE49-F238E27FC236}">
                  <a16:creationId xmlns:a16="http://schemas.microsoft.com/office/drawing/2014/main" id="{1A0E9399-70B8-40EB-876A-C44C9CCDEC7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769077" y="1600200"/>
              <a:ext cx="6374923" cy="3770522"/>
            </a:xfrm>
            <a:prstGeom prst="roundRect">
              <a:avLst>
                <a:gd name="adj" fmla="val 14026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481617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3">
            <a:extLst>
              <a:ext uri="{FF2B5EF4-FFF2-40B4-BE49-F238E27FC236}">
                <a16:creationId xmlns:a16="http://schemas.microsoft.com/office/drawing/2014/main" id="{5DB2241A-37F5-4ACA-82F2-EF874BD3B29F}"/>
              </a:ext>
            </a:extLst>
          </p:cNvPr>
          <p:cNvSpPr/>
          <p:nvPr/>
        </p:nvSpPr>
        <p:spPr>
          <a:xfrm rot="3274">
            <a:off x="2705233" y="79429"/>
            <a:ext cx="6781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en-US" altLang="zh-CN" sz="54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48D152-A2B5-4A73-869A-F1D5982D5A07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904A6FD5-B1F1-4FC0-9BAE-1620E29C2EF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288C02-C811-4A71-9D15-C2BC2E609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643381-B713-4618-92F7-30C849A26D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23333" r="12020" b="23334"/>
          <a:stretch/>
        </p:blipFill>
        <p:spPr>
          <a:xfrm>
            <a:off x="1371600" y="1865730"/>
            <a:ext cx="3668985" cy="3657600"/>
          </a:xfrm>
          <a:prstGeom prst="rect">
            <a:avLst/>
          </a:prstGeom>
        </p:spPr>
      </p:pic>
      <p:pic>
        <p:nvPicPr>
          <p:cNvPr id="6" name="chu N">
            <a:hlinkClick r:id="" action="ppaction://media"/>
            <a:extLst>
              <a:ext uri="{FF2B5EF4-FFF2-40B4-BE49-F238E27FC236}">
                <a16:creationId xmlns:a16="http://schemas.microsoft.com/office/drawing/2014/main" id="{AA6D7914-9257-4168-985D-AF82191F3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78" r="3333" b="13811"/>
          <a:stretch/>
        </p:blipFill>
        <p:spPr>
          <a:xfrm>
            <a:off x="6021948" y="1303865"/>
            <a:ext cx="4793787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5134617" y="1273337"/>
            <a:ext cx="2319003" cy="2319003"/>
          </a:xfrm>
          <a:prstGeom prst="ellipse">
            <a:avLst/>
          </a:prstGeom>
          <a:noFill/>
          <a:ln w="76200">
            <a:solidFill>
              <a:srgbClr val="FFC9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3DF14-3926-4854-9B78-57DCC6D5F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4827" y="1407856"/>
            <a:ext cx="2080211" cy="2049963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2AF5F4-F946-448F-BD72-B50E8D7577BE}"/>
              </a:ext>
            </a:extLst>
          </p:cNvPr>
          <p:cNvSpPr txBox="1"/>
          <p:nvPr/>
        </p:nvSpPr>
        <p:spPr>
          <a:xfrm>
            <a:off x="2712718" y="3708737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VIẾT ỨNG DỤNG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8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4389F-3340-433B-A530-A6C0F146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3" y="1536441"/>
            <a:ext cx="11498559" cy="24663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D29491-B492-4EA1-976E-601C0E3CFEAC}"/>
              </a:ext>
            </a:extLst>
          </p:cNvPr>
          <p:cNvGrpSpPr/>
          <p:nvPr/>
        </p:nvGrpSpPr>
        <p:grpSpPr>
          <a:xfrm>
            <a:off x="3133577" y="4699905"/>
            <a:ext cx="5825836" cy="646331"/>
            <a:chOff x="708943" y="6136581"/>
            <a:chExt cx="582583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226460-F1E6-4FCD-A72A-E62B3A89D04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F3ABB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C343C-E3F1-43DF-A5AB-CFA13598E193}"/>
                </a:ext>
              </a:extLst>
            </p:cNvPr>
            <p:cNvSpPr txBox="1"/>
            <p:nvPr/>
          </p:nvSpPr>
          <p:spPr>
            <a:xfrm>
              <a:off x="791373" y="61365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19BFF-5767-4B5E-89BC-996527FA829E}"/>
              </a:ext>
            </a:extLst>
          </p:cNvPr>
          <p:cNvGrpSpPr/>
          <p:nvPr/>
        </p:nvGrpSpPr>
        <p:grpSpPr>
          <a:xfrm>
            <a:off x="3133577" y="5429151"/>
            <a:ext cx="5825836" cy="646331"/>
            <a:chOff x="708943" y="6085781"/>
            <a:chExt cx="5825836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D1A28-CF2E-4AB1-81EE-F1A5C38A21C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F3ABB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AFB88-4C2E-44FB-9156-E7C48045CC86}"/>
                </a:ext>
              </a:extLst>
            </p:cNvPr>
            <p:cNvSpPr txBox="1"/>
            <p:nvPr/>
          </p:nvSpPr>
          <p:spPr>
            <a:xfrm>
              <a:off x="791373" y="60857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851521" y="2872298"/>
            <a:ext cx="630424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9711605" y="2630921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9">
            <a:extLst>
              <a:ext uri="{FF2B5EF4-FFF2-40B4-BE49-F238E27FC236}">
                <a16:creationId xmlns:a16="http://schemas.microsoft.com/office/drawing/2014/main" id="{72D66146-73D9-477A-A6E4-614AB1BB9836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0" name="5">
              <a:extLst>
                <a:ext uri="{FF2B5EF4-FFF2-40B4-BE49-F238E27FC236}">
                  <a16:creationId xmlns:a16="http://schemas.microsoft.com/office/drawing/2014/main" id="{7A95E29E-3B99-47CB-ABA6-8116B95E7D6B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6">
              <a:extLst>
                <a:ext uri="{FF2B5EF4-FFF2-40B4-BE49-F238E27FC236}">
                  <a16:creationId xmlns:a16="http://schemas.microsoft.com/office/drawing/2014/main" id="{5810847B-37B0-43C4-95CD-9F86938E767E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F34463-D780-41F4-8150-C3EE61C27EB6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8" name="51">
              <a:extLst>
                <a:ext uri="{FF2B5EF4-FFF2-40B4-BE49-F238E27FC236}">
                  <a16:creationId xmlns:a16="http://schemas.microsoft.com/office/drawing/2014/main" id="{ABCE1AAD-DBE5-4D17-AD8C-43A97C7B9A6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3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DA6A59-200E-4D3E-B549-139D48F07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D32AC8-5F8E-4BB4-A5EA-A1E348BB8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90" y="1756320"/>
            <a:ext cx="4004102" cy="4004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49281-6E79-4F51-8E89-AB1909829923}"/>
              </a:ext>
            </a:extLst>
          </p:cNvPr>
          <p:cNvSpPr txBox="1"/>
          <p:nvPr/>
        </p:nvSpPr>
        <p:spPr>
          <a:xfrm>
            <a:off x="2819400" y="1371600"/>
            <a:ext cx="7269482" cy="76944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4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587</TotalTime>
  <Words>318</Words>
  <Application>Microsoft Office PowerPoint</Application>
  <PresentationFormat>Widescreen</PresentationFormat>
  <Paragraphs>38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HP001</vt:lpstr>
      <vt:lpstr>HP-167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316</cp:revision>
  <dcterms:created xsi:type="dcterms:W3CDTF">2021-10-03T06:52:05Z</dcterms:created>
  <dcterms:modified xsi:type="dcterms:W3CDTF">2021-12-05T15:30:59Z</dcterms:modified>
  <cp:category>9Slide.vn</cp:category>
</cp:coreProperties>
</file>