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5.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584" r:id="rId2"/>
    <p:sldId id="256" r:id="rId3"/>
    <p:sldId id="257" r:id="rId4"/>
    <p:sldId id="581" r:id="rId5"/>
    <p:sldId id="324" r:id="rId6"/>
    <p:sldId id="582" r:id="rId7"/>
    <p:sldId id="583" r:id="rId8"/>
    <p:sldId id="56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9C0"/>
    <a:srgbClr val="262626"/>
    <a:srgbClr val="387C50"/>
    <a:srgbClr val="FFFAC0"/>
    <a:srgbClr val="94D9F8"/>
    <a:srgbClr val="F07483"/>
    <a:srgbClr val="FFE5C8"/>
    <a:srgbClr val="DA172C"/>
    <a:srgbClr val="488F77"/>
    <a:srgbClr val="43A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08" autoAdjust="0"/>
  </p:normalViewPr>
  <p:slideViewPr>
    <p:cSldViewPr>
      <p:cViewPr varScale="1">
        <p:scale>
          <a:sx n="47" d="100"/>
          <a:sy n="47" d="100"/>
        </p:scale>
        <p:origin x="72"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4765E-3A23-424C-9D1B-91196D7ABE34}" type="datetimeFigureOut">
              <a:rPr lang="en-US" smtClean="0"/>
              <a:t>11/28/2021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78A2E-6084-495B-B7F9-EA8B207CE956}" type="slidenum">
              <a:rPr lang="en-US" smtClean="0"/>
              <a:t>‹#›</a:t>
            </a:fld>
            <a:endParaRPr lang="en-US"/>
          </a:p>
        </p:txBody>
      </p:sp>
    </p:spTree>
    <p:extLst>
      <p:ext uri="{BB962C8B-B14F-4D97-AF65-F5344CB8AC3E}">
        <p14:creationId xmlns:p14="http://schemas.microsoft.com/office/powerpoint/2010/main" val="94473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Tác giả: Lê Cao Phan</a:t>
            </a:r>
          </a:p>
        </p:txBody>
      </p:sp>
      <p:sp>
        <p:nvSpPr>
          <p:cNvPr id="4" name="Slide Number Placeholder 3"/>
          <p:cNvSpPr>
            <a:spLocks noGrp="1"/>
          </p:cNvSpPr>
          <p:nvPr>
            <p:ph type="sldNum" sz="quarter" idx="5"/>
          </p:nvPr>
        </p:nvSpPr>
        <p:spPr/>
        <p:txBody>
          <a:bodyPr/>
          <a:lstStyle/>
          <a:p>
            <a:fld id="{08E78A2E-6084-495B-B7F9-EA8B207CE956}" type="slidenum">
              <a:rPr lang="en-US" smtClean="0"/>
              <a:t>4</a:t>
            </a:fld>
            <a:endParaRPr lang="en-US"/>
          </a:p>
        </p:txBody>
      </p:sp>
    </p:spTree>
    <p:extLst>
      <p:ext uri="{BB962C8B-B14F-4D97-AF65-F5344CB8AC3E}">
        <p14:creationId xmlns:p14="http://schemas.microsoft.com/office/powerpoint/2010/main" val="158597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 Trò chơi Nu na nu nống</a:t>
            </a:r>
          </a:p>
          <a:p>
            <a:pPr algn="just" latinLnBrk="0"/>
            <a:r>
              <a:rPr lang="vi-VN" b="0" i="0">
                <a:solidFill>
                  <a:srgbClr val="333333"/>
                </a:solidFill>
                <a:effectLst/>
                <a:latin typeface="OpenSans"/>
              </a:rPr>
              <a:t>- Cách chơi:</a:t>
            </a:r>
          </a:p>
          <a:p>
            <a:pPr algn="just" latinLnBrk="0"/>
            <a:r>
              <a:rPr lang="vi-VN" b="0" i="0">
                <a:solidFill>
                  <a:srgbClr val="333333"/>
                </a:solidFill>
                <a:effectLst/>
                <a:latin typeface="OpenSans"/>
              </a:rPr>
              <a:t>Đây là trò chơi dân gian quen thuộc của trẻ con vùng đồng bằng Bắc Bộ: Những người chơi ngồi xếp hàng bên nhau, duỗi thẳng chân ra, tay cầm tay, vừa nhịp tay vào đùi vừa đọc các câu đồng dao. Mỗi từ trong bài đồng dao được đập nhẹ vào một chân, bắt đầu từ đầu tiên của bài đồng dao là từ “nu” sẽ đập nhẹ vào chân 1, từ “na” sẽ đập vào chân 2 của người đầu, tiếp theo đến chân của người thứ hai thứ ba… theo thứ tự từng người đến cuối cùng rồi quay ngược lại cho đến từ “trống”. Chân của ai gặp từ “trống” thì co chân đó lại, ai co đủ hai chân đầu tiên người đó sẽ vế nhất, ai co đủ hai chân kế tiếp sẽ về nhì… người còn lại cuối cùng sẽ là người thua cuộc. Trò chơi lại bắt đầu từ đầu.</a:t>
            </a:r>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8</a:t>
            </a:fld>
            <a:endParaRPr lang="en-US"/>
          </a:p>
        </p:txBody>
      </p:sp>
    </p:spTree>
    <p:extLst>
      <p:ext uri="{BB962C8B-B14F-4D97-AF65-F5344CB8AC3E}">
        <p14:creationId xmlns:p14="http://schemas.microsoft.com/office/powerpoint/2010/main" val="1939857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9000"/>
            <a:lum/>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2C8EF8-321A-4926-AACC-C5409C55939F}"/>
              </a:ext>
            </a:extLst>
          </p:cNvPr>
          <p:cNvPicPr>
            <a:picLocks noChangeAspect="1"/>
          </p:cNvPicPr>
          <p:nvPr userDrawn="1"/>
        </p:nvPicPr>
        <p:blipFill>
          <a:blip r:embed="rId3" cstate="email">
            <a:alphaModFix amt="69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3756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AA1-0564-4E5D-856D-F400B3A99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9DAB-1A7E-47A1-8BE0-10731FE1A1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EB7-BE6C-43DF-91CB-23C4B2D4EA9A}"/>
              </a:ext>
            </a:extLst>
          </p:cNvPr>
          <p:cNvSpPr>
            <a:spLocks noGrp="1"/>
          </p:cNvSpPr>
          <p:nvPr>
            <p:ph type="dt" sz="half" idx="10"/>
          </p:nvPr>
        </p:nvSpPr>
        <p:spPr/>
        <p:txBody>
          <a:bodyPr/>
          <a:lstStyle/>
          <a:p>
            <a:fld id="{667F7918-7739-404A-AC78-F57EA23E495A}" type="datetimeFigureOut">
              <a:rPr lang="en-US" smtClean="0"/>
              <a:t>11/28/2021</a:t>
            </a:fld>
            <a:endParaRPr lang="en-US"/>
          </a:p>
        </p:txBody>
      </p:sp>
      <p:sp>
        <p:nvSpPr>
          <p:cNvPr id="5" name="Footer Placeholder 4">
            <a:extLst>
              <a:ext uri="{FF2B5EF4-FFF2-40B4-BE49-F238E27FC236}">
                <a16:creationId xmlns:a16="http://schemas.microsoft.com/office/drawing/2014/main" id="{9E17E451-88DF-44CE-8DBB-4CA3AD8AF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D2309-C0B5-48BE-A6CD-A6B1F4E96AE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125810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7B72F-5362-4E31-BB79-4A0418010C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29E1F-ABE9-4306-97B6-BC71FA91D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116F6-698F-4CE9-B750-782B1637AA20}"/>
              </a:ext>
            </a:extLst>
          </p:cNvPr>
          <p:cNvSpPr>
            <a:spLocks noGrp="1"/>
          </p:cNvSpPr>
          <p:nvPr>
            <p:ph type="dt" sz="half" idx="10"/>
          </p:nvPr>
        </p:nvSpPr>
        <p:spPr/>
        <p:txBody>
          <a:bodyPr/>
          <a:lstStyle/>
          <a:p>
            <a:fld id="{667F7918-7739-404A-AC78-F57EA23E495A}" type="datetimeFigureOut">
              <a:rPr lang="en-US" smtClean="0"/>
              <a:t>11/28/2021</a:t>
            </a:fld>
            <a:endParaRPr lang="en-US"/>
          </a:p>
        </p:txBody>
      </p:sp>
      <p:sp>
        <p:nvSpPr>
          <p:cNvPr id="5" name="Footer Placeholder 4">
            <a:extLst>
              <a:ext uri="{FF2B5EF4-FFF2-40B4-BE49-F238E27FC236}">
                <a16:creationId xmlns:a16="http://schemas.microsoft.com/office/drawing/2014/main" id="{5458FCED-E539-4660-971D-EFFE9E9BE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DC38D-F527-4CCD-B2B6-5EE073607D0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533615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1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0153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C55F06-3BC0-4D1A-8D6D-317AA39A0DBA}"/>
              </a:ext>
            </a:extLst>
          </p:cNvPr>
          <p:cNvPicPr>
            <a:picLocks noChangeAspect="1"/>
          </p:cNvPicPr>
          <p:nvPr userDrawn="1"/>
        </p:nvPicPr>
        <p:blipFill>
          <a:blip r:embed="rId3">
            <a:alphaModFix amt="80000"/>
            <a:extLst>
              <a:ext uri="{BEBA8EAE-BF5A-486C-A8C5-ECC9F3942E4B}">
                <a14:imgProps xmlns:a14="http://schemas.microsoft.com/office/drawing/2010/main">
                  <a14:imgLayer r:embed="rId4">
                    <a14:imgEffect>
                      <a14:backgroundRemoval t="8301" b="92676" l="4883" r="92188">
                        <a14:foregroundMark x1="8984" y1="9473" x2="47266" y2="12402"/>
                        <a14:foregroundMark x1="47266" y1="12402" x2="88867" y2="11426"/>
                        <a14:foregroundMark x1="88867" y1="11426" x2="92285" y2="10352"/>
                        <a14:foregroundMark x1="91406" y1="12891" x2="88770" y2="71484"/>
                        <a14:foregroundMark x1="91895" y1="21191" x2="91309" y2="78320"/>
                        <a14:foregroundMark x1="91309" y1="78320" x2="91699" y2="80078"/>
                        <a14:foregroundMark x1="91406" y1="88086" x2="91406" y2="88086"/>
                        <a14:foregroundMark x1="82129" y1="79199" x2="87793" y2="92773"/>
                        <a14:foregroundMark x1="92285" y1="81055" x2="90723" y2="91016"/>
                        <a14:foregroundMark x1="90723" y1="91016" x2="11035" y2="91211"/>
                        <a14:foregroundMark x1="11035" y1="91211" x2="13574" y2="22168"/>
                        <a14:foregroundMark x1="7910" y1="9863" x2="7422" y2="79199"/>
                        <a14:foregroundMark x1="40723" y1="8398" x2="40723" y2="8398"/>
                        <a14:foregroundMark x1="40527" y1="8398" x2="40527" y2="8594"/>
                        <a14:foregroundMark x1="4883" y1="82324" x2="13281" y2="87988"/>
                        <a14:foregroundMark x1="13281" y1="87988" x2="14844" y2="88281"/>
                      </a14:backgroundRemoval>
                    </a14:imgEffect>
                  </a14:imgLayer>
                </a14:imgProps>
              </a:ext>
              <a:ext uri="{28A0092B-C50C-407E-A947-70E740481C1C}">
                <a14:useLocalDpi xmlns:a14="http://schemas.microsoft.com/office/drawing/2010/main" val="0"/>
              </a:ext>
            </a:extLst>
          </a:blip>
          <a:srcRect/>
          <a:stretch/>
        </p:blipFill>
        <p:spPr>
          <a:xfrm>
            <a:off x="-114300" y="228600"/>
            <a:ext cx="12420600" cy="6400800"/>
          </a:xfrm>
          <a:prstGeom prst="rect">
            <a:avLst/>
          </a:prstGeom>
        </p:spPr>
      </p:pic>
    </p:spTree>
    <p:extLst>
      <p:ext uri="{BB962C8B-B14F-4D97-AF65-F5344CB8AC3E}">
        <p14:creationId xmlns:p14="http://schemas.microsoft.com/office/powerpoint/2010/main" val="165198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B12482-1B35-4FEF-A95A-6A3E988BA076}"/>
              </a:ext>
            </a:extLst>
          </p:cNvPr>
          <p:cNvSpPr/>
          <p:nvPr userDrawn="1"/>
        </p:nvSpPr>
        <p:spPr>
          <a:xfrm>
            <a:off x="2209800" y="1200879"/>
            <a:ext cx="8105775" cy="4456241"/>
          </a:xfrm>
          <a:prstGeom prst="rect">
            <a:avLst/>
          </a:prstGeom>
          <a:solidFill>
            <a:schemeClr val="bg1">
              <a:lumMod val="95000"/>
              <a:alpha val="68000"/>
            </a:schemeClr>
          </a:solidFill>
          <a:ln w="28575">
            <a:solidFill>
              <a:srgbClr val="387C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8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648BCD-1E4B-4122-B6F8-562E6BBEF37C}"/>
              </a:ext>
            </a:extLst>
          </p:cNvPr>
          <p:cNvSpPr/>
          <p:nvPr userDrawn="1"/>
        </p:nvSpPr>
        <p:spPr>
          <a:xfrm>
            <a:off x="161925" y="166676"/>
            <a:ext cx="11868150" cy="6524649"/>
          </a:xfrm>
          <a:prstGeom prst="rect">
            <a:avLst/>
          </a:prstGeom>
          <a:solidFill>
            <a:schemeClr val="bg1">
              <a:lumMod val="95000"/>
              <a:alpha val="74000"/>
            </a:schemeClr>
          </a:solidFill>
          <a:ln w="28575">
            <a:solidFill>
              <a:srgbClr val="387C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908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256E-1D77-41FE-899A-BCD014CBB8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482604-8751-48B9-9C31-9FC2F3FE5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13D3E2-A640-4A6D-86B7-FC99F1FE4D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30C721-1EF2-49DD-B31E-6654BE237F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2FA68F-23C8-4C29-94E8-4E9FDD2A8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7395A0-08D2-4484-9AC4-4460C97A9580}"/>
              </a:ext>
            </a:extLst>
          </p:cNvPr>
          <p:cNvSpPr>
            <a:spLocks noGrp="1"/>
          </p:cNvSpPr>
          <p:nvPr>
            <p:ph type="dt" sz="half" idx="10"/>
          </p:nvPr>
        </p:nvSpPr>
        <p:spPr/>
        <p:txBody>
          <a:bodyPr/>
          <a:lstStyle/>
          <a:p>
            <a:fld id="{667F7918-7739-404A-AC78-F57EA23E495A}" type="datetimeFigureOut">
              <a:rPr lang="en-US" smtClean="0"/>
              <a:t>11/28/2021</a:t>
            </a:fld>
            <a:endParaRPr lang="en-US"/>
          </a:p>
        </p:txBody>
      </p:sp>
      <p:sp>
        <p:nvSpPr>
          <p:cNvPr id="8" name="Footer Placeholder 7">
            <a:extLst>
              <a:ext uri="{FF2B5EF4-FFF2-40B4-BE49-F238E27FC236}">
                <a16:creationId xmlns:a16="http://schemas.microsoft.com/office/drawing/2014/main" id="{6BE04915-E812-492E-ADFC-3E22E712EF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78B967-9FB0-4FA4-9886-76E256945C90}"/>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38577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D93-E32D-4A44-B3C6-72BBB190A2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EA8C91-491D-4D05-9699-432E1CD2870D}"/>
              </a:ext>
            </a:extLst>
          </p:cNvPr>
          <p:cNvSpPr>
            <a:spLocks noGrp="1"/>
          </p:cNvSpPr>
          <p:nvPr>
            <p:ph type="dt" sz="half" idx="10"/>
          </p:nvPr>
        </p:nvSpPr>
        <p:spPr/>
        <p:txBody>
          <a:bodyPr/>
          <a:lstStyle/>
          <a:p>
            <a:fld id="{667F7918-7739-404A-AC78-F57EA23E495A}" type="datetimeFigureOut">
              <a:rPr lang="en-US" smtClean="0"/>
              <a:t>11/28/2021</a:t>
            </a:fld>
            <a:endParaRPr lang="en-US"/>
          </a:p>
        </p:txBody>
      </p:sp>
      <p:sp>
        <p:nvSpPr>
          <p:cNvPr id="4" name="Footer Placeholder 3">
            <a:extLst>
              <a:ext uri="{FF2B5EF4-FFF2-40B4-BE49-F238E27FC236}">
                <a16:creationId xmlns:a16="http://schemas.microsoft.com/office/drawing/2014/main" id="{FC4B7508-ADD8-4116-9D95-6AE11BCBA6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684CD6-D490-4CC2-B6CE-55BD22A7003C}"/>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6403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44E52-B30A-44E7-A54F-1874E352C667}"/>
              </a:ext>
            </a:extLst>
          </p:cNvPr>
          <p:cNvSpPr>
            <a:spLocks noGrp="1"/>
          </p:cNvSpPr>
          <p:nvPr>
            <p:ph type="dt" sz="half" idx="10"/>
          </p:nvPr>
        </p:nvSpPr>
        <p:spPr/>
        <p:txBody>
          <a:bodyPr/>
          <a:lstStyle/>
          <a:p>
            <a:fld id="{667F7918-7739-404A-AC78-F57EA23E495A}" type="datetimeFigureOut">
              <a:rPr lang="en-US" smtClean="0"/>
              <a:t>11/28/2021</a:t>
            </a:fld>
            <a:endParaRPr lang="en-US"/>
          </a:p>
        </p:txBody>
      </p:sp>
      <p:sp>
        <p:nvSpPr>
          <p:cNvPr id="3" name="Footer Placeholder 2">
            <a:extLst>
              <a:ext uri="{FF2B5EF4-FFF2-40B4-BE49-F238E27FC236}">
                <a16:creationId xmlns:a16="http://schemas.microsoft.com/office/drawing/2014/main" id="{08FC9984-9183-476D-9FC3-DFC5067E72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F5AAC8-2F53-47FF-A9EA-68C30E9A1D48}"/>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8203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8D77-1EE2-424B-AB35-22D88765B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AB928-CE35-46C3-8318-F2E20A7D3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27F9A-D9A1-40DD-885F-F323E1E9F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3CF4A-E722-48C7-BD1C-26F0B2A2B22B}"/>
              </a:ext>
            </a:extLst>
          </p:cNvPr>
          <p:cNvSpPr>
            <a:spLocks noGrp="1"/>
          </p:cNvSpPr>
          <p:nvPr>
            <p:ph type="dt" sz="half" idx="10"/>
          </p:nvPr>
        </p:nvSpPr>
        <p:spPr/>
        <p:txBody>
          <a:bodyPr/>
          <a:lstStyle/>
          <a:p>
            <a:fld id="{667F7918-7739-404A-AC78-F57EA23E495A}" type="datetimeFigureOut">
              <a:rPr lang="en-US" smtClean="0"/>
              <a:t>11/28/2021</a:t>
            </a:fld>
            <a:endParaRPr lang="en-US"/>
          </a:p>
        </p:txBody>
      </p:sp>
      <p:sp>
        <p:nvSpPr>
          <p:cNvPr id="6" name="Footer Placeholder 5">
            <a:extLst>
              <a:ext uri="{FF2B5EF4-FFF2-40B4-BE49-F238E27FC236}">
                <a16:creationId xmlns:a16="http://schemas.microsoft.com/office/drawing/2014/main" id="{C655FC8E-6694-48B2-9A40-C2A07DF52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5F9D-DF3D-4B31-8333-FBFB745342D2}"/>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86908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269-FE0B-4066-835B-ECC0AA93A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83AA3-2289-4CAF-86F9-01BE72AB44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C0B9A-F33C-4622-A756-B2421AB81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6281A-1830-4814-B723-E1F279007EDF}"/>
              </a:ext>
            </a:extLst>
          </p:cNvPr>
          <p:cNvSpPr>
            <a:spLocks noGrp="1"/>
          </p:cNvSpPr>
          <p:nvPr>
            <p:ph type="dt" sz="half" idx="10"/>
          </p:nvPr>
        </p:nvSpPr>
        <p:spPr/>
        <p:txBody>
          <a:bodyPr/>
          <a:lstStyle/>
          <a:p>
            <a:fld id="{667F7918-7739-404A-AC78-F57EA23E495A}" type="datetimeFigureOut">
              <a:rPr lang="en-US" smtClean="0"/>
              <a:t>11/28/2021</a:t>
            </a:fld>
            <a:endParaRPr lang="en-US"/>
          </a:p>
        </p:txBody>
      </p:sp>
      <p:sp>
        <p:nvSpPr>
          <p:cNvPr id="6" name="Footer Placeholder 5">
            <a:extLst>
              <a:ext uri="{FF2B5EF4-FFF2-40B4-BE49-F238E27FC236}">
                <a16:creationId xmlns:a16="http://schemas.microsoft.com/office/drawing/2014/main" id="{EF000917-3CA7-4433-BD25-355BF2FEFE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198B6-AE48-49AD-B28F-70E32484394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245024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59EF738B-7212-486C-A15A-6065EAA8A58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92039F0-93FF-4EDE-9552-1CC2719EA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03AD47-6CC1-45F5-A0A5-32565B43D3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18F96-2299-4A3F-B08F-BC0FE12C7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F7918-7739-404A-AC78-F57EA23E495A}" type="datetimeFigureOut">
              <a:rPr lang="en-US" smtClean="0"/>
              <a:t>11/28/2021</a:t>
            </a:fld>
            <a:endParaRPr lang="en-US"/>
          </a:p>
        </p:txBody>
      </p:sp>
      <p:sp>
        <p:nvSpPr>
          <p:cNvPr id="5" name="Footer Placeholder 4">
            <a:extLst>
              <a:ext uri="{FF2B5EF4-FFF2-40B4-BE49-F238E27FC236}">
                <a16:creationId xmlns:a16="http://schemas.microsoft.com/office/drawing/2014/main" id="{752DAFBA-55BF-4DBD-BA74-11ACA66F8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A9520-1B5D-44FE-A829-C4167EAE9C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92474-8049-44B0-B157-5BB634F04611}" type="slidenum">
              <a:rPr lang="en-US" smtClean="0"/>
              <a:t>‹#›</a:t>
            </a:fld>
            <a:endParaRPr lang="en-US"/>
          </a:p>
        </p:txBody>
      </p:sp>
      <p:pic>
        <p:nvPicPr>
          <p:cNvPr id="8" name="Picture 7">
            <a:extLst>
              <a:ext uri="{FF2B5EF4-FFF2-40B4-BE49-F238E27FC236}">
                <a16:creationId xmlns:a16="http://schemas.microsoft.com/office/drawing/2014/main" id="{7E41046C-0EA5-431E-B783-D8D8DEBC86D2}"/>
              </a:ext>
            </a:extLst>
          </p:cNvPr>
          <p:cNvPicPr>
            <a:picLocks noChangeAspect="1"/>
          </p:cNvPicPr>
          <p:nvPr userDrawn="1"/>
        </p:nvPicPr>
        <p:blipFill>
          <a:blip r:embed="rId15"/>
          <a:stretch>
            <a:fillRect/>
          </a:stretch>
        </p:blipFill>
        <p:spPr>
          <a:xfrm>
            <a:off x="-11683019" y="2999195"/>
            <a:ext cx="810838" cy="859611"/>
          </a:xfrm>
          <a:prstGeom prst="rect">
            <a:avLst/>
          </a:prstGeom>
        </p:spPr>
      </p:pic>
      <p:pic>
        <p:nvPicPr>
          <p:cNvPr id="9" name="Picture 8">
            <a:extLst>
              <a:ext uri="{FF2B5EF4-FFF2-40B4-BE49-F238E27FC236}">
                <a16:creationId xmlns:a16="http://schemas.microsoft.com/office/drawing/2014/main" id="{C1818B08-3E26-4350-9848-7C5951A8E15F}"/>
              </a:ext>
            </a:extLst>
          </p:cNvPr>
          <p:cNvPicPr>
            <a:picLocks noChangeAspect="1"/>
          </p:cNvPicPr>
          <p:nvPr userDrawn="1"/>
        </p:nvPicPr>
        <p:blipFill>
          <a:blip r:embed="rId15"/>
          <a:stretch>
            <a:fillRect/>
          </a:stretch>
        </p:blipFill>
        <p:spPr>
          <a:xfrm>
            <a:off x="5690581" y="13534721"/>
            <a:ext cx="810838" cy="859611"/>
          </a:xfrm>
          <a:prstGeom prst="rect">
            <a:avLst/>
          </a:prstGeom>
        </p:spPr>
      </p:pic>
      <p:pic>
        <p:nvPicPr>
          <p:cNvPr id="10" name="Picture 9">
            <a:extLst>
              <a:ext uri="{FF2B5EF4-FFF2-40B4-BE49-F238E27FC236}">
                <a16:creationId xmlns:a16="http://schemas.microsoft.com/office/drawing/2014/main" id="{BBF47B7B-BCA2-4E31-A253-420F3D349FA2}"/>
              </a:ext>
            </a:extLst>
          </p:cNvPr>
          <p:cNvPicPr>
            <a:picLocks noChangeAspect="1"/>
          </p:cNvPicPr>
          <p:nvPr userDrawn="1"/>
        </p:nvPicPr>
        <p:blipFill>
          <a:blip r:embed="rId15"/>
          <a:stretch>
            <a:fillRect/>
          </a:stretch>
        </p:blipFill>
        <p:spPr>
          <a:xfrm>
            <a:off x="23064181" y="2999195"/>
            <a:ext cx="810838" cy="859611"/>
          </a:xfrm>
          <a:prstGeom prst="rect">
            <a:avLst/>
          </a:prstGeom>
        </p:spPr>
      </p:pic>
      <p:pic>
        <p:nvPicPr>
          <p:cNvPr id="11" name="Picture 10">
            <a:extLst>
              <a:ext uri="{FF2B5EF4-FFF2-40B4-BE49-F238E27FC236}">
                <a16:creationId xmlns:a16="http://schemas.microsoft.com/office/drawing/2014/main" id="{F74560EF-B19B-44B9-9E2F-7962B55870FC}"/>
              </a:ext>
            </a:extLst>
          </p:cNvPr>
          <p:cNvPicPr>
            <a:picLocks noChangeAspect="1"/>
          </p:cNvPicPr>
          <p:nvPr userDrawn="1"/>
        </p:nvPicPr>
        <p:blipFill>
          <a:blip r:embed="rId15"/>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353026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C45531-F8D1-4CE0-A78F-B205A68CB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sp>
        <p:nvSpPr>
          <p:cNvPr id="3" name="TextBox 2">
            <a:extLst>
              <a:ext uri="{FF2B5EF4-FFF2-40B4-BE49-F238E27FC236}">
                <a16:creationId xmlns:a16="http://schemas.microsoft.com/office/drawing/2014/main" id="{08DEE355-9378-404F-8796-5173D4C34616}"/>
              </a:ext>
            </a:extLst>
          </p:cNvPr>
          <p:cNvSpPr txBox="1"/>
          <p:nvPr/>
        </p:nvSpPr>
        <p:spPr>
          <a:xfrm>
            <a:off x="3851635" y="1130520"/>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4" name="TextBox 3">
            <a:extLst>
              <a:ext uri="{FF2B5EF4-FFF2-40B4-BE49-F238E27FC236}">
                <a16:creationId xmlns:a16="http://schemas.microsoft.com/office/drawing/2014/main" id="{FDB8D240-BB92-4A42-B7CC-C715480C60EF}"/>
              </a:ext>
            </a:extLst>
          </p:cNvPr>
          <p:cNvSpPr txBox="1"/>
          <p:nvPr/>
        </p:nvSpPr>
        <p:spPr>
          <a:xfrm>
            <a:off x="2690586" y="2644170"/>
            <a:ext cx="6810825" cy="1754326"/>
          </a:xfrm>
          <a:prstGeom prst="rect">
            <a:avLst/>
          </a:prstGeom>
          <a:noFill/>
        </p:spPr>
        <p:txBody>
          <a:bodyPr wrap="square" rtlCol="0">
            <a:spAutoFit/>
          </a:bodyPr>
          <a:lstStyle/>
          <a:p>
            <a:pPr algn="ctr"/>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spTree>
    <p:extLst>
      <p:ext uri="{BB962C8B-B14F-4D97-AF65-F5344CB8AC3E}">
        <p14:creationId xmlns:p14="http://schemas.microsoft.com/office/powerpoint/2010/main" val="1295048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4">
            <a:extLst>
              <a:ext uri="{FF2B5EF4-FFF2-40B4-BE49-F238E27FC236}">
                <a16:creationId xmlns:a16="http://schemas.microsoft.com/office/drawing/2014/main" id="{378325A2-2719-4A56-B347-D951B21351E5}"/>
              </a:ext>
            </a:extLst>
          </p:cNvPr>
          <p:cNvSpPr txBox="1">
            <a:spLocks/>
          </p:cNvSpPr>
          <p:nvPr/>
        </p:nvSpPr>
        <p:spPr>
          <a:xfrm>
            <a:off x="4976175" y="197337"/>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13</a:t>
            </a:r>
          </a:p>
        </p:txBody>
      </p:sp>
      <p:sp>
        <p:nvSpPr>
          <p:cNvPr id="19" name="1">
            <a:extLst>
              <a:ext uri="{FF2B5EF4-FFF2-40B4-BE49-F238E27FC236}">
                <a16:creationId xmlns:a16="http://schemas.microsoft.com/office/drawing/2014/main" id="{B7BDAEE3-B659-4942-92A1-947D1D0DE591}"/>
              </a:ext>
            </a:extLst>
          </p:cNvPr>
          <p:cNvSpPr>
            <a:spLocks noGrp="1"/>
          </p:cNvSpPr>
          <p:nvPr/>
        </p:nvSpPr>
        <p:spPr>
          <a:xfrm>
            <a:off x="5328378" y="4419600"/>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 6</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4" name="Picture 3">
            <a:extLst>
              <a:ext uri="{FF2B5EF4-FFF2-40B4-BE49-F238E27FC236}">
                <a16:creationId xmlns:a16="http://schemas.microsoft.com/office/drawing/2014/main" id="{AB4ED72C-58AC-49AE-8AD7-4569D03199C5}"/>
              </a:ext>
            </a:extLst>
          </p:cNvPr>
          <p:cNvPicPr>
            <a:picLocks noChangeAspect="1"/>
          </p:cNvPicPr>
          <p:nvPr/>
        </p:nvPicPr>
        <p:blipFill>
          <a:blip r:embed="rId2"/>
          <a:stretch>
            <a:fillRect/>
          </a:stretch>
        </p:blipFill>
        <p:spPr>
          <a:xfrm>
            <a:off x="2647458" y="2833239"/>
            <a:ext cx="6897084" cy="1990648"/>
          </a:xfrm>
          <a:prstGeom prst="rect">
            <a:avLst/>
          </a:prstGeom>
        </p:spPr>
      </p:pic>
      <p:pic>
        <p:nvPicPr>
          <p:cNvPr id="5" name="Picture 4">
            <a:extLst>
              <a:ext uri="{FF2B5EF4-FFF2-40B4-BE49-F238E27FC236}">
                <a16:creationId xmlns:a16="http://schemas.microsoft.com/office/drawing/2014/main" id="{1A6C04B1-0000-4211-9C52-E6A94C23490F}"/>
              </a:ext>
            </a:extLst>
          </p:cNvPr>
          <p:cNvPicPr>
            <a:picLocks noChangeAspect="1"/>
          </p:cNvPicPr>
          <p:nvPr/>
        </p:nvPicPr>
        <p:blipFill>
          <a:blip r:embed="rId3"/>
          <a:stretch>
            <a:fillRect/>
          </a:stretch>
        </p:blipFill>
        <p:spPr>
          <a:xfrm>
            <a:off x="4267200" y="1524000"/>
            <a:ext cx="3400486" cy="1316784"/>
          </a:xfrm>
          <a:prstGeom prst="rect">
            <a:avLst/>
          </a:prstGeom>
        </p:spPr>
      </p:pic>
    </p:spTree>
    <p:extLst>
      <p:ext uri="{BB962C8B-B14F-4D97-AF65-F5344CB8AC3E}">
        <p14:creationId xmlns:p14="http://schemas.microsoft.com/office/powerpoint/2010/main" val="226648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14:presetBounceEnd="56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56000">
                                          <p:cBhvr additive="base">
                                            <p:cTn id="12" dur="1500" fill="hold"/>
                                            <p:tgtEl>
                                              <p:spTgt spid="5"/>
                                            </p:tgtEl>
                                            <p:attrNameLst>
                                              <p:attrName>ppt_x</p:attrName>
                                            </p:attrNameLst>
                                          </p:cBhvr>
                                          <p:tavLst>
                                            <p:tav tm="0">
                                              <p:val>
                                                <p:strVal val="#ppt_x"/>
                                              </p:val>
                                            </p:tav>
                                            <p:tav tm="100000">
                                              <p:val>
                                                <p:strVal val="#ppt_x"/>
                                              </p:val>
                                            </p:tav>
                                          </p:tavLst>
                                        </p:anim>
                                        <p:anim calcmode="lin" valueType="num" p14:bounceEnd="56000">
                                          <p:cBhvr additive="base">
                                            <p:cTn id="13"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ppt_x"/>
                                              </p:val>
                                            </p:tav>
                                            <p:tav tm="100000">
                                              <p:val>
                                                <p:strVal val="#ppt_x"/>
                                              </p:val>
                                            </p:tav>
                                          </p:tavLst>
                                        </p:anim>
                                        <p:anim calcmode="lin" valueType="num">
                                          <p:cBhvr additive="base">
                                            <p:cTn id="13"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18FF3CD-FB84-4BC7-9384-9FF945698356}"/>
              </a:ext>
            </a:extLst>
          </p:cNvPr>
          <p:cNvSpPr txBox="1"/>
          <p:nvPr/>
        </p:nvSpPr>
        <p:spPr>
          <a:xfrm>
            <a:off x="685800" y="1295400"/>
            <a:ext cx="10591800" cy="3323987"/>
          </a:xfrm>
          <a:prstGeom prst="rect">
            <a:avLst/>
          </a:prstGeom>
          <a:noFill/>
        </p:spPr>
        <p:txBody>
          <a:bodyPr wrap="square">
            <a:spAutoFit/>
          </a:bodyPr>
          <a:lstStyle/>
          <a:p>
            <a:pPr algn="ctr">
              <a:lnSpc>
                <a:spcPct val="150000"/>
              </a:lnSpc>
            </a:pPr>
            <a:r>
              <a:rPr lang="en-US" sz="7000" b="1" i="0">
                <a:solidFill>
                  <a:srgbClr val="EA6124"/>
                </a:solidFill>
                <a:effectLst/>
                <a:latin typeface="HP001" panose="020B0603050302020204" pitchFamily="34" charset="0"/>
              </a:rPr>
              <a:t>ǡ</a:t>
            </a:r>
            <a:r>
              <a:rPr lang="el-GR" sz="7000" b="1" i="0">
                <a:solidFill>
                  <a:srgbClr val="EA6124"/>
                </a:solidFill>
                <a:effectLst/>
                <a:latin typeface="HP001" panose="020B0603050302020204" pitchFamily="34" charset="0"/>
              </a:rPr>
              <a:t>μ</a:t>
            </a:r>
            <a:r>
              <a:rPr lang="en-US" sz="7000" b="1" i="0">
                <a:solidFill>
                  <a:srgbClr val="EA6124"/>
                </a:solidFill>
                <a:effectLst/>
                <a:latin typeface="HP001" panose="020B0603050302020204" pitchFamily="34" charset="0"/>
              </a:rPr>
              <a:t>ếnḑ V</a:t>
            </a:r>
            <a:r>
              <a:rPr lang="el-GR" sz="7000" b="1" i="0">
                <a:solidFill>
                  <a:srgbClr val="EA6124"/>
                </a:solidFill>
                <a:effectLst/>
                <a:latin typeface="HP001" panose="020B0603050302020204" pitchFamily="34" charset="0"/>
              </a:rPr>
              <a:t>Θ</a:t>
            </a:r>
            <a:r>
              <a:rPr lang="en-US" sz="7000" b="1" i="0">
                <a:solidFill>
                  <a:srgbClr val="EA6124"/>
                </a:solidFill>
                <a:effectLst/>
                <a:latin typeface="HP001" panose="020B0603050302020204" pitchFamily="34" charset="0"/>
              </a:rPr>
              <a:t>ʸt</a:t>
            </a:r>
            <a:br>
              <a:rPr lang="en-US" sz="7000"/>
            </a:br>
            <a:r>
              <a:rPr lang="en-US" sz="7000" b="1">
                <a:latin typeface="HP001" panose="020B0603050302020204" pitchFamily="34" charset="0"/>
                <a:ea typeface="HP001" panose="020B0603050302020204" pitchFamily="34" charset="0"/>
              </a:rPr>
              <a:t>Đọ</a:t>
            </a:r>
            <a:r>
              <a:rPr lang="el-GR" sz="7000" b="1">
                <a:latin typeface="HP001" panose="020B0603050302020204" pitchFamily="34" charset="0"/>
                <a:ea typeface="HP001" panose="020B0603050302020204" pitchFamily="34" charset="0"/>
              </a:rPr>
              <a:t>Ο</a:t>
            </a:r>
            <a:r>
              <a:rPr lang="en-US" sz="7000" b="1">
                <a:latin typeface="HP001" panose="020B0603050302020204" pitchFamily="34" charset="0"/>
                <a:ea typeface="HP001" panose="020B0603050302020204" pitchFamily="34" charset="0"/>
              </a:rPr>
              <a:t>ɖ Ǻở ǟộ</a:t>
            </a:r>
            <a:r>
              <a:rPr lang="el-GR" sz="7000" b="1">
                <a:latin typeface="HP001" panose="020B0603050302020204" pitchFamily="34" charset="0"/>
                <a:ea typeface="HP001" panose="020B0603050302020204" pitchFamily="34" charset="0"/>
              </a:rPr>
              <a:t>Ϊ</a:t>
            </a:r>
            <a:r>
              <a:rPr lang="en-US" sz="7000" b="1">
                <a:latin typeface="HP001" panose="020B0603050302020204" pitchFamily="34" charset="0"/>
                <a:ea typeface="HP001" panose="020B0603050302020204" pitchFamily="34" charset="0"/>
              </a:rPr>
              <a:t>ḑ</a:t>
            </a:r>
            <a:endParaRPr lang="en-GB" sz="7000">
              <a:latin typeface="HP001" panose="020B0603050302020204" pitchFamily="34" charset="0"/>
              <a:ea typeface="HP001" panose="020B0603050302020204"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67D2FD90-8E57-4528-AC48-1702A6587D1F}"/>
              </a:ext>
            </a:extLst>
          </p:cNvPr>
          <p:cNvPicPr>
            <a:picLocks noChangeAspect="1"/>
          </p:cNvPicPr>
          <p:nvPr/>
        </p:nvPicPr>
        <p:blipFill>
          <a:blip r:embed="rId3"/>
          <a:stretch>
            <a:fillRect/>
          </a:stretch>
        </p:blipFill>
        <p:spPr>
          <a:xfrm>
            <a:off x="152400" y="152400"/>
            <a:ext cx="2758945" cy="641256"/>
          </a:xfrm>
          <a:prstGeom prst="rect">
            <a:avLst/>
          </a:prstGeom>
        </p:spPr>
      </p:pic>
    </p:spTree>
    <p:extLst>
      <p:ext uri="{BB962C8B-B14F-4D97-AF65-F5344CB8AC3E}">
        <p14:creationId xmlns:p14="http://schemas.microsoft.com/office/powerpoint/2010/main" val="1917896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4BA92CF-37A2-4BC0-BF8A-16F2D8057455}"/>
              </a:ext>
            </a:extLst>
          </p:cNvPr>
          <p:cNvSpPr txBox="1"/>
          <p:nvPr/>
        </p:nvSpPr>
        <p:spPr>
          <a:xfrm>
            <a:off x="1086794" y="196464"/>
            <a:ext cx="10439400"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vi-VN" sz="4000" b="1">
                <a:latin typeface="+mj-lt"/>
              </a:rPr>
              <a:t>T</a:t>
            </a:r>
            <a:r>
              <a:rPr lang="vi-VN" sz="4000" b="1">
                <a:latin typeface="+mj-lt"/>
                <a:cs typeface="Times New Roman" panose="02020603050405020304" pitchFamily="18" charset="0"/>
              </a:rPr>
              <a:t>ìm đọc các bài đồng dao về một số đồ chơi, trò chơi.</a:t>
            </a:r>
            <a:endParaRPr lang="vi-VN" sz="4000">
              <a:latin typeface="+mj-lt"/>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03BA523E-6917-45E5-9DD6-AED959530B46}"/>
              </a:ext>
            </a:extLst>
          </p:cNvPr>
          <p:cNvGrpSpPr/>
          <p:nvPr/>
        </p:nvGrpSpPr>
        <p:grpSpPr>
          <a:xfrm>
            <a:off x="-7935" y="-18327"/>
            <a:ext cx="882787" cy="1116422"/>
            <a:chOff x="253799" y="259752"/>
            <a:chExt cx="882787" cy="1116422"/>
          </a:xfrm>
        </p:grpSpPr>
        <p:sp>
          <p:nvSpPr>
            <p:cNvPr id="12" name="51">
              <a:extLst>
                <a:ext uri="{FF2B5EF4-FFF2-40B4-BE49-F238E27FC236}">
                  <a16:creationId xmlns:a16="http://schemas.microsoft.com/office/drawing/2014/main" id="{DDED1EBE-1FE0-46BF-94E7-9E737E38F32F}"/>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Picture 12">
              <a:extLst>
                <a:ext uri="{FF2B5EF4-FFF2-40B4-BE49-F238E27FC236}">
                  <a16:creationId xmlns:a16="http://schemas.microsoft.com/office/drawing/2014/main" id="{23C9F945-602E-4813-985B-4BE09329B6C9}"/>
                </a:ext>
              </a:extLst>
            </p:cNvPr>
            <p:cNvPicPr>
              <a:picLocks noChangeAspect="1"/>
            </p:cNvPicPr>
            <p:nvPr userDrawn="1"/>
          </p:nvPicPr>
          <p:blipFill>
            <a:blip r:embed="rId3"/>
            <a:stretch>
              <a:fillRect/>
            </a:stretch>
          </p:blipFill>
          <p:spPr>
            <a:xfrm>
              <a:off x="465741" y="705329"/>
              <a:ext cx="670845" cy="670845"/>
            </a:xfrm>
            <a:prstGeom prst="rect">
              <a:avLst/>
            </a:prstGeom>
          </p:spPr>
        </p:pic>
      </p:grpSp>
      <p:sp>
        <p:nvSpPr>
          <p:cNvPr id="5" name="TextBox 4">
            <a:extLst>
              <a:ext uri="{FF2B5EF4-FFF2-40B4-BE49-F238E27FC236}">
                <a16:creationId xmlns:a16="http://schemas.microsoft.com/office/drawing/2014/main" id="{CCBDDC1C-6962-40EA-AE93-E91F85A9BEF3}"/>
              </a:ext>
            </a:extLst>
          </p:cNvPr>
          <p:cNvSpPr txBox="1"/>
          <p:nvPr/>
        </p:nvSpPr>
        <p:spPr>
          <a:xfrm>
            <a:off x="1762597" y="1903586"/>
            <a:ext cx="3332806" cy="4830604"/>
          </a:xfrm>
          <a:prstGeom prst="roundRect">
            <a:avLst/>
          </a:prstGeom>
          <a:solidFill>
            <a:srgbClr val="FCF9C0"/>
          </a:solidFill>
          <a:effectLst>
            <a:softEdge rad="127000"/>
          </a:effectLst>
        </p:spPr>
        <p:txBody>
          <a:bodyPr wrap="square" rtlCol="0">
            <a:spAutoFit/>
          </a:bodyPr>
          <a:lstStyle/>
          <a:p>
            <a:pPr algn="just" latinLnBrk="0"/>
            <a:r>
              <a:rPr lang="en-US" sz="2400" b="0" i="0">
                <a:solidFill>
                  <a:srgbClr val="333333"/>
                </a:solidFill>
                <a:effectLst/>
                <a:latin typeface="+mj-lt"/>
              </a:rPr>
              <a:t>Tập tầm vông,</a:t>
            </a:r>
          </a:p>
          <a:p>
            <a:pPr algn="just" latinLnBrk="0"/>
            <a:r>
              <a:rPr lang="en-US" sz="2400" b="0" i="0">
                <a:solidFill>
                  <a:srgbClr val="333333"/>
                </a:solidFill>
                <a:effectLst/>
                <a:latin typeface="+mj-lt"/>
              </a:rPr>
              <a:t>Tay nào không?</a:t>
            </a:r>
          </a:p>
          <a:p>
            <a:pPr algn="just" latinLnBrk="0"/>
            <a:r>
              <a:rPr lang="en-US" sz="2400" b="0" i="0">
                <a:solidFill>
                  <a:srgbClr val="333333"/>
                </a:solidFill>
                <a:effectLst/>
                <a:latin typeface="+mj-lt"/>
              </a:rPr>
              <a:t>Tay nào có?</a:t>
            </a:r>
          </a:p>
          <a:p>
            <a:pPr algn="just" latinLnBrk="0"/>
            <a:r>
              <a:rPr lang="en-US" sz="2400" b="0" i="0">
                <a:solidFill>
                  <a:srgbClr val="333333"/>
                </a:solidFill>
                <a:effectLst/>
                <a:latin typeface="+mj-lt"/>
              </a:rPr>
              <a:t>Tập tầm vó,</a:t>
            </a:r>
          </a:p>
          <a:p>
            <a:pPr algn="just" latinLnBrk="0"/>
            <a:r>
              <a:rPr lang="en-US" sz="2400" b="0" i="0">
                <a:solidFill>
                  <a:srgbClr val="333333"/>
                </a:solidFill>
                <a:effectLst/>
                <a:latin typeface="+mj-lt"/>
              </a:rPr>
              <a:t>Tay nào có?</a:t>
            </a:r>
          </a:p>
          <a:p>
            <a:pPr algn="just" latinLnBrk="0"/>
            <a:r>
              <a:rPr lang="en-US" sz="2400" b="0" i="0">
                <a:solidFill>
                  <a:srgbClr val="333333"/>
                </a:solidFill>
                <a:effectLst/>
                <a:latin typeface="+mj-lt"/>
              </a:rPr>
              <a:t>Tay nào không?</a:t>
            </a:r>
          </a:p>
          <a:p>
            <a:pPr algn="just" latinLnBrk="0"/>
            <a:r>
              <a:rPr lang="en-US" sz="2400" b="0" i="0">
                <a:solidFill>
                  <a:srgbClr val="333333"/>
                </a:solidFill>
                <a:effectLst/>
                <a:latin typeface="+mj-lt"/>
              </a:rPr>
              <a:t>Tập tầm vông,</a:t>
            </a:r>
          </a:p>
          <a:p>
            <a:pPr algn="just" latinLnBrk="0"/>
            <a:r>
              <a:rPr lang="en-US" sz="2400" b="0" i="0">
                <a:solidFill>
                  <a:srgbClr val="333333"/>
                </a:solidFill>
                <a:effectLst/>
                <a:latin typeface="+mj-lt"/>
              </a:rPr>
              <a:t>Tay không, tay có.</a:t>
            </a:r>
          </a:p>
          <a:p>
            <a:pPr algn="just" latinLnBrk="0"/>
            <a:r>
              <a:rPr lang="en-US" sz="2400" b="0" i="0">
                <a:solidFill>
                  <a:srgbClr val="333333"/>
                </a:solidFill>
                <a:effectLst/>
                <a:latin typeface="+mj-lt"/>
              </a:rPr>
              <a:t>Tập tầm vó,</a:t>
            </a:r>
          </a:p>
          <a:p>
            <a:pPr algn="just" latinLnBrk="0"/>
            <a:r>
              <a:rPr lang="en-US" sz="2400" b="0" i="0">
                <a:solidFill>
                  <a:srgbClr val="333333"/>
                </a:solidFill>
                <a:effectLst/>
                <a:latin typeface="+mj-lt"/>
              </a:rPr>
              <a:t>Tay có, tay không.</a:t>
            </a:r>
          </a:p>
          <a:p>
            <a:pPr algn="just" latinLnBrk="0"/>
            <a:r>
              <a:rPr lang="en-US" sz="2400" b="0" i="0">
                <a:solidFill>
                  <a:srgbClr val="333333"/>
                </a:solidFill>
                <a:effectLst/>
                <a:latin typeface="+mj-lt"/>
              </a:rPr>
              <a:t>Tay nào có?</a:t>
            </a:r>
          </a:p>
          <a:p>
            <a:pPr algn="just" latinLnBrk="0"/>
            <a:r>
              <a:rPr lang="en-US" sz="2400" b="0" i="0">
                <a:solidFill>
                  <a:srgbClr val="333333"/>
                </a:solidFill>
                <a:effectLst/>
                <a:latin typeface="+mj-lt"/>
              </a:rPr>
              <a:t>Tay nào không?</a:t>
            </a:r>
          </a:p>
        </p:txBody>
      </p:sp>
      <p:pic>
        <p:nvPicPr>
          <p:cNvPr id="8" name="Picture 7">
            <a:extLst>
              <a:ext uri="{FF2B5EF4-FFF2-40B4-BE49-F238E27FC236}">
                <a16:creationId xmlns:a16="http://schemas.microsoft.com/office/drawing/2014/main" id="{9504EA3A-53CD-40AD-AE25-5B1D9E65AE59}"/>
              </a:ext>
            </a:extLst>
          </p:cNvPr>
          <p:cNvPicPr>
            <a:picLocks noChangeAspect="1"/>
          </p:cNvPicPr>
          <p:nvPr/>
        </p:nvPicPr>
        <p:blipFill>
          <a:blip r:embed="rId4"/>
          <a:stretch>
            <a:fillRect/>
          </a:stretch>
        </p:blipFill>
        <p:spPr>
          <a:xfrm>
            <a:off x="5334000" y="1976240"/>
            <a:ext cx="5204754" cy="4685296"/>
          </a:xfrm>
          <a:prstGeom prst="roundRect">
            <a:avLst>
              <a:gd name="adj" fmla="val 13154"/>
            </a:avLst>
          </a:prstGeom>
          <a:effectLst>
            <a:softEdge rad="63500"/>
          </a:effectLst>
        </p:spPr>
      </p:pic>
      <p:pic>
        <p:nvPicPr>
          <p:cNvPr id="9" name="Picture 8">
            <a:extLst>
              <a:ext uri="{FF2B5EF4-FFF2-40B4-BE49-F238E27FC236}">
                <a16:creationId xmlns:a16="http://schemas.microsoft.com/office/drawing/2014/main" id="{4E4D71D0-B2C4-472D-826B-64A03B700D63}"/>
              </a:ext>
            </a:extLst>
          </p:cNvPr>
          <p:cNvPicPr>
            <a:picLocks noChangeAspect="1"/>
          </p:cNvPicPr>
          <p:nvPr/>
        </p:nvPicPr>
        <p:blipFill>
          <a:blip r:embed="rId5"/>
          <a:stretch>
            <a:fillRect/>
          </a:stretch>
        </p:blipFill>
        <p:spPr>
          <a:xfrm>
            <a:off x="4574916" y="1282646"/>
            <a:ext cx="3042168" cy="859611"/>
          </a:xfrm>
          <a:prstGeom prst="rect">
            <a:avLst/>
          </a:prstGeom>
        </p:spPr>
      </p:pic>
    </p:spTree>
    <p:extLst>
      <p:ext uri="{BB962C8B-B14F-4D97-AF65-F5344CB8AC3E}">
        <p14:creationId xmlns:p14="http://schemas.microsoft.com/office/powerpoint/2010/main" val="1010535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0"/>
                                        </p:tgtEl>
                                        <p:attrNameLst>
                                          <p:attrName>ppt_y</p:attrName>
                                        </p:attrNameLst>
                                      </p:cBhvr>
                                      <p:tavLst>
                                        <p:tav tm="0">
                                          <p:val>
                                            <p:strVal val="#ppt_y"/>
                                          </p:val>
                                        </p:tav>
                                        <p:tav tm="100000">
                                          <p:val>
                                            <p:strVal val="#ppt_y"/>
                                          </p:val>
                                        </p:tav>
                                      </p:tavLst>
                                    </p:anim>
                                    <p:anim calcmode="lin" valueType="num">
                                      <p:cBhvr>
                                        <p:cTn id="9"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0"/>
                                        </p:tgtEl>
                                      </p:cBhvr>
                                    </p:animEffect>
                                  </p:childTnLst>
                                </p:cTn>
                              </p:par>
                            </p:childTnLst>
                          </p:cTn>
                        </p:par>
                        <p:par>
                          <p:cTn id="12" fill="hold">
                            <p:stCondLst>
                              <p:cond delay="1300"/>
                            </p:stCondLst>
                            <p:childTnLst>
                              <p:par>
                                <p:cTn id="13" presetID="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185D082-B3CE-4DF9-86F7-FF2AED75BCC2}"/>
              </a:ext>
            </a:extLst>
          </p:cNvPr>
          <p:cNvSpPr txBox="1"/>
          <p:nvPr/>
        </p:nvSpPr>
        <p:spPr>
          <a:xfrm>
            <a:off x="1086794" y="196464"/>
            <a:ext cx="10439400"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vi-VN" sz="4000" b="1">
                <a:latin typeface="+mj-lt"/>
              </a:rPr>
              <a:t>T</a:t>
            </a:r>
            <a:r>
              <a:rPr lang="vi-VN" sz="4000" b="1">
                <a:latin typeface="+mj-lt"/>
                <a:cs typeface="Times New Roman" panose="02020603050405020304" pitchFamily="18" charset="0"/>
              </a:rPr>
              <a:t>ìm đọc các bài đồng dao về một số đồ chơi, trò chơi.</a:t>
            </a:r>
            <a:endParaRPr lang="vi-VN" sz="4000">
              <a:latin typeface="+mj-lt"/>
              <a:ea typeface="Arial-Rounded" panose="020B0500000000000000" pitchFamily="34" charset="0"/>
              <a:cs typeface="Arial-Rounded" panose="020B0500000000000000" pitchFamily="34" charset="0"/>
            </a:endParaRPr>
          </a:p>
        </p:txBody>
      </p:sp>
      <p:sp>
        <p:nvSpPr>
          <p:cNvPr id="3" name="Rectangle 1"/>
          <p:cNvSpPr>
            <a:spLocks noChangeArrowheads="1"/>
          </p:cNvSpPr>
          <p:nvPr/>
        </p:nvSpPr>
        <p:spPr bwMode="auto">
          <a:xfrm>
            <a:off x="1543995" y="2098224"/>
            <a:ext cx="3866205" cy="4103688"/>
          </a:xfrm>
          <a:prstGeom prst="rect">
            <a:avLst/>
          </a:prstGeom>
          <a:noFill/>
          <a:ln>
            <a:noFill/>
          </a:ln>
          <a:effectLst/>
        </p:spPr>
        <p:txBody>
          <a:bodyPr vert="horz" wrap="square" lIns="162560" tIns="81280" rIns="162560" bIns="812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buClrTx/>
            </a:pPr>
            <a:r>
              <a:rPr lang="vi-VN" sz="2800" dirty="0">
                <a:solidFill>
                  <a:schemeClr val="tx1">
                    <a:lumMod val="75000"/>
                    <a:lumOff val="25000"/>
                  </a:schemeClr>
                </a:solidFill>
                <a:latin typeface="+mj-lt"/>
                <a:cs typeface="Times New Roman" panose="02020603050405020304" pitchFamily="18" charset="0"/>
              </a:rPr>
              <a:t>Bập bênh bập bênh</a:t>
            </a:r>
            <a:br>
              <a:rPr lang="vi-VN" sz="2800" dirty="0">
                <a:solidFill>
                  <a:schemeClr val="tx1">
                    <a:lumMod val="75000"/>
                    <a:lumOff val="25000"/>
                  </a:schemeClr>
                </a:solidFill>
                <a:latin typeface="+mj-lt"/>
                <a:cs typeface="Times New Roman" panose="02020603050405020304" pitchFamily="18" charset="0"/>
              </a:rPr>
            </a:br>
            <a:r>
              <a:rPr lang="vi-VN" sz="2800" dirty="0">
                <a:solidFill>
                  <a:schemeClr val="tx1">
                    <a:lumMod val="75000"/>
                    <a:lumOff val="25000"/>
                  </a:schemeClr>
                </a:solidFill>
                <a:latin typeface="+mj-lt"/>
                <a:cs typeface="Times New Roman" panose="02020603050405020304" pitchFamily="18" charset="0"/>
              </a:rPr>
              <a:t>Tôi lên, bạn xuống</a:t>
            </a:r>
            <a:br>
              <a:rPr lang="vi-VN" sz="2800" dirty="0">
                <a:solidFill>
                  <a:schemeClr val="tx1">
                    <a:lumMod val="75000"/>
                    <a:lumOff val="25000"/>
                  </a:schemeClr>
                </a:solidFill>
                <a:latin typeface="+mj-lt"/>
                <a:cs typeface="Times New Roman" panose="02020603050405020304" pitchFamily="18" charset="0"/>
              </a:rPr>
            </a:br>
            <a:r>
              <a:rPr lang="vi-VN" sz="2800" dirty="0">
                <a:solidFill>
                  <a:schemeClr val="tx1">
                    <a:lumMod val="75000"/>
                    <a:lumOff val="25000"/>
                  </a:schemeClr>
                </a:solidFill>
                <a:latin typeface="+mj-lt"/>
                <a:cs typeface="Times New Roman" panose="02020603050405020304" pitchFamily="18" charset="0"/>
              </a:rPr>
              <a:t>Trời cao đất rộng</a:t>
            </a:r>
            <a:br>
              <a:rPr lang="vi-VN" sz="2800" dirty="0">
                <a:solidFill>
                  <a:schemeClr val="tx1">
                    <a:lumMod val="75000"/>
                    <a:lumOff val="25000"/>
                  </a:schemeClr>
                </a:solidFill>
                <a:latin typeface="+mj-lt"/>
                <a:cs typeface="Times New Roman" panose="02020603050405020304" pitchFamily="18" charset="0"/>
              </a:rPr>
            </a:br>
            <a:r>
              <a:rPr lang="vi-VN" sz="2800" dirty="0">
                <a:solidFill>
                  <a:schemeClr val="tx1">
                    <a:lumMod val="75000"/>
                    <a:lumOff val="25000"/>
                  </a:schemeClr>
                </a:solidFill>
                <a:latin typeface="+mj-lt"/>
                <a:cs typeface="Times New Roman" panose="02020603050405020304" pitchFamily="18" charset="0"/>
              </a:rPr>
              <a:t>Nhịp nhàng thay nhau</a:t>
            </a:r>
            <a:endParaRPr lang="en-US" sz="2800" dirty="0">
              <a:solidFill>
                <a:schemeClr val="tx1">
                  <a:lumMod val="75000"/>
                  <a:lumOff val="25000"/>
                </a:schemeClr>
              </a:solidFill>
              <a:latin typeface="+mj-lt"/>
              <a:cs typeface="Times New Roman" panose="02020603050405020304" pitchFamily="18" charset="0"/>
            </a:endParaRPr>
          </a:p>
          <a:p>
            <a:pPr lvl="0">
              <a:buClrTx/>
            </a:pPr>
            <a:br>
              <a:rPr lang="vi-VN" sz="2800" dirty="0">
                <a:solidFill>
                  <a:schemeClr val="tx1">
                    <a:lumMod val="75000"/>
                    <a:lumOff val="25000"/>
                  </a:schemeClr>
                </a:solidFill>
                <a:latin typeface="+mj-lt"/>
                <a:cs typeface="Times New Roman" panose="02020603050405020304" pitchFamily="18" charset="0"/>
              </a:rPr>
            </a:br>
            <a:r>
              <a:rPr lang="vi-VN" sz="2800" dirty="0">
                <a:solidFill>
                  <a:schemeClr val="tx1">
                    <a:lumMod val="75000"/>
                    <a:lumOff val="25000"/>
                  </a:schemeClr>
                </a:solidFill>
                <a:latin typeface="+mj-lt"/>
                <a:cs typeface="Times New Roman" panose="02020603050405020304" pitchFamily="18" charset="0"/>
              </a:rPr>
              <a:t>Mây ở trên đầu</a:t>
            </a:r>
            <a:br>
              <a:rPr lang="vi-VN" sz="2800" dirty="0">
                <a:solidFill>
                  <a:schemeClr val="tx1">
                    <a:lumMod val="75000"/>
                    <a:lumOff val="25000"/>
                  </a:schemeClr>
                </a:solidFill>
                <a:latin typeface="+mj-lt"/>
                <a:cs typeface="Times New Roman" panose="02020603050405020304" pitchFamily="18" charset="0"/>
              </a:rPr>
            </a:br>
            <a:r>
              <a:rPr lang="vi-VN" sz="2800" dirty="0">
                <a:solidFill>
                  <a:schemeClr val="tx1">
                    <a:lumMod val="75000"/>
                    <a:lumOff val="25000"/>
                  </a:schemeClr>
                </a:solidFill>
                <a:latin typeface="+mj-lt"/>
                <a:cs typeface="Times New Roman" panose="02020603050405020304" pitchFamily="18" charset="0"/>
              </a:rPr>
              <a:t>Gió chao dưới đất</a:t>
            </a:r>
            <a:br>
              <a:rPr lang="vi-VN" sz="2800" dirty="0">
                <a:solidFill>
                  <a:schemeClr val="tx1">
                    <a:lumMod val="75000"/>
                    <a:lumOff val="25000"/>
                  </a:schemeClr>
                </a:solidFill>
                <a:latin typeface="+mj-lt"/>
                <a:cs typeface="Times New Roman" panose="02020603050405020304" pitchFamily="18" charset="0"/>
              </a:rPr>
            </a:br>
            <a:r>
              <a:rPr lang="vi-VN" sz="2800" dirty="0">
                <a:solidFill>
                  <a:schemeClr val="tx1">
                    <a:lumMod val="75000"/>
                    <a:lumOff val="25000"/>
                  </a:schemeClr>
                </a:solidFill>
                <a:latin typeface="+mj-lt"/>
                <a:cs typeface="Times New Roman" panose="02020603050405020304" pitchFamily="18" charset="0"/>
              </a:rPr>
              <a:t>Nụ cười tít mắt</a:t>
            </a:r>
            <a:br>
              <a:rPr lang="vi-VN" sz="2800" dirty="0">
                <a:solidFill>
                  <a:schemeClr val="tx1">
                    <a:lumMod val="75000"/>
                    <a:lumOff val="25000"/>
                  </a:schemeClr>
                </a:solidFill>
                <a:latin typeface="+mj-lt"/>
                <a:cs typeface="Times New Roman" panose="02020603050405020304" pitchFamily="18" charset="0"/>
              </a:rPr>
            </a:br>
            <a:r>
              <a:rPr lang="vi-VN" sz="2800" dirty="0">
                <a:solidFill>
                  <a:schemeClr val="tx1">
                    <a:lumMod val="75000"/>
                    <a:lumOff val="25000"/>
                  </a:schemeClr>
                </a:solidFill>
                <a:latin typeface="+mj-lt"/>
                <a:cs typeface="Times New Roman" panose="02020603050405020304" pitchFamily="18" charset="0"/>
              </a:rPr>
              <a:t>Chở </a:t>
            </a:r>
            <a:r>
              <a:rPr lang="vi-VN" sz="2800">
                <a:solidFill>
                  <a:schemeClr val="tx1">
                    <a:lumMod val="75000"/>
                    <a:lumOff val="25000"/>
                  </a:schemeClr>
                </a:solidFill>
                <a:latin typeface="+mj-lt"/>
                <a:cs typeface="Times New Roman" panose="02020603050405020304" pitchFamily="18" charset="0"/>
              </a:rPr>
              <a:t>nắng bập</a:t>
            </a:r>
            <a:r>
              <a:rPr lang="en-US" sz="2800">
                <a:solidFill>
                  <a:schemeClr val="tx1">
                    <a:lumMod val="75000"/>
                    <a:lumOff val="25000"/>
                  </a:schemeClr>
                </a:solidFill>
                <a:latin typeface="+mj-lt"/>
                <a:cs typeface="Times New Roman" panose="02020603050405020304" pitchFamily="18" charset="0"/>
              </a:rPr>
              <a:t> </a:t>
            </a:r>
            <a:r>
              <a:rPr lang="vi-VN" sz="2800">
                <a:solidFill>
                  <a:schemeClr val="tx1">
                    <a:lumMod val="75000"/>
                    <a:lumOff val="25000"/>
                  </a:schemeClr>
                </a:solidFill>
                <a:latin typeface="+mj-lt"/>
                <a:cs typeface="Times New Roman" panose="02020603050405020304" pitchFamily="18" charset="0"/>
              </a:rPr>
              <a:t>bênh</a:t>
            </a:r>
            <a:endParaRPr lang="en-US" altLang="en-US" sz="29500" dirty="0">
              <a:solidFill>
                <a:schemeClr val="tx1">
                  <a:lumMod val="75000"/>
                  <a:lumOff val="25000"/>
                </a:schemeClr>
              </a:solidFill>
              <a:latin typeface="+mj-lt"/>
              <a:cs typeface="Times New Roman" panose="02020603050405020304" pitchFamily="18" charset="0"/>
            </a:endParaRPr>
          </a:p>
        </p:txBody>
      </p:sp>
      <p:sp>
        <p:nvSpPr>
          <p:cNvPr id="5" name="TextBox 4"/>
          <p:cNvSpPr txBox="1"/>
          <p:nvPr/>
        </p:nvSpPr>
        <p:spPr>
          <a:xfrm>
            <a:off x="6999595" y="2161642"/>
            <a:ext cx="4105611" cy="2374048"/>
          </a:xfrm>
          <a:prstGeom prst="rect">
            <a:avLst/>
          </a:prstGeom>
          <a:noFill/>
        </p:spPr>
        <p:txBody>
          <a:bodyPr wrap="none" rtlCol="0">
            <a:spAutoFit/>
          </a:bodyPr>
          <a:lstStyle/>
          <a:p>
            <a:r>
              <a:rPr lang="vi-VN" sz="2800" dirty="0">
                <a:solidFill>
                  <a:schemeClr val="tx1">
                    <a:lumMod val="75000"/>
                    <a:lumOff val="25000"/>
                  </a:schemeClr>
                </a:solidFill>
                <a:latin typeface="+mj-lt"/>
              </a:rPr>
              <a:t>Ai muốn cao lên</a:t>
            </a:r>
            <a:br>
              <a:rPr lang="vi-VN" sz="2800" dirty="0">
                <a:solidFill>
                  <a:schemeClr val="tx1">
                    <a:lumMod val="75000"/>
                    <a:lumOff val="25000"/>
                  </a:schemeClr>
                </a:solidFill>
                <a:latin typeface="+mj-lt"/>
              </a:rPr>
            </a:br>
            <a:r>
              <a:rPr lang="vi-VN" sz="2800" dirty="0">
                <a:solidFill>
                  <a:schemeClr val="tx1">
                    <a:lumMod val="75000"/>
                    <a:lumOff val="25000"/>
                  </a:schemeClr>
                </a:solidFill>
                <a:latin typeface="+mj-lt"/>
              </a:rPr>
              <a:t>Thì nên thấp xuống</a:t>
            </a:r>
            <a:br>
              <a:rPr lang="vi-VN" sz="2800" dirty="0">
                <a:solidFill>
                  <a:schemeClr val="tx1">
                    <a:lumMod val="75000"/>
                    <a:lumOff val="25000"/>
                  </a:schemeClr>
                </a:solidFill>
                <a:latin typeface="+mj-lt"/>
              </a:rPr>
            </a:br>
            <a:r>
              <a:rPr lang="vi-VN" sz="2800" dirty="0">
                <a:solidFill>
                  <a:schemeClr val="tx1">
                    <a:lumMod val="75000"/>
                    <a:lumOff val="25000"/>
                  </a:schemeClr>
                </a:solidFill>
                <a:latin typeface="+mj-lt"/>
              </a:rPr>
              <a:t>Nụ cười vui sướng</a:t>
            </a:r>
            <a:br>
              <a:rPr lang="vi-VN" sz="2800" dirty="0">
                <a:solidFill>
                  <a:schemeClr val="tx1">
                    <a:lumMod val="75000"/>
                    <a:lumOff val="25000"/>
                  </a:schemeClr>
                </a:solidFill>
                <a:latin typeface="+mj-lt"/>
              </a:rPr>
            </a:br>
            <a:r>
              <a:rPr lang="vi-VN" sz="2800" dirty="0">
                <a:solidFill>
                  <a:schemeClr val="tx1">
                    <a:lumMod val="75000"/>
                    <a:lumOff val="25000"/>
                  </a:schemeClr>
                </a:solidFill>
                <a:latin typeface="+mj-lt"/>
              </a:rPr>
              <a:t>Bập bênh bập bênh...</a:t>
            </a:r>
            <a:endParaRPr lang="en-US" sz="2800" dirty="0">
              <a:solidFill>
                <a:schemeClr val="tx1">
                  <a:lumMod val="75000"/>
                  <a:lumOff val="25000"/>
                </a:schemeClr>
              </a:solidFill>
              <a:latin typeface="+mj-lt"/>
            </a:endParaRPr>
          </a:p>
          <a:p>
            <a:pPr>
              <a:lnSpc>
                <a:spcPct val="150000"/>
              </a:lnSpc>
            </a:pPr>
            <a:r>
              <a:rPr lang="en-US" sz="2800" i="1">
                <a:solidFill>
                  <a:schemeClr val="tx1">
                    <a:lumMod val="75000"/>
                    <a:lumOff val="25000"/>
                  </a:schemeClr>
                </a:solidFill>
                <a:latin typeface="+mj-lt"/>
                <a:cs typeface="Times New Roman" panose="02020603050405020304" pitchFamily="18" charset="0"/>
              </a:rPr>
              <a:t>       		</a:t>
            </a:r>
            <a:r>
              <a:rPr lang="en-US" sz="2000" i="1">
                <a:solidFill>
                  <a:schemeClr val="tx1">
                    <a:lumMod val="75000"/>
                    <a:lumOff val="25000"/>
                  </a:schemeClr>
                </a:solidFill>
                <a:latin typeface="+mj-lt"/>
                <a:cs typeface="Times New Roman" panose="02020603050405020304" pitchFamily="18" charset="0"/>
              </a:rPr>
              <a:t>Nguyễn </a:t>
            </a:r>
            <a:r>
              <a:rPr lang="en-US" sz="2000" i="1" dirty="0" err="1">
                <a:solidFill>
                  <a:schemeClr val="tx1">
                    <a:lumMod val="75000"/>
                    <a:lumOff val="25000"/>
                  </a:schemeClr>
                </a:solidFill>
                <a:latin typeface="+mj-lt"/>
                <a:cs typeface="Times New Roman" panose="02020603050405020304" pitchFamily="18" charset="0"/>
              </a:rPr>
              <a:t>Lãm</a:t>
            </a:r>
            <a:r>
              <a:rPr lang="en-US" sz="2000" i="1" dirty="0">
                <a:solidFill>
                  <a:schemeClr val="tx1">
                    <a:lumMod val="75000"/>
                    <a:lumOff val="25000"/>
                  </a:schemeClr>
                </a:solidFill>
                <a:latin typeface="+mj-lt"/>
                <a:cs typeface="Times New Roman" panose="02020603050405020304" pitchFamily="18" charset="0"/>
              </a:rPr>
              <a:t> </a:t>
            </a:r>
            <a:r>
              <a:rPr lang="en-US" sz="2000" i="1" dirty="0" err="1">
                <a:solidFill>
                  <a:schemeClr val="tx1">
                    <a:lumMod val="75000"/>
                    <a:lumOff val="25000"/>
                  </a:schemeClr>
                </a:solidFill>
                <a:latin typeface="+mj-lt"/>
                <a:cs typeface="Times New Roman" panose="02020603050405020304" pitchFamily="18" charset="0"/>
              </a:rPr>
              <a:t>Thắng</a:t>
            </a:r>
            <a:endParaRPr lang="en-US" sz="2800" i="1" dirty="0">
              <a:solidFill>
                <a:schemeClr val="tx1">
                  <a:lumMod val="75000"/>
                  <a:lumOff val="25000"/>
                </a:schemeClr>
              </a:solidFill>
              <a:latin typeface="+mj-lt"/>
              <a:cs typeface="Times New Roman" panose="02020603050405020304" pitchFamily="18" charset="0"/>
            </a:endParaRPr>
          </a:p>
        </p:txBody>
      </p:sp>
      <p:grpSp>
        <p:nvGrpSpPr>
          <p:cNvPr id="8" name="Group 7">
            <a:extLst>
              <a:ext uri="{FF2B5EF4-FFF2-40B4-BE49-F238E27FC236}">
                <a16:creationId xmlns:a16="http://schemas.microsoft.com/office/drawing/2014/main" id="{BC61B4D5-0F78-4C21-AAC9-58DFE3D9390C}"/>
              </a:ext>
            </a:extLst>
          </p:cNvPr>
          <p:cNvGrpSpPr/>
          <p:nvPr/>
        </p:nvGrpSpPr>
        <p:grpSpPr>
          <a:xfrm>
            <a:off x="-7935" y="-18327"/>
            <a:ext cx="882787" cy="1116422"/>
            <a:chOff x="253799" y="259752"/>
            <a:chExt cx="882787" cy="1116422"/>
          </a:xfrm>
        </p:grpSpPr>
        <p:sp>
          <p:nvSpPr>
            <p:cNvPr id="9" name="51">
              <a:extLst>
                <a:ext uri="{FF2B5EF4-FFF2-40B4-BE49-F238E27FC236}">
                  <a16:creationId xmlns:a16="http://schemas.microsoft.com/office/drawing/2014/main" id="{A894DE36-D79C-48DB-A74B-6EF9490B5FBE}"/>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EE293828-0D9F-47D7-B0C7-C5B994D39B03}"/>
                </a:ext>
              </a:extLst>
            </p:cNvPr>
            <p:cNvPicPr>
              <a:picLocks noChangeAspect="1"/>
            </p:cNvPicPr>
            <p:nvPr userDrawn="1"/>
          </p:nvPicPr>
          <p:blipFill>
            <a:blip r:embed="rId2"/>
            <a:stretch>
              <a:fillRect/>
            </a:stretch>
          </p:blipFill>
          <p:spPr>
            <a:xfrm>
              <a:off x="465741" y="705329"/>
              <a:ext cx="670845" cy="670845"/>
            </a:xfrm>
            <a:prstGeom prst="rect">
              <a:avLst/>
            </a:prstGeom>
          </p:spPr>
        </p:pic>
      </p:grpSp>
      <p:pic>
        <p:nvPicPr>
          <p:cNvPr id="12" name="Picture 11">
            <a:extLst>
              <a:ext uri="{FF2B5EF4-FFF2-40B4-BE49-F238E27FC236}">
                <a16:creationId xmlns:a16="http://schemas.microsoft.com/office/drawing/2014/main" id="{D877A33C-9F54-4CDD-8CCE-2C772FA9B442}"/>
              </a:ext>
            </a:extLst>
          </p:cNvPr>
          <p:cNvPicPr>
            <a:picLocks noChangeAspect="1"/>
          </p:cNvPicPr>
          <p:nvPr/>
        </p:nvPicPr>
        <p:blipFill rotWithShape="1">
          <a:blip r:embed="rId3">
            <a:extLst>
              <a:ext uri="{28A0092B-C50C-407E-A947-70E740481C1C}">
                <a14:useLocalDpi xmlns:a14="http://schemas.microsoft.com/office/drawing/2010/main" val="0"/>
              </a:ext>
            </a:extLst>
          </a:blip>
          <a:srcRect l="5266" t="18097" r="5590" b="13931"/>
          <a:stretch/>
        </p:blipFill>
        <p:spPr>
          <a:xfrm>
            <a:off x="6781800" y="4049414"/>
            <a:ext cx="3581400" cy="2730818"/>
          </a:xfrm>
          <a:prstGeom prst="rect">
            <a:avLst/>
          </a:prstGeom>
        </p:spPr>
      </p:pic>
      <p:pic>
        <p:nvPicPr>
          <p:cNvPr id="14" name="Picture 13">
            <a:extLst>
              <a:ext uri="{FF2B5EF4-FFF2-40B4-BE49-F238E27FC236}">
                <a16:creationId xmlns:a16="http://schemas.microsoft.com/office/drawing/2014/main" id="{AB9A760F-C912-4E51-85BC-A8D5E37F0EC7}"/>
              </a:ext>
            </a:extLst>
          </p:cNvPr>
          <p:cNvPicPr>
            <a:picLocks noChangeAspect="1"/>
          </p:cNvPicPr>
          <p:nvPr/>
        </p:nvPicPr>
        <p:blipFill>
          <a:blip r:embed="rId4"/>
          <a:stretch>
            <a:fillRect/>
          </a:stretch>
        </p:blipFill>
        <p:spPr>
          <a:xfrm>
            <a:off x="4678557" y="1255419"/>
            <a:ext cx="2834886" cy="1066892"/>
          </a:xfrm>
          <a:prstGeom prst="rect">
            <a:avLst/>
          </a:prstGeom>
        </p:spPr>
      </p:pic>
    </p:spTree>
    <p:extLst>
      <p:ext uri="{BB962C8B-B14F-4D97-AF65-F5344CB8AC3E}">
        <p14:creationId xmlns:p14="http://schemas.microsoft.com/office/powerpoint/2010/main" val="2189559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D197CF-4321-42E9-A8D4-5E348AEF7FDB}"/>
              </a:ext>
            </a:extLst>
          </p:cNvPr>
          <p:cNvPicPr>
            <a:picLocks noChangeAspect="1"/>
          </p:cNvPicPr>
          <p:nvPr/>
        </p:nvPicPr>
        <p:blipFill rotWithShape="1">
          <a:blip r:embed="rId2">
            <a:extLst>
              <a:ext uri="{28A0092B-C50C-407E-A947-70E740481C1C}">
                <a14:useLocalDpi xmlns:a14="http://schemas.microsoft.com/office/drawing/2010/main" val="0"/>
              </a:ext>
            </a:extLst>
          </a:blip>
          <a:srcRect t="46020" b="1"/>
          <a:stretch/>
        </p:blipFill>
        <p:spPr>
          <a:xfrm>
            <a:off x="6096000" y="2743200"/>
            <a:ext cx="4923959" cy="3177841"/>
          </a:xfrm>
          <a:prstGeom prst="rect">
            <a:avLst/>
          </a:prstGeom>
          <a:ln>
            <a:noFill/>
          </a:ln>
          <a:effectLst>
            <a:softEdge rad="112500"/>
          </a:effectLst>
        </p:spPr>
      </p:pic>
      <p:sp>
        <p:nvSpPr>
          <p:cNvPr id="7" name="TextBox 6">
            <a:extLst>
              <a:ext uri="{FF2B5EF4-FFF2-40B4-BE49-F238E27FC236}">
                <a16:creationId xmlns:a16="http://schemas.microsoft.com/office/drawing/2014/main" id="{1185D082-B3CE-4DF9-86F7-FF2AED75BCC2}"/>
              </a:ext>
            </a:extLst>
          </p:cNvPr>
          <p:cNvSpPr txBox="1"/>
          <p:nvPr/>
        </p:nvSpPr>
        <p:spPr>
          <a:xfrm>
            <a:off x="1086794" y="196464"/>
            <a:ext cx="10439400"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vi-VN" sz="4000" b="1">
                <a:latin typeface="+mj-lt"/>
              </a:rPr>
              <a:t>T</a:t>
            </a:r>
            <a:r>
              <a:rPr lang="vi-VN" sz="4000" b="1">
                <a:latin typeface="+mj-lt"/>
                <a:cs typeface="Times New Roman" panose="02020603050405020304" pitchFamily="18" charset="0"/>
              </a:rPr>
              <a:t>ìm đọc các bài đồng dao về một số đồ chơi, trò chơi.</a:t>
            </a:r>
            <a:endParaRPr lang="vi-VN" sz="4000">
              <a:latin typeface="+mj-lt"/>
              <a:ea typeface="Arial-Rounded" panose="020B0500000000000000" pitchFamily="34" charset="0"/>
              <a:cs typeface="Arial-Rounded" panose="020B0500000000000000" pitchFamily="34" charset="0"/>
            </a:endParaRPr>
          </a:p>
        </p:txBody>
      </p:sp>
      <p:sp>
        <p:nvSpPr>
          <p:cNvPr id="3" name="Rectangle 1"/>
          <p:cNvSpPr>
            <a:spLocks noChangeArrowheads="1"/>
          </p:cNvSpPr>
          <p:nvPr/>
        </p:nvSpPr>
        <p:spPr bwMode="auto">
          <a:xfrm>
            <a:off x="1799911" y="1752600"/>
            <a:ext cx="3866205" cy="5273238"/>
          </a:xfrm>
          <a:prstGeom prst="rect">
            <a:avLst/>
          </a:prstGeom>
          <a:noFill/>
          <a:ln>
            <a:noFill/>
          </a:ln>
          <a:effectLst/>
        </p:spPr>
        <p:txBody>
          <a:bodyPr vert="horz" wrap="square" lIns="162560" tIns="81280" rIns="162560" bIns="812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fontAlgn="ctr"/>
            <a:r>
              <a:rPr lang="vi-VN" sz="2800">
                <a:latin typeface="+mj-lt"/>
                <a:cs typeface="Times New Roman" panose="02020603050405020304" pitchFamily="18" charset="0"/>
              </a:rPr>
              <a:t>Dung dăng dung dẻ</a:t>
            </a:r>
          </a:p>
          <a:p>
            <a:r>
              <a:rPr lang="vi-VN" sz="2800">
                <a:latin typeface="+mj-lt"/>
                <a:cs typeface="Times New Roman" panose="02020603050405020304" pitchFamily="18" charset="0"/>
              </a:rPr>
              <a:t>Dung dăng dung dẻ</a:t>
            </a:r>
            <a:br>
              <a:rPr lang="vi-VN" sz="2800">
                <a:latin typeface="+mj-lt"/>
                <a:cs typeface="Times New Roman" panose="02020603050405020304" pitchFamily="18" charset="0"/>
              </a:rPr>
            </a:br>
            <a:r>
              <a:rPr lang="vi-VN" sz="2800">
                <a:latin typeface="+mj-lt"/>
                <a:cs typeface="Times New Roman" panose="02020603050405020304" pitchFamily="18" charset="0"/>
              </a:rPr>
              <a:t>Dắt trẻ đi chơi</a:t>
            </a:r>
            <a:br>
              <a:rPr lang="vi-VN" sz="2800">
                <a:latin typeface="+mj-lt"/>
                <a:cs typeface="Times New Roman" panose="02020603050405020304" pitchFamily="18" charset="0"/>
              </a:rPr>
            </a:br>
            <a:r>
              <a:rPr lang="vi-VN" sz="2800">
                <a:latin typeface="+mj-lt"/>
                <a:cs typeface="Times New Roman" panose="02020603050405020304" pitchFamily="18" charset="0"/>
              </a:rPr>
              <a:t>Đến ngõ nhà trời</a:t>
            </a:r>
            <a:br>
              <a:rPr lang="vi-VN" sz="2800">
                <a:latin typeface="+mj-lt"/>
                <a:cs typeface="Times New Roman" panose="02020603050405020304" pitchFamily="18" charset="0"/>
              </a:rPr>
            </a:br>
            <a:r>
              <a:rPr lang="vi-VN" sz="2800">
                <a:latin typeface="+mj-lt"/>
                <a:cs typeface="Times New Roman" panose="02020603050405020304" pitchFamily="18" charset="0"/>
              </a:rPr>
              <a:t>Lạy cậu lạy mợ</a:t>
            </a:r>
            <a:br>
              <a:rPr lang="vi-VN" sz="2800">
                <a:latin typeface="+mj-lt"/>
                <a:cs typeface="Times New Roman" panose="02020603050405020304" pitchFamily="18" charset="0"/>
              </a:rPr>
            </a:br>
            <a:r>
              <a:rPr lang="vi-VN" sz="2800">
                <a:latin typeface="+mj-lt"/>
                <a:cs typeface="Times New Roman" panose="02020603050405020304" pitchFamily="18" charset="0"/>
              </a:rPr>
              <a:t>Cho chó về quê</a:t>
            </a:r>
            <a:br>
              <a:rPr lang="vi-VN" sz="2800">
                <a:latin typeface="+mj-lt"/>
                <a:cs typeface="Times New Roman" panose="02020603050405020304" pitchFamily="18" charset="0"/>
              </a:rPr>
            </a:br>
            <a:r>
              <a:rPr lang="vi-VN" sz="2800">
                <a:latin typeface="+mj-lt"/>
                <a:cs typeface="Times New Roman" panose="02020603050405020304" pitchFamily="18" charset="0"/>
              </a:rPr>
              <a:t>Cho dê đi học</a:t>
            </a:r>
            <a:br>
              <a:rPr lang="vi-VN" sz="2800">
                <a:latin typeface="+mj-lt"/>
                <a:cs typeface="Times New Roman" panose="02020603050405020304" pitchFamily="18" charset="0"/>
              </a:rPr>
            </a:br>
            <a:r>
              <a:rPr lang="vi-VN" sz="2800">
                <a:latin typeface="+mj-lt"/>
                <a:cs typeface="Times New Roman" panose="02020603050405020304" pitchFamily="18" charset="0"/>
              </a:rPr>
              <a:t>Cho cóc ở nhà</a:t>
            </a:r>
            <a:br>
              <a:rPr lang="vi-VN" sz="2800">
                <a:latin typeface="+mj-lt"/>
                <a:cs typeface="Times New Roman" panose="02020603050405020304" pitchFamily="18" charset="0"/>
              </a:rPr>
            </a:br>
            <a:r>
              <a:rPr lang="vi-VN" sz="2800">
                <a:latin typeface="+mj-lt"/>
                <a:cs typeface="Times New Roman" panose="02020603050405020304" pitchFamily="18" charset="0"/>
              </a:rPr>
              <a:t>Cho gà bới bếp</a:t>
            </a:r>
            <a:br>
              <a:rPr lang="vi-VN" sz="2800">
                <a:latin typeface="+mj-lt"/>
                <a:cs typeface="Times New Roman" panose="02020603050405020304" pitchFamily="18" charset="0"/>
              </a:rPr>
            </a:br>
            <a:r>
              <a:rPr lang="vi-VN" sz="2800">
                <a:latin typeface="+mj-lt"/>
                <a:cs typeface="Times New Roman" panose="02020603050405020304" pitchFamily="18" charset="0"/>
              </a:rPr>
              <a:t>Xì xà xì xụp</a:t>
            </a:r>
            <a:br>
              <a:rPr lang="vi-VN" sz="2800">
                <a:latin typeface="+mj-lt"/>
                <a:cs typeface="Times New Roman" panose="02020603050405020304" pitchFamily="18" charset="0"/>
              </a:rPr>
            </a:br>
            <a:r>
              <a:rPr lang="vi-VN" sz="2800">
                <a:latin typeface="+mj-lt"/>
                <a:cs typeface="Times New Roman" panose="02020603050405020304" pitchFamily="18" charset="0"/>
              </a:rPr>
              <a:t>Ngồi thụp xuống đây</a:t>
            </a:r>
            <a:r>
              <a:rPr lang="en-US" sz="2800">
                <a:latin typeface="+mj-lt"/>
                <a:cs typeface="Times New Roman" panose="02020603050405020304" pitchFamily="18" charset="0"/>
              </a:rPr>
              <a:t>.</a:t>
            </a:r>
            <a:endParaRPr lang="vi-VN" sz="2800">
              <a:latin typeface="+mj-lt"/>
              <a:cs typeface="Times New Roman" panose="02020603050405020304" pitchFamily="18" charset="0"/>
            </a:endParaRPr>
          </a:p>
          <a:p>
            <a:endParaRPr lang="en-US" sz="2400" dirty="0">
              <a:latin typeface="+mj-lt"/>
              <a:cs typeface="Times New Roman" panose="02020603050405020304" pitchFamily="18" charset="0"/>
            </a:endParaRPr>
          </a:p>
        </p:txBody>
      </p:sp>
      <p:grpSp>
        <p:nvGrpSpPr>
          <p:cNvPr id="8" name="Group 7">
            <a:extLst>
              <a:ext uri="{FF2B5EF4-FFF2-40B4-BE49-F238E27FC236}">
                <a16:creationId xmlns:a16="http://schemas.microsoft.com/office/drawing/2014/main" id="{BC61B4D5-0F78-4C21-AAC9-58DFE3D9390C}"/>
              </a:ext>
            </a:extLst>
          </p:cNvPr>
          <p:cNvGrpSpPr/>
          <p:nvPr/>
        </p:nvGrpSpPr>
        <p:grpSpPr>
          <a:xfrm>
            <a:off x="-7935" y="-18327"/>
            <a:ext cx="882787" cy="1116422"/>
            <a:chOff x="253799" y="259752"/>
            <a:chExt cx="882787" cy="1116422"/>
          </a:xfrm>
        </p:grpSpPr>
        <p:sp>
          <p:nvSpPr>
            <p:cNvPr id="9" name="51">
              <a:extLst>
                <a:ext uri="{FF2B5EF4-FFF2-40B4-BE49-F238E27FC236}">
                  <a16:creationId xmlns:a16="http://schemas.microsoft.com/office/drawing/2014/main" id="{A894DE36-D79C-48DB-A74B-6EF9490B5FBE}"/>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EE293828-0D9F-47D7-B0C7-C5B994D39B03}"/>
                </a:ext>
              </a:extLst>
            </p:cNvPr>
            <p:cNvPicPr>
              <a:picLocks noChangeAspect="1"/>
            </p:cNvPicPr>
            <p:nvPr userDrawn="1"/>
          </p:nvPicPr>
          <p:blipFill>
            <a:blip r:embed="rId3"/>
            <a:stretch>
              <a:fillRect/>
            </a:stretch>
          </p:blipFill>
          <p:spPr>
            <a:xfrm>
              <a:off x="465741" y="705329"/>
              <a:ext cx="670845" cy="670845"/>
            </a:xfrm>
            <a:prstGeom prst="rect">
              <a:avLst/>
            </a:prstGeom>
          </p:spPr>
        </p:pic>
      </p:grpSp>
      <p:pic>
        <p:nvPicPr>
          <p:cNvPr id="2" name="Picture 1">
            <a:extLst>
              <a:ext uri="{FF2B5EF4-FFF2-40B4-BE49-F238E27FC236}">
                <a16:creationId xmlns:a16="http://schemas.microsoft.com/office/drawing/2014/main" id="{1C162A73-C65A-4B81-9352-7ADF0ADA09F4}"/>
              </a:ext>
            </a:extLst>
          </p:cNvPr>
          <p:cNvPicPr>
            <a:picLocks noChangeAspect="1"/>
          </p:cNvPicPr>
          <p:nvPr/>
        </p:nvPicPr>
        <p:blipFill>
          <a:blip r:embed="rId4"/>
          <a:stretch>
            <a:fillRect/>
          </a:stretch>
        </p:blipFill>
        <p:spPr>
          <a:xfrm>
            <a:off x="3005060" y="1305478"/>
            <a:ext cx="6181880" cy="749873"/>
          </a:xfrm>
          <a:prstGeom prst="rect">
            <a:avLst/>
          </a:prstGeom>
        </p:spPr>
      </p:pic>
    </p:spTree>
    <p:extLst>
      <p:ext uri="{BB962C8B-B14F-4D97-AF65-F5344CB8AC3E}">
        <p14:creationId xmlns:p14="http://schemas.microsoft.com/office/powerpoint/2010/main" val="2020753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6CAC5D-F9DF-4052-B381-32A1B693594A}"/>
              </a:ext>
            </a:extLst>
          </p:cNvPr>
          <p:cNvGrpSpPr/>
          <p:nvPr/>
        </p:nvGrpSpPr>
        <p:grpSpPr>
          <a:xfrm>
            <a:off x="278022" y="501642"/>
            <a:ext cx="11471543" cy="5847133"/>
            <a:chOff x="278022" y="872828"/>
            <a:chExt cx="11471543" cy="5847133"/>
          </a:xfrm>
        </p:grpSpPr>
        <p:grpSp>
          <p:nvGrpSpPr>
            <p:cNvPr id="3" name="Group 2">
              <a:extLst>
                <a:ext uri="{FF2B5EF4-FFF2-40B4-BE49-F238E27FC236}">
                  <a16:creationId xmlns:a16="http://schemas.microsoft.com/office/drawing/2014/main" id="{D7C186AE-B6B2-445E-8EAB-8B530D83A501}"/>
                </a:ext>
              </a:extLst>
            </p:cNvPr>
            <p:cNvGrpSpPr/>
            <p:nvPr/>
          </p:nvGrpSpPr>
          <p:grpSpPr>
            <a:xfrm>
              <a:off x="278022" y="872828"/>
              <a:ext cx="11471543" cy="5847133"/>
              <a:chOff x="487142" y="1017471"/>
              <a:chExt cx="11471543" cy="5413279"/>
            </a:xfrm>
          </p:grpSpPr>
          <p:pic>
            <p:nvPicPr>
              <p:cNvPr id="8" name="Graphic 7">
                <a:extLst>
                  <a:ext uri="{FF2B5EF4-FFF2-40B4-BE49-F238E27FC236}">
                    <a16:creationId xmlns:a16="http://schemas.microsoft.com/office/drawing/2014/main" id="{06A53736-5896-47A1-B019-3828A2982D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7142" y="1017471"/>
                <a:ext cx="11471543" cy="5413279"/>
              </a:xfrm>
              <a:prstGeom prst="rect">
                <a:avLst/>
              </a:prstGeom>
            </p:spPr>
          </p:pic>
          <p:grpSp>
            <p:nvGrpSpPr>
              <p:cNvPr id="9" name="Group 8">
                <a:extLst>
                  <a:ext uri="{FF2B5EF4-FFF2-40B4-BE49-F238E27FC236}">
                    <a16:creationId xmlns:a16="http://schemas.microsoft.com/office/drawing/2014/main" id="{6F0B64E9-C3AA-4D67-9AC0-E06303EA440B}"/>
                  </a:ext>
                </a:extLst>
              </p:cNvPr>
              <p:cNvGrpSpPr/>
              <p:nvPr/>
            </p:nvGrpSpPr>
            <p:grpSpPr>
              <a:xfrm>
                <a:off x="1011598" y="1600200"/>
                <a:ext cx="10710846" cy="4419600"/>
                <a:chOff x="1011598" y="1600200"/>
                <a:chExt cx="10710846" cy="4419600"/>
              </a:xfrm>
            </p:grpSpPr>
            <p:sp>
              <p:nvSpPr>
                <p:cNvPr id="10" name="Rectangle: Rounded Corners 9">
                  <a:extLst>
                    <a:ext uri="{FF2B5EF4-FFF2-40B4-BE49-F238E27FC236}">
                      <a16:creationId xmlns:a16="http://schemas.microsoft.com/office/drawing/2014/main" id="{C8395F2D-8628-485C-84E5-9FC2D238038D}"/>
                    </a:ext>
                  </a:extLst>
                </p:cNvPr>
                <p:cNvSpPr/>
                <p:nvPr/>
              </p:nvSpPr>
              <p:spPr>
                <a:xfrm>
                  <a:off x="1011598" y="1600200"/>
                  <a:ext cx="10693260" cy="4419600"/>
                </a:xfrm>
                <a:prstGeom prst="roundRect">
                  <a:avLst>
                    <a:gd name="adj" fmla="val 6852"/>
                  </a:avLst>
                </a:prstGeom>
                <a:solidFill>
                  <a:srgbClr val="FFE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9819D3B4-CFA9-493D-AA01-451FBBBFCB3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9705" r="9468" b="22242"/>
                <a:stretch/>
              </p:blipFill>
              <p:spPr>
                <a:xfrm>
                  <a:off x="1029183" y="4701839"/>
                  <a:ext cx="10693261" cy="1306237"/>
                </a:xfrm>
                <a:prstGeom prst="roundRect">
                  <a:avLst/>
                </a:prstGeom>
              </p:spPr>
            </p:pic>
          </p:grpSp>
        </p:grpSp>
        <p:pic>
          <p:nvPicPr>
            <p:cNvPr id="4" name="Graphic 3">
              <a:extLst>
                <a:ext uri="{FF2B5EF4-FFF2-40B4-BE49-F238E27FC236}">
                  <a16:creationId xmlns:a16="http://schemas.microsoft.com/office/drawing/2014/main" id="{DC795E52-3218-4030-857D-5DB57D594A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1635" y="5080759"/>
              <a:ext cx="1205922" cy="1410928"/>
            </a:xfrm>
            <a:prstGeom prst="rect">
              <a:avLst/>
            </a:prstGeom>
          </p:spPr>
        </p:pic>
        <p:grpSp>
          <p:nvGrpSpPr>
            <p:cNvPr id="5" name="Group 4">
              <a:extLst>
                <a:ext uri="{FF2B5EF4-FFF2-40B4-BE49-F238E27FC236}">
                  <a16:creationId xmlns:a16="http://schemas.microsoft.com/office/drawing/2014/main" id="{2521C9C1-7A25-43FA-867B-856D99CBBFF7}"/>
                </a:ext>
              </a:extLst>
            </p:cNvPr>
            <p:cNvGrpSpPr/>
            <p:nvPr/>
          </p:nvGrpSpPr>
          <p:grpSpPr>
            <a:xfrm>
              <a:off x="4034926" y="1003222"/>
              <a:ext cx="4929737" cy="998077"/>
              <a:chOff x="3680862" y="1673220"/>
              <a:chExt cx="4929737" cy="998077"/>
            </a:xfrm>
          </p:grpSpPr>
          <p:pic>
            <p:nvPicPr>
              <p:cNvPr id="6" name="Graphic 5">
                <a:extLst>
                  <a:ext uri="{FF2B5EF4-FFF2-40B4-BE49-F238E27FC236}">
                    <a16:creationId xmlns:a16="http://schemas.microsoft.com/office/drawing/2014/main" id="{54C4063F-1A39-42B7-AEFE-340A6C51D6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80862" y="1673220"/>
                <a:ext cx="4929737" cy="998077"/>
              </a:xfrm>
              <a:prstGeom prst="roundRect">
                <a:avLst/>
              </a:prstGeom>
            </p:spPr>
          </p:pic>
          <p:sp>
            <p:nvSpPr>
              <p:cNvPr id="7" name="TextBox 6">
                <a:extLst>
                  <a:ext uri="{FF2B5EF4-FFF2-40B4-BE49-F238E27FC236}">
                    <a16:creationId xmlns:a16="http://schemas.microsoft.com/office/drawing/2014/main" id="{A0B1C368-5221-4954-9561-B9B4EA7B4165}"/>
                  </a:ext>
                </a:extLst>
              </p:cNvPr>
              <p:cNvSpPr txBox="1"/>
              <p:nvPr/>
            </p:nvSpPr>
            <p:spPr>
              <a:xfrm>
                <a:off x="4084909" y="1910383"/>
                <a:ext cx="4121641"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a:solidFill>
                      <a:schemeClr val="bg1"/>
                    </a:solidFill>
                  </a:rPr>
                  <a:t>PHIẾU ĐỌC SÁCH TUẦN 13</a:t>
                </a:r>
              </a:p>
            </p:txBody>
          </p:sp>
        </p:grpSp>
      </p:grpSp>
      <p:grpSp>
        <p:nvGrpSpPr>
          <p:cNvPr id="12" name="13">
            <a:extLst>
              <a:ext uri="{FF2B5EF4-FFF2-40B4-BE49-F238E27FC236}">
                <a16:creationId xmlns:a16="http://schemas.microsoft.com/office/drawing/2014/main" id="{56F319D4-AC62-446D-A4C6-2DAA8ABB213E}"/>
              </a:ext>
            </a:extLst>
          </p:cNvPr>
          <p:cNvGrpSpPr/>
          <p:nvPr/>
        </p:nvGrpSpPr>
        <p:grpSpPr>
          <a:xfrm>
            <a:off x="2118499" y="1596435"/>
            <a:ext cx="666115" cy="666115"/>
            <a:chOff x="8910" y="2036"/>
            <a:chExt cx="1348" cy="1348"/>
          </a:xfrm>
        </p:grpSpPr>
        <p:sp>
          <p:nvSpPr>
            <p:cNvPr id="13" name="11">
              <a:extLst>
                <a:ext uri="{FF2B5EF4-FFF2-40B4-BE49-F238E27FC236}">
                  <a16:creationId xmlns:a16="http://schemas.microsoft.com/office/drawing/2014/main" id="{BC6F8901-E62D-4A69-A24D-FA4FF457960E}"/>
                </a:ext>
              </a:extLst>
            </p:cNvPr>
            <p:cNvSpPr/>
            <p:nvPr/>
          </p:nvSpPr>
          <p:spPr>
            <a:xfrm>
              <a:off x="8910" y="2036"/>
              <a:ext cx="1348" cy="1348"/>
            </a:xfrm>
            <a:prstGeom prst="diamond">
              <a:avLst/>
            </a:prstGeom>
            <a:noFill/>
            <a:ln>
              <a:solidFill>
                <a:srgbClr val="496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4" name="12">
              <a:extLst>
                <a:ext uri="{FF2B5EF4-FFF2-40B4-BE49-F238E27FC236}">
                  <a16:creationId xmlns:a16="http://schemas.microsoft.com/office/drawing/2014/main" id="{EC9CDE5A-39CD-4B4B-9105-1E85A3B8E399}"/>
                </a:ext>
              </a:extLst>
            </p:cNvPr>
            <p:cNvSpPr/>
            <p:nvPr/>
          </p:nvSpPr>
          <p:spPr>
            <a:xfrm>
              <a:off x="9011" y="2137"/>
              <a:ext cx="1147" cy="114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mj-lt"/>
                  <a:ea typeface="微软雅黑" panose="020B0503020204020204" charset="-122"/>
                </a:rPr>
                <a:t>1</a:t>
              </a:r>
            </a:p>
          </p:txBody>
        </p:sp>
      </p:grpSp>
      <p:sp>
        <p:nvSpPr>
          <p:cNvPr id="15" name="20">
            <a:extLst>
              <a:ext uri="{FF2B5EF4-FFF2-40B4-BE49-F238E27FC236}">
                <a16:creationId xmlns:a16="http://schemas.microsoft.com/office/drawing/2014/main" id="{4AE416E1-737D-4C9C-B559-BCCCDF309206}"/>
              </a:ext>
            </a:extLst>
          </p:cNvPr>
          <p:cNvSpPr txBox="1"/>
          <p:nvPr/>
        </p:nvSpPr>
        <p:spPr>
          <a:xfrm>
            <a:off x="2897686" y="1612650"/>
            <a:ext cx="8379913" cy="553549"/>
          </a:xfrm>
          <a:prstGeom prst="rect">
            <a:avLst/>
          </a:prstGeom>
          <a:noFill/>
        </p:spPr>
        <p:txBody>
          <a:bodyPr wrap="square" rtlCol="0">
            <a:spAutoFit/>
          </a:bodyPr>
          <a:lstStyle/>
          <a:p>
            <a:pPr algn="l" fontAlgn="auto">
              <a:lnSpc>
                <a:spcPct val="120000"/>
              </a:lnSpc>
            </a:pPr>
            <a:r>
              <a:rPr lang="en-US" altLang="zh-CN" sz="2800" b="1">
                <a:solidFill>
                  <a:srgbClr val="496A66"/>
                </a:solidFill>
                <a:latin typeface="Arial-Rounded" panose="020B0500000000000000" pitchFamily="34" charset="0"/>
                <a:ea typeface="Arial-Rounded" panose="020B0500000000000000" pitchFamily="34" charset="0"/>
                <a:cs typeface="Arial-Rounded" panose="020B0500000000000000" pitchFamily="34" charset="0"/>
                <a:sym typeface="+mn-ea"/>
              </a:rPr>
              <a:t>Tên bài đọc:...........................................................................</a:t>
            </a:r>
            <a:endParaRPr lang="zh-CN" altLang="en-US" sz="2000">
              <a:solidFill>
                <a:srgbClr val="496A66"/>
              </a:solidFill>
              <a:latin typeface="Arial-Rounded" panose="020B0500000000000000" pitchFamily="34" charset="0"/>
              <a:ea typeface="Arial-Rounded" panose="020B0500000000000000" pitchFamily="34" charset="0"/>
              <a:cs typeface="Arial-Rounded" panose="020B0500000000000000" pitchFamily="34" charset="0"/>
              <a:sym typeface="+mn-ea"/>
            </a:endParaRPr>
          </a:p>
        </p:txBody>
      </p:sp>
      <p:grpSp>
        <p:nvGrpSpPr>
          <p:cNvPr id="16" name="14">
            <a:extLst>
              <a:ext uri="{FF2B5EF4-FFF2-40B4-BE49-F238E27FC236}">
                <a16:creationId xmlns:a16="http://schemas.microsoft.com/office/drawing/2014/main" id="{D0A2DABF-D254-472F-873B-DBC09A7218B8}"/>
              </a:ext>
            </a:extLst>
          </p:cNvPr>
          <p:cNvGrpSpPr/>
          <p:nvPr/>
        </p:nvGrpSpPr>
        <p:grpSpPr>
          <a:xfrm>
            <a:off x="2117864" y="2534897"/>
            <a:ext cx="666115" cy="666115"/>
            <a:chOff x="8910" y="2036"/>
            <a:chExt cx="1348" cy="1348"/>
          </a:xfrm>
        </p:grpSpPr>
        <p:sp>
          <p:nvSpPr>
            <p:cNvPr id="17" name="15">
              <a:extLst>
                <a:ext uri="{FF2B5EF4-FFF2-40B4-BE49-F238E27FC236}">
                  <a16:creationId xmlns:a16="http://schemas.microsoft.com/office/drawing/2014/main" id="{6004A71A-66BC-4FC7-A97E-5CD518218D86}"/>
                </a:ext>
              </a:extLst>
            </p:cNvPr>
            <p:cNvSpPr/>
            <p:nvPr/>
          </p:nvSpPr>
          <p:spPr>
            <a:xfrm>
              <a:off x="8910" y="2036"/>
              <a:ext cx="1348" cy="1348"/>
            </a:xfrm>
            <a:prstGeom prst="diamond">
              <a:avLst/>
            </a:prstGeom>
            <a:noFill/>
            <a:ln>
              <a:solidFill>
                <a:srgbClr val="496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8" name="16">
              <a:extLst>
                <a:ext uri="{FF2B5EF4-FFF2-40B4-BE49-F238E27FC236}">
                  <a16:creationId xmlns:a16="http://schemas.microsoft.com/office/drawing/2014/main" id="{38C7E0A1-9E71-47FF-9FC6-81E481BA6AD2}"/>
                </a:ext>
              </a:extLst>
            </p:cNvPr>
            <p:cNvSpPr/>
            <p:nvPr/>
          </p:nvSpPr>
          <p:spPr>
            <a:xfrm>
              <a:off x="9011" y="2137"/>
              <a:ext cx="1147" cy="114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mj-lt"/>
                  <a:ea typeface="微软雅黑" panose="020B0503020204020204" charset="-122"/>
                </a:rPr>
                <a:t>2</a:t>
              </a:r>
            </a:p>
          </p:txBody>
        </p:sp>
      </p:grpSp>
      <p:sp>
        <p:nvSpPr>
          <p:cNvPr id="19" name="17">
            <a:extLst>
              <a:ext uri="{FF2B5EF4-FFF2-40B4-BE49-F238E27FC236}">
                <a16:creationId xmlns:a16="http://schemas.microsoft.com/office/drawing/2014/main" id="{38CDEE76-1948-4BA1-B024-7D46D282F143}"/>
              </a:ext>
            </a:extLst>
          </p:cNvPr>
          <p:cNvSpPr txBox="1"/>
          <p:nvPr/>
        </p:nvSpPr>
        <p:spPr>
          <a:xfrm>
            <a:off x="2897051" y="2551112"/>
            <a:ext cx="8379913" cy="553549"/>
          </a:xfrm>
          <a:prstGeom prst="rect">
            <a:avLst/>
          </a:prstGeom>
          <a:noFill/>
        </p:spPr>
        <p:txBody>
          <a:bodyPr wrap="square" rtlCol="0">
            <a:spAutoFit/>
          </a:bodyPr>
          <a:lstStyle/>
          <a:p>
            <a:pPr algn="l" fontAlgn="auto">
              <a:lnSpc>
                <a:spcPct val="120000"/>
              </a:lnSpc>
            </a:pPr>
            <a:r>
              <a:rPr lang="en-US" altLang="zh-CN" sz="2800" b="1">
                <a:solidFill>
                  <a:srgbClr val="496A66"/>
                </a:solidFill>
                <a:latin typeface="Arial-Rounded" panose="020B0500000000000000" pitchFamily="34" charset="0"/>
                <a:ea typeface="Arial-Rounded" panose="020B0500000000000000" pitchFamily="34" charset="0"/>
                <a:cs typeface="Arial-Rounded" panose="020B0500000000000000" pitchFamily="34" charset="0"/>
                <a:sym typeface="+mn-ea"/>
              </a:rPr>
              <a:t>Tên tác giả:............................................................................</a:t>
            </a:r>
            <a:endParaRPr lang="zh-CN" altLang="en-US" sz="2000">
              <a:solidFill>
                <a:srgbClr val="496A66"/>
              </a:solidFill>
              <a:latin typeface="Arial-Rounded" panose="020B0500000000000000" pitchFamily="34" charset="0"/>
              <a:ea typeface="Arial-Rounded" panose="020B0500000000000000" pitchFamily="34" charset="0"/>
              <a:cs typeface="Arial-Rounded" panose="020B0500000000000000" pitchFamily="34" charset="0"/>
              <a:sym typeface="+mn-ea"/>
            </a:endParaRPr>
          </a:p>
        </p:txBody>
      </p:sp>
      <p:grpSp>
        <p:nvGrpSpPr>
          <p:cNvPr id="20" name="18">
            <a:extLst>
              <a:ext uri="{FF2B5EF4-FFF2-40B4-BE49-F238E27FC236}">
                <a16:creationId xmlns:a16="http://schemas.microsoft.com/office/drawing/2014/main" id="{99757F7B-035B-418F-921D-B6588AF2E707}"/>
              </a:ext>
            </a:extLst>
          </p:cNvPr>
          <p:cNvGrpSpPr/>
          <p:nvPr/>
        </p:nvGrpSpPr>
        <p:grpSpPr>
          <a:xfrm>
            <a:off x="2119134" y="3473359"/>
            <a:ext cx="666115" cy="666115"/>
            <a:chOff x="8910" y="2036"/>
            <a:chExt cx="1348" cy="1348"/>
          </a:xfrm>
        </p:grpSpPr>
        <p:sp>
          <p:nvSpPr>
            <p:cNvPr id="21" name="19">
              <a:extLst>
                <a:ext uri="{FF2B5EF4-FFF2-40B4-BE49-F238E27FC236}">
                  <a16:creationId xmlns:a16="http://schemas.microsoft.com/office/drawing/2014/main" id="{3239E859-003A-4F60-BF8B-B3631F97AEC0}"/>
                </a:ext>
              </a:extLst>
            </p:cNvPr>
            <p:cNvSpPr/>
            <p:nvPr/>
          </p:nvSpPr>
          <p:spPr>
            <a:xfrm>
              <a:off x="8910" y="2036"/>
              <a:ext cx="1348" cy="1348"/>
            </a:xfrm>
            <a:prstGeom prst="diamond">
              <a:avLst/>
            </a:prstGeom>
            <a:noFill/>
            <a:ln>
              <a:solidFill>
                <a:srgbClr val="496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22" name="21">
              <a:extLst>
                <a:ext uri="{FF2B5EF4-FFF2-40B4-BE49-F238E27FC236}">
                  <a16:creationId xmlns:a16="http://schemas.microsoft.com/office/drawing/2014/main" id="{3D2DA561-C564-4E67-91AE-060517558BBB}"/>
                </a:ext>
              </a:extLst>
            </p:cNvPr>
            <p:cNvSpPr/>
            <p:nvPr/>
          </p:nvSpPr>
          <p:spPr>
            <a:xfrm>
              <a:off x="9011" y="2137"/>
              <a:ext cx="1147" cy="114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mj-lt"/>
                  <a:ea typeface="微软雅黑" panose="020B0503020204020204" charset="-122"/>
                </a:rPr>
                <a:t>3</a:t>
              </a:r>
            </a:p>
          </p:txBody>
        </p:sp>
      </p:grpSp>
      <p:sp>
        <p:nvSpPr>
          <p:cNvPr id="23" name="22">
            <a:extLst>
              <a:ext uri="{FF2B5EF4-FFF2-40B4-BE49-F238E27FC236}">
                <a16:creationId xmlns:a16="http://schemas.microsoft.com/office/drawing/2014/main" id="{D177E4C0-CDF0-49F2-80CF-E273791B61C0}"/>
              </a:ext>
            </a:extLst>
          </p:cNvPr>
          <p:cNvSpPr txBox="1"/>
          <p:nvPr/>
        </p:nvSpPr>
        <p:spPr>
          <a:xfrm>
            <a:off x="2898322" y="3489574"/>
            <a:ext cx="8378642" cy="553549"/>
          </a:xfrm>
          <a:prstGeom prst="rect">
            <a:avLst/>
          </a:prstGeom>
          <a:noFill/>
        </p:spPr>
        <p:txBody>
          <a:bodyPr wrap="square" rtlCol="0">
            <a:spAutoFit/>
          </a:bodyPr>
          <a:lstStyle/>
          <a:p>
            <a:pPr algn="l" fontAlgn="auto">
              <a:lnSpc>
                <a:spcPct val="120000"/>
              </a:lnSpc>
            </a:pPr>
            <a:r>
              <a:rPr lang="en-US" altLang="zh-CN" sz="2800" b="1">
                <a:solidFill>
                  <a:srgbClr val="496A66"/>
                </a:solidFill>
                <a:latin typeface="Arial-Rounded" panose="020B0500000000000000" pitchFamily="34" charset="0"/>
                <a:ea typeface="Arial-Rounded" panose="020B0500000000000000" pitchFamily="34" charset="0"/>
                <a:cs typeface="Arial-Rounded" panose="020B0500000000000000" pitchFamily="34" charset="0"/>
                <a:sym typeface="+mn-ea"/>
              </a:rPr>
              <a:t>Thông tin về bài đọc:</a:t>
            </a:r>
            <a:endParaRPr lang="zh-CN" altLang="en-US" sz="2000">
              <a:solidFill>
                <a:srgbClr val="496A66"/>
              </a:solidFill>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24" name="22">
            <a:extLst>
              <a:ext uri="{FF2B5EF4-FFF2-40B4-BE49-F238E27FC236}">
                <a16:creationId xmlns:a16="http://schemas.microsoft.com/office/drawing/2014/main" id="{6C286BFF-964F-452B-AD6D-817B2245948E}"/>
              </a:ext>
            </a:extLst>
          </p:cNvPr>
          <p:cNvSpPr txBox="1"/>
          <p:nvPr/>
        </p:nvSpPr>
        <p:spPr>
          <a:xfrm>
            <a:off x="2898322" y="4104465"/>
            <a:ext cx="8378642" cy="487634"/>
          </a:xfrm>
          <a:prstGeom prst="rect">
            <a:avLst/>
          </a:prstGeom>
          <a:noFill/>
        </p:spPr>
        <p:txBody>
          <a:bodyPr wrap="square" rtlCol="0">
            <a:spAutoFit/>
          </a:bodyPr>
          <a:lstStyle/>
          <a:p>
            <a:pPr algn="l" fontAlgn="auto">
              <a:lnSpc>
                <a:spcPct val="120000"/>
              </a:lnSpc>
            </a:pPr>
            <a:r>
              <a:rPr lang="en-US" altLang="zh-CN" sz="24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ea"/>
              </a:rPr>
              <a:t>a. Bài đọc nói về:................................................................................... </a:t>
            </a:r>
            <a:endParaRPr lang="zh-CN" altLang="en-US">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25" name="22">
            <a:extLst>
              <a:ext uri="{FF2B5EF4-FFF2-40B4-BE49-F238E27FC236}">
                <a16:creationId xmlns:a16="http://schemas.microsoft.com/office/drawing/2014/main" id="{9F877539-E5DD-4195-B469-3E81A482DA49}"/>
              </a:ext>
            </a:extLst>
          </p:cNvPr>
          <p:cNvSpPr txBox="1"/>
          <p:nvPr/>
        </p:nvSpPr>
        <p:spPr>
          <a:xfrm>
            <a:off x="2897051" y="4651363"/>
            <a:ext cx="8378642" cy="487634"/>
          </a:xfrm>
          <a:prstGeom prst="rect">
            <a:avLst/>
          </a:prstGeom>
          <a:noFill/>
        </p:spPr>
        <p:txBody>
          <a:bodyPr wrap="square" rtlCol="0">
            <a:spAutoFit/>
          </a:bodyPr>
          <a:lstStyle/>
          <a:p>
            <a:pPr>
              <a:lnSpc>
                <a:spcPct val="120000"/>
              </a:lnSpc>
            </a:pPr>
            <a:r>
              <a:rPr lang="en-US" altLang="zh-CN" sz="24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ea"/>
              </a:rPr>
              <a:t>b. </a:t>
            </a:r>
            <a:r>
              <a:rPr lang="en-US" altLang="zh-CN" sz="24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Điều b</a:t>
            </a:r>
            <a:r>
              <a:rPr lang="vi-VN" sz="24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ạn thích nhất</a:t>
            </a:r>
            <a:r>
              <a:rPr lang="en-US" sz="24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ở bài đọc</a:t>
            </a:r>
            <a:r>
              <a:rPr lang="en-US" altLang="zh-CN" sz="24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ea"/>
              </a:rPr>
              <a:t>:........................................................ </a:t>
            </a:r>
            <a:endParaRPr lang="zh-CN" altLang="en-US">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ea"/>
            </a:endParaRPr>
          </a:p>
        </p:txBody>
      </p:sp>
    </p:spTree>
    <p:extLst>
      <p:ext uri="{BB962C8B-B14F-4D97-AF65-F5344CB8AC3E}">
        <p14:creationId xmlns:p14="http://schemas.microsoft.com/office/powerpoint/2010/main" val="3188701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style.rotation</p:attrName>
                                        </p:attrNameLst>
                                      </p:cBhvr>
                                      <p:tavLst>
                                        <p:tav tm="0">
                                          <p:val>
                                            <p:fltVal val="720"/>
                                          </p:val>
                                        </p:tav>
                                        <p:tav tm="100000">
                                          <p:val>
                                            <p:fltVal val="0"/>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5"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style.rotation</p:attrName>
                                        </p:attrNameLst>
                                      </p:cBhvr>
                                      <p:tavLst>
                                        <p:tav tm="0">
                                          <p:val>
                                            <p:fltVal val="720"/>
                                          </p:val>
                                        </p:tav>
                                        <p:tav tm="100000">
                                          <p:val>
                                            <p:fltVal val="0"/>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ppt_w</p:attrName>
                                        </p:attrNameLst>
                                      </p:cBhvr>
                                      <p:tavLst>
                                        <p:tav tm="0">
                                          <p:val>
                                            <p:fltVal val="0"/>
                                          </p:val>
                                        </p:tav>
                                        <p:tav tm="100000">
                                          <p:val>
                                            <p:strVal val="#ppt_w"/>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anim calcmode="lin" valueType="num">
                                      <p:cBhvr>
                                        <p:cTn id="38" dur="500" fill="hold"/>
                                        <p:tgtEl>
                                          <p:spTgt spid="20"/>
                                        </p:tgtEl>
                                        <p:attrNameLst>
                                          <p:attrName>style.rotation</p:attrName>
                                        </p:attrNameLst>
                                      </p:cBhvr>
                                      <p:tavLst>
                                        <p:tav tm="0">
                                          <p:val>
                                            <p:fltVal val="720"/>
                                          </p:val>
                                        </p:tav>
                                        <p:tav tm="100000">
                                          <p:val>
                                            <p:fltVal val="0"/>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ppt_w</p:attrName>
                                        </p:attrNameLst>
                                      </p:cBhvr>
                                      <p:tavLst>
                                        <p:tav tm="0">
                                          <p:val>
                                            <p:fltVal val="0"/>
                                          </p:val>
                                        </p:tav>
                                        <p:tav tm="100000">
                                          <p:val>
                                            <p:strVal val="#ppt_w"/>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anim calcmode="lin" valueType="num">
                                      <p:cBhvr>
                                        <p:cTn id="45" dur="500" fill="hold"/>
                                        <p:tgtEl>
                                          <p:spTgt spid="23"/>
                                        </p:tgtEl>
                                        <p:attrNameLst>
                                          <p:attrName>ppt_x</p:attrName>
                                        </p:attrNameLst>
                                      </p:cBhvr>
                                      <p:tavLst>
                                        <p:tav tm="0">
                                          <p:val>
                                            <p:strVal val="#ppt_x"/>
                                          </p:val>
                                        </p:tav>
                                        <p:tav tm="100000">
                                          <p:val>
                                            <p:strVal val="#ppt_x"/>
                                          </p:val>
                                        </p:tav>
                                      </p:tavLst>
                                    </p:anim>
                                    <p:anim calcmode="lin" valueType="num">
                                      <p:cBhvr>
                                        <p:cTn id="46" dur="5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anim calcmode="lin" valueType="num">
                                      <p:cBhvr>
                                        <p:cTn id="51" dur="500" fill="hold"/>
                                        <p:tgtEl>
                                          <p:spTgt spid="24"/>
                                        </p:tgtEl>
                                        <p:attrNameLst>
                                          <p:attrName>ppt_x</p:attrName>
                                        </p:attrNameLst>
                                      </p:cBhvr>
                                      <p:tavLst>
                                        <p:tav tm="0">
                                          <p:val>
                                            <p:strVal val="#ppt_x"/>
                                          </p:val>
                                        </p:tav>
                                        <p:tav tm="100000">
                                          <p:val>
                                            <p:strVal val="#ppt_x"/>
                                          </p:val>
                                        </p:tav>
                                      </p:tavLst>
                                    </p:anim>
                                    <p:anim calcmode="lin" valueType="num">
                                      <p:cBhvr>
                                        <p:cTn id="52" dur="5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anim calcmode="lin" valueType="num">
                                      <p:cBhvr>
                                        <p:cTn id="57" dur="500" fill="hold"/>
                                        <p:tgtEl>
                                          <p:spTgt spid="25"/>
                                        </p:tgtEl>
                                        <p:attrNameLst>
                                          <p:attrName>ppt_x</p:attrName>
                                        </p:attrNameLst>
                                      </p:cBhvr>
                                      <p:tavLst>
                                        <p:tav tm="0">
                                          <p:val>
                                            <p:strVal val="#ppt_x"/>
                                          </p:val>
                                        </p:tav>
                                        <p:tav tm="100000">
                                          <p:val>
                                            <p:strVal val="#ppt_x"/>
                                          </p:val>
                                        </p:tav>
                                      </p:tavLst>
                                    </p:anim>
                                    <p:anim calcmode="lin" valueType="num">
                                      <p:cBhvr>
                                        <p:cTn id="5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4BA92CF-37A2-4BC0-BF8A-16F2D8057455}"/>
              </a:ext>
            </a:extLst>
          </p:cNvPr>
          <p:cNvSpPr txBox="1"/>
          <p:nvPr/>
        </p:nvSpPr>
        <p:spPr>
          <a:xfrm>
            <a:off x="1086794" y="196464"/>
            <a:ext cx="10439400"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mj-lt"/>
              </a:rPr>
              <a:t>Nói với bạn:</a:t>
            </a:r>
            <a:endParaRPr lang="vi-VN" sz="4000">
              <a:latin typeface="+mj-lt"/>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03BA523E-6917-45E5-9DD6-AED959530B46}"/>
              </a:ext>
            </a:extLst>
          </p:cNvPr>
          <p:cNvGrpSpPr/>
          <p:nvPr/>
        </p:nvGrpSpPr>
        <p:grpSpPr>
          <a:xfrm>
            <a:off x="-7935" y="-18327"/>
            <a:ext cx="882787" cy="1116422"/>
            <a:chOff x="253799" y="259752"/>
            <a:chExt cx="882787" cy="1116422"/>
          </a:xfrm>
        </p:grpSpPr>
        <p:sp>
          <p:nvSpPr>
            <p:cNvPr id="12" name="51">
              <a:extLst>
                <a:ext uri="{FF2B5EF4-FFF2-40B4-BE49-F238E27FC236}">
                  <a16:creationId xmlns:a16="http://schemas.microsoft.com/office/drawing/2014/main" id="{DDED1EBE-1FE0-46BF-94E7-9E737E38F32F}"/>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Picture 12">
              <a:extLst>
                <a:ext uri="{FF2B5EF4-FFF2-40B4-BE49-F238E27FC236}">
                  <a16:creationId xmlns:a16="http://schemas.microsoft.com/office/drawing/2014/main" id="{23C9F945-602E-4813-985B-4BE09329B6C9}"/>
                </a:ext>
              </a:extLst>
            </p:cNvPr>
            <p:cNvPicPr>
              <a:picLocks noChangeAspect="1"/>
            </p:cNvPicPr>
            <p:nvPr userDrawn="1"/>
          </p:nvPicPr>
          <p:blipFill>
            <a:blip r:embed="rId3"/>
            <a:stretch>
              <a:fillRect/>
            </a:stretch>
          </p:blipFill>
          <p:spPr>
            <a:xfrm>
              <a:off x="465741" y="705329"/>
              <a:ext cx="670845" cy="670845"/>
            </a:xfrm>
            <a:prstGeom prst="rect">
              <a:avLst/>
            </a:prstGeom>
          </p:spPr>
        </p:pic>
      </p:grpSp>
      <p:pic>
        <p:nvPicPr>
          <p:cNvPr id="23" name="Picture 22">
            <a:extLst>
              <a:ext uri="{FF2B5EF4-FFF2-40B4-BE49-F238E27FC236}">
                <a16:creationId xmlns:a16="http://schemas.microsoft.com/office/drawing/2014/main" id="{D65E70E2-BA09-4FF4-9D1D-247BCEF7889D}"/>
              </a:ext>
            </a:extLst>
          </p:cNvPr>
          <p:cNvPicPr>
            <a:picLocks noChangeAspect="1"/>
          </p:cNvPicPr>
          <p:nvPr/>
        </p:nvPicPr>
        <p:blipFill rotWithShape="1">
          <a:blip r:embed="rId4"/>
          <a:srcRect t="6935"/>
          <a:stretch/>
        </p:blipFill>
        <p:spPr>
          <a:xfrm>
            <a:off x="3362666" y="3457575"/>
            <a:ext cx="5466667" cy="3128752"/>
          </a:xfrm>
          <a:prstGeom prst="roundRect">
            <a:avLst/>
          </a:prstGeom>
          <a:effectLst>
            <a:outerShdw blurRad="50800" dist="38100" dir="5400000" algn="t" rotWithShape="0">
              <a:prstClr val="black">
                <a:alpha val="40000"/>
              </a:prstClr>
            </a:outerShdw>
          </a:effectLst>
        </p:spPr>
      </p:pic>
      <p:sp>
        <p:nvSpPr>
          <p:cNvPr id="30" name="Rectangle 29">
            <a:extLst>
              <a:ext uri="{FF2B5EF4-FFF2-40B4-BE49-F238E27FC236}">
                <a16:creationId xmlns:a16="http://schemas.microsoft.com/office/drawing/2014/main" id="{859FA899-32FC-4EDC-BF2F-7E154B8C81A7}"/>
              </a:ext>
            </a:extLst>
          </p:cNvPr>
          <p:cNvSpPr/>
          <p:nvPr/>
        </p:nvSpPr>
        <p:spPr>
          <a:xfrm>
            <a:off x="1086794" y="1046400"/>
            <a:ext cx="7482515" cy="1349087"/>
          </a:xfrm>
          <a:prstGeom prst="rect">
            <a:avLst/>
          </a:prstGeom>
        </p:spPr>
        <p:txBody>
          <a:bodyPr wrap="square">
            <a:spAutoFit/>
          </a:bodyPr>
          <a:lstStyle/>
          <a:p>
            <a:pPr>
              <a:spcBef>
                <a:spcPts val="133"/>
              </a:spcBef>
              <a:spcAft>
                <a:spcPts val="133"/>
              </a:spcAft>
            </a:pPr>
            <a:r>
              <a:rPr lang="vi-VN" sz="4000" dirty="0">
                <a:latin typeface="+mj-lt"/>
              </a:rPr>
              <a:t>- </a:t>
            </a:r>
            <a:r>
              <a:rPr lang="vi-VN" sz="4000" dirty="0">
                <a:solidFill>
                  <a:srgbClr val="FF0000"/>
                </a:solidFill>
                <a:latin typeface="+mj-lt"/>
              </a:rPr>
              <a:t>Tên</a:t>
            </a:r>
            <a:r>
              <a:rPr lang="vi-VN" sz="4000" dirty="0">
                <a:latin typeface="+mj-lt"/>
              </a:rPr>
              <a:t> của đồ chơi, trò chơi.</a:t>
            </a:r>
          </a:p>
          <a:p>
            <a:pPr>
              <a:spcBef>
                <a:spcPts val="133"/>
              </a:spcBef>
              <a:spcAft>
                <a:spcPts val="133"/>
              </a:spcAft>
            </a:pPr>
            <a:r>
              <a:rPr lang="vi-VN" sz="4000" dirty="0">
                <a:latin typeface="+mj-lt"/>
              </a:rPr>
              <a:t>- </a:t>
            </a:r>
            <a:r>
              <a:rPr lang="vi-VN" sz="4000" dirty="0">
                <a:solidFill>
                  <a:srgbClr val="FF0000"/>
                </a:solidFill>
                <a:latin typeface="+mj-lt"/>
              </a:rPr>
              <a:t>Cách chơi</a:t>
            </a:r>
            <a:r>
              <a:rPr lang="vi-VN" sz="4000" dirty="0">
                <a:latin typeface="+mj-lt"/>
              </a:rPr>
              <a:t> đồ chơi, trò chơi đó.</a:t>
            </a:r>
          </a:p>
        </p:txBody>
      </p:sp>
      <p:pic>
        <p:nvPicPr>
          <p:cNvPr id="31" name="Graphic 30">
            <a:extLst>
              <a:ext uri="{FF2B5EF4-FFF2-40B4-BE49-F238E27FC236}">
                <a16:creationId xmlns:a16="http://schemas.microsoft.com/office/drawing/2014/main" id="{E70115F8-9300-49A7-A3F8-CAEE494A07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467600" y="2180519"/>
            <a:ext cx="3765053" cy="1938358"/>
          </a:xfrm>
          <a:prstGeom prst="rect">
            <a:avLst/>
          </a:prstGeom>
          <a:effectLst>
            <a:outerShdw blurRad="50800" dist="38100" dir="2700000" algn="tl" rotWithShape="0">
              <a:prstClr val="black">
                <a:alpha val="40000"/>
              </a:prstClr>
            </a:outerShdw>
          </a:effectLst>
        </p:spPr>
      </p:pic>
      <p:sp>
        <p:nvSpPr>
          <p:cNvPr id="32" name="Rectangle 31">
            <a:extLst>
              <a:ext uri="{FF2B5EF4-FFF2-40B4-BE49-F238E27FC236}">
                <a16:creationId xmlns:a16="http://schemas.microsoft.com/office/drawing/2014/main" id="{8B5CA1AB-7511-4296-8302-0E249A0FFDC3}"/>
              </a:ext>
            </a:extLst>
          </p:cNvPr>
          <p:cNvSpPr/>
          <p:nvPr/>
        </p:nvSpPr>
        <p:spPr>
          <a:xfrm>
            <a:off x="7992688" y="2514481"/>
            <a:ext cx="3273936" cy="1436291"/>
          </a:xfrm>
          <a:prstGeom prst="rect">
            <a:avLst/>
          </a:prstGeom>
        </p:spPr>
        <p:txBody>
          <a:bodyPr wrap="square">
            <a:spAutoFit/>
          </a:bodyPr>
          <a:lstStyle/>
          <a:p>
            <a:pPr>
              <a:spcBef>
                <a:spcPts val="133"/>
              </a:spcBef>
              <a:spcAft>
                <a:spcPts val="133"/>
              </a:spcAft>
            </a:pPr>
            <a:r>
              <a:rPr lang="vi-VN" sz="2800"/>
              <a:t>Nu na nu nống</a:t>
            </a:r>
          </a:p>
          <a:p>
            <a:pPr>
              <a:spcBef>
                <a:spcPts val="133"/>
              </a:spcBef>
              <a:spcAft>
                <a:spcPts val="133"/>
              </a:spcAft>
            </a:pPr>
            <a:r>
              <a:rPr lang="vi-VN" sz="2800"/>
              <a:t>Đánh trống phất cờ</a:t>
            </a:r>
            <a:endParaRPr lang="en-US" sz="2800"/>
          </a:p>
          <a:p>
            <a:pPr indent="461963">
              <a:spcBef>
                <a:spcPts val="133"/>
              </a:spcBef>
              <a:spcAft>
                <a:spcPts val="133"/>
              </a:spcAft>
            </a:pPr>
            <a:r>
              <a:rPr lang="en-US" sz="2800"/>
              <a:t>...</a:t>
            </a:r>
            <a:endParaRPr lang="vi-VN" sz="2800" dirty="0"/>
          </a:p>
        </p:txBody>
      </p:sp>
      <p:grpSp>
        <p:nvGrpSpPr>
          <p:cNvPr id="25" name="Group 24">
            <a:extLst>
              <a:ext uri="{FF2B5EF4-FFF2-40B4-BE49-F238E27FC236}">
                <a16:creationId xmlns:a16="http://schemas.microsoft.com/office/drawing/2014/main" id="{F80CE797-0C23-466F-B53A-33608FA8B1B3}"/>
              </a:ext>
            </a:extLst>
          </p:cNvPr>
          <p:cNvGrpSpPr/>
          <p:nvPr/>
        </p:nvGrpSpPr>
        <p:grpSpPr>
          <a:xfrm>
            <a:off x="4267200" y="2915835"/>
            <a:ext cx="1487298" cy="969179"/>
            <a:chOff x="4171029" y="2757259"/>
            <a:chExt cx="1487298" cy="969179"/>
          </a:xfrm>
        </p:grpSpPr>
        <p:pic>
          <p:nvPicPr>
            <p:cNvPr id="33" name="Graphic 32">
              <a:extLst>
                <a:ext uri="{FF2B5EF4-FFF2-40B4-BE49-F238E27FC236}">
                  <a16:creationId xmlns:a16="http://schemas.microsoft.com/office/drawing/2014/main" id="{5A4A1A24-42CE-421E-AEA8-38F39A51FC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44087">
              <a:off x="4171029" y="2757259"/>
              <a:ext cx="1487298" cy="969179"/>
            </a:xfrm>
            <a:prstGeom prst="rect">
              <a:avLst/>
            </a:prstGeom>
            <a:effectLst>
              <a:outerShdw blurRad="50800" dist="38100" dir="2700000" algn="tl" rotWithShape="0">
                <a:prstClr val="black">
                  <a:alpha val="40000"/>
                </a:prstClr>
              </a:outerShdw>
            </a:effectLst>
          </p:spPr>
        </p:pic>
        <p:sp>
          <p:nvSpPr>
            <p:cNvPr id="34" name="Rectangle 33">
              <a:extLst>
                <a:ext uri="{FF2B5EF4-FFF2-40B4-BE49-F238E27FC236}">
                  <a16:creationId xmlns:a16="http://schemas.microsoft.com/office/drawing/2014/main" id="{3D819D0D-A740-4594-A0E1-A4CA1B1096B6}"/>
                </a:ext>
              </a:extLst>
            </p:cNvPr>
            <p:cNvSpPr/>
            <p:nvPr/>
          </p:nvSpPr>
          <p:spPr>
            <a:xfrm>
              <a:off x="4748724" y="2874057"/>
              <a:ext cx="533400" cy="707886"/>
            </a:xfrm>
            <a:prstGeom prst="rect">
              <a:avLst/>
            </a:prstGeom>
          </p:spPr>
          <p:txBody>
            <a:bodyPr wrap="square">
              <a:spAutoFit/>
            </a:bodyPr>
            <a:lstStyle/>
            <a:p>
              <a:pPr>
                <a:spcBef>
                  <a:spcPts val="133"/>
                </a:spcBef>
                <a:spcAft>
                  <a:spcPts val="133"/>
                </a:spcAft>
              </a:pPr>
              <a:r>
                <a:rPr lang="en-US" sz="4000">
                  <a:solidFill>
                    <a:srgbClr val="FF0000"/>
                  </a:solidFill>
                </a:rPr>
                <a:t>?</a:t>
              </a:r>
              <a:endParaRPr lang="vi-VN" sz="4000" dirty="0">
                <a:solidFill>
                  <a:srgbClr val="FF0000"/>
                </a:solidFill>
              </a:endParaRPr>
            </a:p>
          </p:txBody>
        </p:sp>
      </p:grpSp>
    </p:spTree>
    <p:extLst>
      <p:ext uri="{BB962C8B-B14F-4D97-AF65-F5344CB8AC3E}">
        <p14:creationId xmlns:p14="http://schemas.microsoft.com/office/powerpoint/2010/main" val="3248531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0"/>
                                        </p:tgtEl>
                                        <p:attrNameLst>
                                          <p:attrName>ppt_y</p:attrName>
                                        </p:attrNameLst>
                                      </p:cBhvr>
                                      <p:tavLst>
                                        <p:tav tm="0">
                                          <p:val>
                                            <p:strVal val="#ppt_y"/>
                                          </p:val>
                                        </p:tav>
                                        <p:tav tm="100000">
                                          <p:val>
                                            <p:strVal val="#ppt_y"/>
                                          </p:val>
                                        </p:tav>
                                      </p:tavLst>
                                    </p:anim>
                                    <p:anim calcmode="lin" valueType="num">
                                      <p:cBhvr>
                                        <p:cTn id="9"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1+#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1+#ppt_w/2"/>
                                          </p:val>
                                        </p:tav>
                                        <p:tav tm="100000">
                                          <p:val>
                                            <p:strVal val="#ppt_x"/>
                                          </p:val>
                                        </p:tav>
                                      </p:tavLst>
                                    </p:anim>
                                    <p:anim calcmode="lin" valueType="num">
                                      <p:cBhvr additive="base">
                                        <p:cTn id="31"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0-#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70A587-C3D2-48DE-A654-3DDDA58B8716}"/>
              </a:ext>
            </a:extLst>
          </p:cNvPr>
          <p:cNvPicPr>
            <a:picLocks noChangeAspect="1"/>
          </p:cNvPicPr>
          <p:nvPr/>
        </p:nvPicPr>
        <p:blipFill>
          <a:blip r:embed="rId2"/>
          <a:stretch>
            <a:fillRect/>
          </a:stretch>
        </p:blipFill>
        <p:spPr>
          <a:xfrm>
            <a:off x="3200400" y="1828800"/>
            <a:ext cx="6602540" cy="3822523"/>
          </a:xfrm>
          <a:prstGeom prst="rect">
            <a:avLst/>
          </a:prstGeom>
        </p:spPr>
      </p:pic>
    </p:spTree>
    <p:extLst>
      <p:ext uri="{BB962C8B-B14F-4D97-AF65-F5344CB8AC3E}">
        <p14:creationId xmlns:p14="http://schemas.microsoft.com/office/powerpoint/2010/main" val="925640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6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56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250" fill="hold"/>
                                            <p:tgtEl>
                                              <p:spTgt spid="28"/>
                                            </p:tgtEl>
                                            <p:attrNameLst>
                                              <p:attrName>ppt_x</p:attrName>
                                            </p:attrNameLst>
                                          </p:cBhvr>
                                          <p:tavLst>
                                            <p:tav tm="0">
                                              <p:val>
                                                <p:strVal val="0-#ppt_w/2"/>
                                              </p:val>
                                            </p:tav>
                                            <p:tav tm="100000">
                                              <p:val>
                                                <p:strVal val="#ppt_x"/>
                                              </p:val>
                                            </p:tav>
                                          </p:tavLst>
                                        </p:anim>
                                        <p:anim calcmode="lin" valueType="num">
                                          <p:cBhvr additive="base">
                                            <p:cTn id="14" dur="125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ppt_x"/>
                                              </p:val>
                                            </p:tav>
                                            <p:tav tm="100000">
                                              <p:val>
                                                <p:strVal val="#ppt_x"/>
                                              </p:val>
                                            </p:tav>
                                          </p:tavLst>
                                        </p:anim>
                                        <p:anim calcmode="lin" valueType="num">
                                          <p:cBhvr additive="base">
                                            <p:cTn id="20"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Custom 4">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689</TotalTime>
  <Words>534</Words>
  <Application>Microsoft Office PowerPoint</Application>
  <PresentationFormat>Widescreen</PresentationFormat>
  <Paragraphs>50</Paragraphs>
  <Slides>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Arial-Rounded</vt:lpstr>
      <vt:lpstr>Calibri</vt:lpstr>
      <vt:lpstr>HP001</vt:lpstr>
      <vt:lpstr>HP-167</vt:lpstr>
      <vt:lpstr>HP-168</vt:lpstr>
      <vt:lpstr>OpenSans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Ms Quyen</cp:lastModifiedBy>
  <cp:revision>440</cp:revision>
  <dcterms:created xsi:type="dcterms:W3CDTF">2021-10-03T06:52:05Z</dcterms:created>
  <dcterms:modified xsi:type="dcterms:W3CDTF">2021-11-28T14:57:48Z</dcterms:modified>
  <cp:category>9Slide.vn</cp:category>
</cp:coreProperties>
</file>