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71" r:id="rId2"/>
    <p:sldId id="256" r:id="rId3"/>
    <p:sldId id="257" r:id="rId4"/>
    <p:sldId id="258" r:id="rId5"/>
    <p:sldId id="384" r:id="rId6"/>
    <p:sldId id="391" r:id="rId7"/>
    <p:sldId id="401" r:id="rId8"/>
    <p:sldId id="402" r:id="rId9"/>
    <p:sldId id="393" r:id="rId10"/>
    <p:sldId id="404" r:id="rId11"/>
    <p:sldId id="281" r:id="rId12"/>
    <p:sldId id="405" r:id="rId13"/>
    <p:sldId id="567" r:id="rId14"/>
    <p:sldId id="569" r:id="rId15"/>
    <p:sldId id="57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72C"/>
    <a:srgbClr val="94D9F8"/>
    <a:srgbClr val="387C50"/>
    <a:srgbClr val="488F77"/>
    <a:srgbClr val="43AD31"/>
    <a:srgbClr val="545504"/>
    <a:srgbClr val="EBEFCD"/>
    <a:srgbClr val="E25D4D"/>
    <a:srgbClr val="BD3328"/>
    <a:srgbClr val="575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8" autoAdjust="0"/>
  </p:normalViewPr>
  <p:slideViewPr>
    <p:cSldViewPr>
      <p:cViewPr varScale="1">
        <p:scale>
          <a:sx n="45" d="100"/>
          <a:sy n="45" d="100"/>
        </p:scale>
        <p:origin x="4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Em làm theo yêu cầu của bài tập, chú ý rằng: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ngh đi với các âm i, ê, e.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 đi với các trường hợp còn lại.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Em làm theo yêu cầu của bài tập, chú ý rằng: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ngh đi với các âm i, ê, e.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 đi với các trường hợp còn lại.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Em làm theo yêu cầu của bài tập, chú ý rằng: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ngh đi với các âm i, ê, e.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 đi với các trường hợp còn lại.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Em làm theo yêu cầu của bài tập, chú ý rằng: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ngh đi với các âm i, ê, e.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 đi với các trường hợp còn lại.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Em làm theo yêu cầu của bài tập, chú ý rằng: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ngh đi với các âm i, ê, e.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 đi với các trường hợp còn lại.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C8EF8-321A-4926-AACC-C5409C5593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55F06-3BC0-4D1A-8D6D-317AA39A0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2676" l="4883" r="92188">
                        <a14:foregroundMark x1="8984" y1="9473" x2="47266" y2="12402"/>
                        <a14:foregroundMark x1="47266" y1="12402" x2="88867" y2="11426"/>
                        <a14:foregroundMark x1="88867" y1="11426" x2="92285" y2="10352"/>
                        <a14:foregroundMark x1="91406" y1="12891" x2="88770" y2="71484"/>
                        <a14:foregroundMark x1="91895" y1="21191" x2="91309" y2="78320"/>
                        <a14:foregroundMark x1="91309" y1="78320" x2="91699" y2="80078"/>
                        <a14:foregroundMark x1="91406" y1="88086" x2="91406" y2="88086"/>
                        <a14:foregroundMark x1="82129" y1="79199" x2="87793" y2="92773"/>
                        <a14:foregroundMark x1="92285" y1="81055" x2="90723" y2="91016"/>
                        <a14:foregroundMark x1="90723" y1="91016" x2="11035" y2="91211"/>
                        <a14:foregroundMark x1="11035" y1="91211" x2="13574" y2="22168"/>
                        <a14:foregroundMark x1="7910" y1="9863" x2="7422" y2="79199"/>
                        <a14:foregroundMark x1="40723" y1="8398" x2="40723" y2="8398"/>
                        <a14:foregroundMark x1="40527" y1="8398" x2="40527" y2="8594"/>
                        <a14:foregroundMark x1="4883" y1="82324" x2="13281" y2="87988"/>
                        <a14:foregroundMark x1="13281" y1="87988" x2="14844" y2="8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00" y="228600"/>
            <a:ext cx="1242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12482-1B35-4FEF-A95A-6A3E988BA076}"/>
              </a:ext>
            </a:extLst>
          </p:cNvPr>
          <p:cNvSpPr/>
          <p:nvPr userDrawn="1"/>
        </p:nvSpPr>
        <p:spPr>
          <a:xfrm>
            <a:off x="2209800" y="1200879"/>
            <a:ext cx="8105775" cy="4456241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 w="28575">
            <a:solidFill>
              <a:srgbClr val="387C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648BCD-1E4B-4122-B6F8-562E6BBEF37C}"/>
              </a:ext>
            </a:extLst>
          </p:cNvPr>
          <p:cNvSpPr/>
          <p:nvPr userDrawn="1"/>
        </p:nvSpPr>
        <p:spPr>
          <a:xfrm>
            <a:off x="161925" y="166676"/>
            <a:ext cx="11868150" cy="6524649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28575">
            <a:solidFill>
              <a:srgbClr val="387C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256E-1D77-41FE-899A-BCD014CB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82604-8751-48B9-9C31-9FC2F3FE5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3D3E2-A640-4A6D-86B7-FC99F1FE4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0C721-1EF2-49DD-B31E-6654BE237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FA68F-23C8-4C29-94E8-4E9FDD2A8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395A0-08D2-4484-9AC4-4460C97A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04915-E812-492E-ADFC-3E22E712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8B967-9FB0-4FA4-9886-76E25694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D557E5CF-397C-4F5D-B0F2-689B931C2B8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039F0-93FF-4EDE-9552-1CC2719E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3AD47-6CC1-45F5-A0A5-32565B43D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8F96-2299-4A3F-B08F-BC0FE12C7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7918-7739-404A-AC78-F57EA23E495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DAFBA-55BF-4DBD-BA74-11ACA66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A9520-1B5D-44FE-A829-C4167EAE9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AADB27-7EB7-42C4-B90F-DDD002A15B4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530619" y="31515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ED7E48-49B0-4DE7-922E-A5D3290AAC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842981" y="13687121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C0E67E-1436-4501-827B-76DCE71D30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216581" y="3151595"/>
            <a:ext cx="810838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799249-ED17-4BBE-90A2-DCBEAFDC713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842981" y="-73839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BFACD-0C51-4189-B1D4-811ED501D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BF917E-F328-4269-8C03-60DA893F15D6}"/>
              </a:ext>
            </a:extLst>
          </p:cNvPr>
          <p:cNvSpPr txBox="1"/>
          <p:nvPr/>
        </p:nvSpPr>
        <p:spPr>
          <a:xfrm>
            <a:off x="3851635" y="113052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1380E-6477-4D6B-ACCA-1E911F333114}"/>
              </a:ext>
            </a:extLst>
          </p:cNvPr>
          <p:cNvSpPr txBox="1"/>
          <p:nvPr/>
        </p:nvSpPr>
        <p:spPr>
          <a:xfrm>
            <a:off x="2690586" y="2644170"/>
            <a:ext cx="6810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88080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BE522A-6259-4D5C-A426-049181E49342}"/>
              </a:ext>
            </a:extLst>
          </p:cNvPr>
          <p:cNvSpPr txBox="1"/>
          <p:nvPr/>
        </p:nvSpPr>
        <p:spPr>
          <a:xfrm>
            <a:off x="3169918" y="3962400"/>
            <a:ext cx="5852161" cy="101566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71DDCC"/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</a:rPr>
              <a:t>BÀI TẬP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35187-80BE-4071-B537-8478E343A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8" y="1752600"/>
            <a:ext cx="19812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614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9">
            <a:extLst>
              <a:ext uri="{FF2B5EF4-FFF2-40B4-BE49-F238E27FC236}">
                <a16:creationId xmlns:a16="http://schemas.microsoft.com/office/drawing/2014/main" id="{523E1EE6-B607-4E8E-8662-786A3AD9E51C}"/>
              </a:ext>
            </a:extLst>
          </p:cNvPr>
          <p:cNvGrpSpPr/>
          <p:nvPr/>
        </p:nvGrpSpPr>
        <p:grpSpPr>
          <a:xfrm>
            <a:off x="4360178" y="205289"/>
            <a:ext cx="3500284" cy="404311"/>
            <a:chOff x="2286000" y="530480"/>
            <a:chExt cx="7620000" cy="404311"/>
          </a:xfrm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3EC55AB4-FEB5-4761-B714-046F8E728A70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6">
              <a:extLst>
                <a:ext uri="{FF2B5EF4-FFF2-40B4-BE49-F238E27FC236}">
                  <a16:creationId xmlns:a16="http://schemas.microsoft.com/office/drawing/2014/main" id="{18A7AEB3-0F22-459D-9530-50190B2E3975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95C41-0B90-4D23-B78D-62E6A66844F8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15" name="51">
              <a:extLst>
                <a:ext uri="{FF2B5EF4-FFF2-40B4-BE49-F238E27FC236}">
                  <a16:creationId xmlns:a16="http://schemas.microsoft.com/office/drawing/2014/main" id="{BCFBB410-3FA8-466B-97E4-EE810D014BC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F11425-8210-4C5D-89EA-4A0352889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01D7E-5ACE-459B-9A11-94F03752A1A9}"/>
              </a:ext>
            </a:extLst>
          </p:cNvPr>
          <p:cNvSpPr txBox="1"/>
          <p:nvPr/>
        </p:nvSpPr>
        <p:spPr>
          <a:xfrm>
            <a:off x="1216744" y="581561"/>
            <a:ext cx="10337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Ghép </a:t>
            </a:r>
            <a:r>
              <a:rPr lang="vi-VN" sz="4000" b="1">
                <a:solidFill>
                  <a:srgbClr val="FF0000"/>
                </a:solidFill>
              </a:rPr>
              <a:t>da</a:t>
            </a:r>
            <a:r>
              <a:rPr lang="vi-VN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 hoặc </a:t>
            </a:r>
            <a:r>
              <a:rPr lang="vi-VN" sz="4000" b="1">
                <a:solidFill>
                  <a:srgbClr val="FF0000"/>
                </a:solidFill>
              </a:rPr>
              <a:t>gia</a:t>
            </a:r>
            <a:r>
              <a:rPr lang="vi-VN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 vào các tiếng cho thích hợp. Viết lại 3 từ vào vở ô li.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549D94-7AAB-438A-AB57-2ABF694CCDFA}"/>
              </a:ext>
            </a:extLst>
          </p:cNvPr>
          <p:cNvGrpSpPr/>
          <p:nvPr/>
        </p:nvGrpSpPr>
        <p:grpSpPr>
          <a:xfrm>
            <a:off x="3837432" y="3115872"/>
            <a:ext cx="2133600" cy="1323438"/>
            <a:chOff x="988840" y="1371600"/>
            <a:chExt cx="3506960" cy="16002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98CBA65-ABBC-4036-B2BD-A361F404F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2" b="94203" l="8017" r="95359">
                          <a14:foregroundMark x1="8439" y1="44928" x2="8017" y2="64493"/>
                          <a14:foregroundMark x1="39662" y1="7246" x2="53165" y2="7971"/>
                          <a14:foregroundMark x1="90717" y1="39130" x2="91983" y2="68116"/>
                          <a14:foregroundMark x1="94937" y1="63043" x2="95359" y2="50725"/>
                          <a14:foregroundMark x1="28270" y1="88406" x2="47257" y2="94203"/>
                          <a14:foregroundMark x1="47257" y1="94203" x2="54008" y2="93478"/>
                          <a14:foregroundMark x1="61181" y1="92029" x2="70042" y2="92754"/>
                          <a14:foregroundMark x1="20253" y1="22464" x2="20253" y2="22464"/>
                          <a14:foregroundMark x1="21519" y1="22464" x2="21519" y2="22464"/>
                          <a14:foregroundMark x1="22785" y1="21739" x2="22785" y2="21739"/>
                          <a14:foregroundMark x1="24473" y1="22464" x2="24473" y2="22464"/>
                          <a14:foregroundMark x1="29536" y1="17391" x2="29536" y2="17391"/>
                          <a14:foregroundMark x1="29114" y1="18116" x2="29114" y2="18116"/>
                          <a14:foregroundMark x1="29114" y1="17391" x2="29114" y2="17391"/>
                          <a14:foregroundMark x1="29114" y1="17391" x2="29114" y2="17391"/>
                          <a14:foregroundMark x1="29114" y1="17391" x2="29536" y2="18116"/>
                          <a14:foregroundMark x1="29536" y1="17391" x2="29114" y2="17391"/>
                          <a14:foregroundMark x1="29114" y1="17391" x2="29114" y2="17391"/>
                          <a14:foregroundMark x1="29114" y1="17391" x2="29114" y2="17391"/>
                          <a14:foregroundMark x1="29114" y1="17391" x2="29114" y2="17391"/>
                          <a14:foregroundMark x1="29114" y1="17391" x2="29114" y2="17391"/>
                          <a14:foregroundMark x1="29114" y1="17391" x2="28270" y2="18116"/>
                          <a14:foregroundMark x1="28692" y1="18116" x2="29958" y2="17391"/>
                          <a14:foregroundMark x1="27848" y1="16667" x2="30380" y2="18116"/>
                          <a14:foregroundMark x1="29536" y1="18116" x2="29536" y2="18116"/>
                          <a14:foregroundMark x1="30380" y1="18116" x2="30380" y2="18116"/>
                          <a14:foregroundMark x1="30380" y1="18116" x2="29958" y2="18116"/>
                          <a14:foregroundMark x1="29958" y1="17391" x2="29536" y2="18116"/>
                          <a14:foregroundMark x1="29958" y1="17391" x2="29958" y2="17391"/>
                          <a14:foregroundMark x1="30380" y1="17391" x2="30380" y2="17391"/>
                          <a14:foregroundMark x1="29958" y1="17391" x2="30802" y2="17391"/>
                          <a14:foregroundMark x1="32068" y1="15942" x2="30802" y2="17391"/>
                          <a14:foregroundMark x1="30380" y1="17391" x2="30802" y2="18841"/>
                          <a14:foregroundMark x1="30380" y1="16667" x2="30802" y2="17391"/>
                          <a14:foregroundMark x1="29958" y1="16667" x2="30802" y2="17391"/>
                          <a14:backgroundMark x1="24051" y1="16667" x2="24051" y2="16667"/>
                          <a14:backgroundMark x1="23207" y1="18116" x2="23207" y2="18116"/>
                          <a14:backgroundMark x1="21097" y1="20290" x2="24895" y2="19565"/>
                          <a14:backgroundMark x1="26582" y1="18116" x2="26582" y2="18116"/>
                          <a14:backgroundMark x1="28270" y1="16667" x2="28270" y2="16667"/>
                          <a14:backgroundMark x1="27004" y1="16667" x2="27004" y2="16667"/>
                          <a14:backgroundMark x1="22785" y1="20290" x2="23207" y2="202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0" y="1371600"/>
              <a:ext cx="3506960" cy="16002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32ECCC-24E2-4597-9B56-88BFB0F5F40C}"/>
                </a:ext>
              </a:extLst>
            </p:cNvPr>
            <p:cNvSpPr txBox="1"/>
            <p:nvPr/>
          </p:nvSpPr>
          <p:spPr>
            <a:xfrm>
              <a:off x="1062804" y="1643481"/>
              <a:ext cx="3359032" cy="1041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01D6ED-E673-4BB0-BF49-E4D2E616CB9D}"/>
              </a:ext>
            </a:extLst>
          </p:cNvPr>
          <p:cNvGrpSpPr/>
          <p:nvPr/>
        </p:nvGrpSpPr>
        <p:grpSpPr>
          <a:xfrm>
            <a:off x="6275832" y="3115872"/>
            <a:ext cx="2133600" cy="1323438"/>
            <a:chOff x="988840" y="1371600"/>
            <a:chExt cx="3506960" cy="16002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6C81132-CBC6-46BE-BDC7-4A0C4A213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2" b="94203" l="8017" r="95359">
                          <a14:foregroundMark x1="8439" y1="44928" x2="8017" y2="64493"/>
                          <a14:foregroundMark x1="39662" y1="7246" x2="53165" y2="7971"/>
                          <a14:foregroundMark x1="90717" y1="39130" x2="91983" y2="68116"/>
                          <a14:foregroundMark x1="94937" y1="63043" x2="95359" y2="50725"/>
                          <a14:foregroundMark x1="28270" y1="88406" x2="47257" y2="94203"/>
                          <a14:foregroundMark x1="47257" y1="94203" x2="54008" y2="93478"/>
                          <a14:foregroundMark x1="61181" y1="92029" x2="70042" y2="92754"/>
                          <a14:foregroundMark x1="20253" y1="22464" x2="20253" y2="22464"/>
                          <a14:foregroundMark x1="21519" y1="22464" x2="21519" y2="22464"/>
                          <a14:foregroundMark x1="22785" y1="21739" x2="22785" y2="21739"/>
                          <a14:foregroundMark x1="24473" y1="22464" x2="24473" y2="22464"/>
                          <a14:foregroundMark x1="29536" y1="17391" x2="29536" y2="17391"/>
                          <a14:foregroundMark x1="29114" y1="18116" x2="29114" y2="18116"/>
                          <a14:foregroundMark x1="29114" y1="17391" x2="29114" y2="17391"/>
                          <a14:foregroundMark x1="29114" y1="17391" x2="29114" y2="17391"/>
                          <a14:foregroundMark x1="29114" y1="17391" x2="29536" y2="18116"/>
                          <a14:foregroundMark x1="29536" y1="17391" x2="29114" y2="17391"/>
                          <a14:foregroundMark x1="29114" y1="17391" x2="29114" y2="17391"/>
                          <a14:foregroundMark x1="29114" y1="17391" x2="29114" y2="17391"/>
                          <a14:foregroundMark x1="29114" y1="17391" x2="29114" y2="17391"/>
                          <a14:foregroundMark x1="29114" y1="17391" x2="29114" y2="17391"/>
                          <a14:foregroundMark x1="29114" y1="17391" x2="28270" y2="18116"/>
                          <a14:foregroundMark x1="28692" y1="18116" x2="29958" y2="17391"/>
                          <a14:foregroundMark x1="27848" y1="16667" x2="30380" y2="18116"/>
                          <a14:foregroundMark x1="29536" y1="18116" x2="29536" y2="18116"/>
                          <a14:foregroundMark x1="30380" y1="18116" x2="30380" y2="18116"/>
                          <a14:foregroundMark x1="30380" y1="18116" x2="29958" y2="18116"/>
                          <a14:foregroundMark x1="29958" y1="17391" x2="29536" y2="18116"/>
                          <a14:foregroundMark x1="29958" y1="17391" x2="29958" y2="17391"/>
                          <a14:foregroundMark x1="30380" y1="17391" x2="30380" y2="17391"/>
                          <a14:foregroundMark x1="29958" y1="17391" x2="30802" y2="17391"/>
                          <a14:foregroundMark x1="32068" y1="15942" x2="30802" y2="17391"/>
                          <a14:foregroundMark x1="30380" y1="17391" x2="30802" y2="18841"/>
                          <a14:foregroundMark x1="30380" y1="16667" x2="30802" y2="17391"/>
                          <a14:foregroundMark x1="29958" y1="16667" x2="30802" y2="17391"/>
                          <a14:backgroundMark x1="24051" y1="16667" x2="24051" y2="16667"/>
                          <a14:backgroundMark x1="23207" y1="18116" x2="23207" y2="18116"/>
                          <a14:backgroundMark x1="21097" y1="20290" x2="24895" y2="19565"/>
                          <a14:backgroundMark x1="26582" y1="18116" x2="26582" y2="18116"/>
                          <a14:backgroundMark x1="28270" y1="16667" x2="28270" y2="16667"/>
                          <a14:backgroundMark x1="27004" y1="16667" x2="27004" y2="16667"/>
                          <a14:backgroundMark x1="22785" y1="20290" x2="23207" y2="202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0" y="1371600"/>
              <a:ext cx="3506960" cy="16002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2F84D8-7E0B-47F7-9A0F-14C5EC078AEC}"/>
                </a:ext>
              </a:extLst>
            </p:cNvPr>
            <p:cNvSpPr txBox="1"/>
            <p:nvPr/>
          </p:nvSpPr>
          <p:spPr>
            <a:xfrm>
              <a:off x="1136768" y="1650704"/>
              <a:ext cx="3359032" cy="1041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4B1AED-708A-455C-A32E-4E9F81EE0F39}"/>
              </a:ext>
            </a:extLst>
          </p:cNvPr>
          <p:cNvGrpSpPr/>
          <p:nvPr/>
        </p:nvGrpSpPr>
        <p:grpSpPr>
          <a:xfrm>
            <a:off x="2766863" y="1988356"/>
            <a:ext cx="1115568" cy="1115568"/>
            <a:chOff x="885825" y="1314450"/>
            <a:chExt cx="1047750" cy="1047750"/>
          </a:xfrm>
          <a:solidFill>
            <a:srgbClr val="94D9F8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2B194E-9A3D-4875-BA97-FCAB48E57898}"/>
                </a:ext>
              </a:extLst>
            </p:cNvPr>
            <p:cNvSpPr/>
            <p:nvPr/>
          </p:nvSpPr>
          <p:spPr>
            <a:xfrm>
              <a:off x="885825" y="1314450"/>
              <a:ext cx="1047750" cy="10477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40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08ABBB-5A5F-4D5A-AA7F-5218CFB976B8}"/>
                </a:ext>
              </a:extLst>
            </p:cNvPr>
            <p:cNvSpPr/>
            <p:nvPr/>
          </p:nvSpPr>
          <p:spPr>
            <a:xfrm>
              <a:off x="1123218" y="1509121"/>
              <a:ext cx="552915" cy="3981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x-none" sz="4000" b="1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cặp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12DA45-9029-4B4D-960E-AF4C08F61D83}"/>
              </a:ext>
            </a:extLst>
          </p:cNvPr>
          <p:cNvGrpSpPr/>
          <p:nvPr/>
        </p:nvGrpSpPr>
        <p:grpSpPr>
          <a:xfrm>
            <a:off x="2685270" y="4585403"/>
            <a:ext cx="1115568" cy="1115568"/>
            <a:chOff x="841669" y="1285875"/>
            <a:chExt cx="1091906" cy="1091906"/>
          </a:xfrm>
          <a:solidFill>
            <a:srgbClr val="94D9F8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4D38D68-877F-41A2-8BAD-6DF72B9726D2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40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2253262-FD7A-4F94-874C-7FE3E861367C}"/>
                </a:ext>
              </a:extLst>
            </p:cNvPr>
            <p:cNvSpPr/>
            <p:nvPr/>
          </p:nvSpPr>
          <p:spPr>
            <a:xfrm>
              <a:off x="1083541" y="1509121"/>
              <a:ext cx="632264" cy="3981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x-none" sz="4000" b="1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cầm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1B6A88-7377-4140-A7BB-2067D45355A5}"/>
              </a:ext>
            </a:extLst>
          </p:cNvPr>
          <p:cNvGrpSpPr/>
          <p:nvPr/>
        </p:nvGrpSpPr>
        <p:grpSpPr>
          <a:xfrm>
            <a:off x="7724988" y="1662797"/>
            <a:ext cx="1115568" cy="1115568"/>
            <a:chOff x="841669" y="1285875"/>
            <a:chExt cx="1091906" cy="1091906"/>
          </a:xfrm>
          <a:solidFill>
            <a:srgbClr val="94D9F8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FFA76F-3950-4CDC-A3F6-BDB51E72B641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40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DE80AFA-2E8C-4A21-942C-5C72F8F51C26}"/>
                </a:ext>
              </a:extLst>
            </p:cNvPr>
            <p:cNvSpPr/>
            <p:nvPr/>
          </p:nvSpPr>
          <p:spPr>
            <a:xfrm>
              <a:off x="1083992" y="1509121"/>
              <a:ext cx="631362" cy="3981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x-none" sz="4000" b="1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đình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3DB89F-497F-4522-8D95-30FF277AF927}"/>
              </a:ext>
            </a:extLst>
          </p:cNvPr>
          <p:cNvGrpSpPr/>
          <p:nvPr/>
        </p:nvGrpSpPr>
        <p:grpSpPr>
          <a:xfrm>
            <a:off x="9247632" y="3115872"/>
            <a:ext cx="1115568" cy="1115568"/>
            <a:chOff x="967221" y="1405371"/>
            <a:chExt cx="865909" cy="865909"/>
          </a:xfrm>
          <a:solidFill>
            <a:srgbClr val="94D9F8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02F5FD2-5101-470D-9D83-B585D1B3E6E6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40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CD3FA7-B082-4C1B-9FCF-1C50F85A72C5}"/>
                </a:ext>
              </a:extLst>
            </p:cNvPr>
            <p:cNvSpPr/>
            <p:nvPr/>
          </p:nvSpPr>
          <p:spPr>
            <a:xfrm>
              <a:off x="1257116" y="1509121"/>
              <a:ext cx="285115" cy="3981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x-none" sz="4000" b="1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vị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6FDA5F-5D8B-4E43-A859-FF8913844CA7}"/>
              </a:ext>
            </a:extLst>
          </p:cNvPr>
          <p:cNvGrpSpPr/>
          <p:nvPr/>
        </p:nvGrpSpPr>
        <p:grpSpPr>
          <a:xfrm>
            <a:off x="7414778" y="4675632"/>
            <a:ext cx="1115568" cy="1115568"/>
            <a:chOff x="967221" y="1405371"/>
            <a:chExt cx="865909" cy="865909"/>
          </a:xfrm>
          <a:solidFill>
            <a:srgbClr val="94D9F8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94C81DC-C132-41CF-875E-40911BE01EEA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4000" b="1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523C574-5E9A-4390-856B-90847AD920E0}"/>
                </a:ext>
              </a:extLst>
            </p:cNvPr>
            <p:cNvSpPr/>
            <p:nvPr/>
          </p:nvSpPr>
          <p:spPr>
            <a:xfrm>
              <a:off x="1192197" y="1537696"/>
              <a:ext cx="414957" cy="3981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x-none" sz="4000" b="1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dẻ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D1B2E0-7BA2-4FD3-AF2B-7302A77894F3}"/>
              </a:ext>
            </a:extLst>
          </p:cNvPr>
          <p:cNvCxnSpPr>
            <a:cxnSpLocks/>
          </p:cNvCxnSpPr>
          <p:nvPr/>
        </p:nvCxnSpPr>
        <p:spPr>
          <a:xfrm>
            <a:off x="3747156" y="2892085"/>
            <a:ext cx="748644" cy="497261"/>
          </a:xfrm>
          <a:prstGeom prst="straightConnector1">
            <a:avLst/>
          </a:prstGeom>
          <a:ln w="38100" cmpd="tri">
            <a:solidFill>
              <a:srgbClr val="43AD31">
                <a:alpha val="76863"/>
              </a:srgb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74FEAA0-82FE-4893-A132-D5D0B3B2472B}"/>
              </a:ext>
            </a:extLst>
          </p:cNvPr>
          <p:cNvCxnSpPr>
            <a:cxnSpLocks/>
          </p:cNvCxnSpPr>
          <p:nvPr/>
        </p:nvCxnSpPr>
        <p:spPr>
          <a:xfrm>
            <a:off x="5572408" y="4170246"/>
            <a:ext cx="1841081" cy="769942"/>
          </a:xfrm>
          <a:prstGeom prst="straightConnector1">
            <a:avLst/>
          </a:prstGeom>
          <a:ln w="38100" cmpd="tri">
            <a:solidFill>
              <a:srgbClr val="43AD31">
                <a:alpha val="76863"/>
              </a:srgb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244E04-AE41-4024-9A05-542067A14588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7626611" y="2614994"/>
            <a:ext cx="261748" cy="626814"/>
          </a:xfrm>
          <a:prstGeom prst="straightConnector1">
            <a:avLst/>
          </a:prstGeom>
          <a:ln w="38100" cmpd="tri">
            <a:solidFill>
              <a:srgbClr val="DA172C">
                <a:alpha val="76863"/>
              </a:srgb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58C9AD-F2BA-4E35-B8D0-9CDA798310CE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8354415" y="3673656"/>
            <a:ext cx="893217" cy="222036"/>
          </a:xfrm>
          <a:prstGeom prst="straightConnector1">
            <a:avLst/>
          </a:prstGeom>
          <a:ln w="38100" cmpd="tri">
            <a:solidFill>
              <a:srgbClr val="DA172C">
                <a:alpha val="76863"/>
              </a:srgb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595F53-A4DA-4112-9A4C-84558E944EFF}"/>
              </a:ext>
            </a:extLst>
          </p:cNvPr>
          <p:cNvCxnSpPr>
            <a:cxnSpLocks/>
            <a:endCxn id="37" idx="6"/>
          </p:cNvCxnSpPr>
          <p:nvPr/>
        </p:nvCxnSpPr>
        <p:spPr>
          <a:xfrm flipH="1">
            <a:off x="3800838" y="4202504"/>
            <a:ext cx="2876722" cy="940683"/>
          </a:xfrm>
          <a:prstGeom prst="straightConnector1">
            <a:avLst/>
          </a:prstGeom>
          <a:ln w="38100" cmpd="tri">
            <a:solidFill>
              <a:srgbClr val="DA172C">
                <a:alpha val="76863"/>
              </a:srgb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1221A826-1997-4380-8732-C012D0A91C50}"/>
              </a:ext>
            </a:extLst>
          </p:cNvPr>
          <p:cNvSpPr/>
          <p:nvPr/>
        </p:nvSpPr>
        <p:spPr>
          <a:xfrm>
            <a:off x="304800" y="5861093"/>
            <a:ext cx="1913602" cy="696656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cặp da</a:t>
            </a:r>
            <a:endParaRPr lang="vi-VN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B0201B89-04F4-40EC-A9E1-7E22E33F7A77}"/>
              </a:ext>
            </a:extLst>
          </p:cNvPr>
          <p:cNvSpPr/>
          <p:nvPr/>
        </p:nvSpPr>
        <p:spPr>
          <a:xfrm>
            <a:off x="2313019" y="5861093"/>
            <a:ext cx="1913602" cy="696656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da dẻ</a:t>
            </a:r>
            <a:endParaRPr lang="vi-VN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46368A83-35A2-4916-B04C-3A09C4BDC1A1}"/>
              </a:ext>
            </a:extLst>
          </p:cNvPr>
          <p:cNvSpPr/>
          <p:nvPr/>
        </p:nvSpPr>
        <p:spPr>
          <a:xfrm>
            <a:off x="5257800" y="5861093"/>
            <a:ext cx="2229269" cy="696656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gia cầm</a:t>
            </a:r>
            <a:endParaRPr lang="vi-VN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83A27053-E2E3-4B03-B226-6F3A7B84EC0B}"/>
              </a:ext>
            </a:extLst>
          </p:cNvPr>
          <p:cNvSpPr/>
          <p:nvPr/>
        </p:nvSpPr>
        <p:spPr>
          <a:xfrm>
            <a:off x="7622554" y="5861093"/>
            <a:ext cx="2229269" cy="696656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gia đình</a:t>
            </a:r>
            <a:endParaRPr lang="vi-VN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D4516CAE-3BE4-4349-B8EE-3FEE6BFAA7BD}"/>
              </a:ext>
            </a:extLst>
          </p:cNvPr>
          <p:cNvSpPr/>
          <p:nvPr/>
        </p:nvSpPr>
        <p:spPr>
          <a:xfrm>
            <a:off x="9987308" y="5861093"/>
            <a:ext cx="1913602" cy="696656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gia vị</a:t>
            </a:r>
            <a:endParaRPr lang="vi-VN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35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9">
            <a:extLst>
              <a:ext uri="{FF2B5EF4-FFF2-40B4-BE49-F238E27FC236}">
                <a16:creationId xmlns:a16="http://schemas.microsoft.com/office/drawing/2014/main" id="{523E1EE6-B607-4E8E-8662-786A3AD9E51C}"/>
              </a:ext>
            </a:extLst>
          </p:cNvPr>
          <p:cNvGrpSpPr/>
          <p:nvPr/>
        </p:nvGrpSpPr>
        <p:grpSpPr>
          <a:xfrm>
            <a:off x="4360178" y="205289"/>
            <a:ext cx="3500284" cy="404311"/>
            <a:chOff x="2286000" y="530480"/>
            <a:chExt cx="7620000" cy="404311"/>
          </a:xfrm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3EC55AB4-FEB5-4761-B714-046F8E728A70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6">
              <a:extLst>
                <a:ext uri="{FF2B5EF4-FFF2-40B4-BE49-F238E27FC236}">
                  <a16:creationId xmlns:a16="http://schemas.microsoft.com/office/drawing/2014/main" id="{18A7AEB3-0F22-459D-9530-50190B2E3975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95C41-0B90-4D23-B78D-62E6A66844F8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15" name="51">
              <a:extLst>
                <a:ext uri="{FF2B5EF4-FFF2-40B4-BE49-F238E27FC236}">
                  <a16:creationId xmlns:a16="http://schemas.microsoft.com/office/drawing/2014/main" id="{BCFBB410-3FA8-466B-97E4-EE810D014BC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F11425-8210-4C5D-89EA-4A0352889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01D7E-5ACE-459B-9A11-94F03752A1A9}"/>
              </a:ext>
            </a:extLst>
          </p:cNvPr>
          <p:cNvSpPr txBox="1"/>
          <p:nvPr/>
        </p:nvSpPr>
        <p:spPr>
          <a:xfrm>
            <a:off x="1216744" y="581561"/>
            <a:ext cx="103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 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 .</a:t>
            </a:r>
            <a:endParaRPr lang="vi-VN" sz="40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C94446-8B50-492D-B647-83433F9F10B3}"/>
              </a:ext>
            </a:extLst>
          </p:cNvPr>
          <p:cNvSpPr txBox="1"/>
          <p:nvPr/>
        </p:nvSpPr>
        <p:spPr>
          <a:xfrm>
            <a:off x="336244" y="1143000"/>
            <a:ext cx="9341156" cy="77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900">
                <a:solidFill>
                  <a:srgbClr val="333333"/>
                </a:solidFill>
                <a:latin typeface="+mj-lt"/>
              </a:rPr>
              <a:t>a.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Chọn từ ngữ thích hợp thay cho ô vuông. </a:t>
            </a:r>
            <a:endParaRPr lang="vi-VN" sz="390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B37C119-C0D5-4A67-AA9A-254BA8A760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84" t="8259" r="52601" b="7144"/>
          <a:stretch>
            <a:fillRect/>
          </a:stretch>
        </p:blipFill>
        <p:spPr>
          <a:xfrm>
            <a:off x="381000" y="2022210"/>
            <a:ext cx="5798860" cy="3023937"/>
          </a:xfrm>
          <a:custGeom>
            <a:avLst/>
            <a:gdLst>
              <a:gd name="connsiteX0" fmla="*/ 353193 w 4559105"/>
              <a:gd name="connsiteY0" fmla="*/ 0 h 2377441"/>
              <a:gd name="connsiteX1" fmla="*/ 4205912 w 4559105"/>
              <a:gd name="connsiteY1" fmla="*/ 0 h 2377441"/>
              <a:gd name="connsiteX2" fmla="*/ 4559105 w 4559105"/>
              <a:gd name="connsiteY2" fmla="*/ 353193 h 2377441"/>
              <a:gd name="connsiteX3" fmla="*/ 4559105 w 4559105"/>
              <a:gd name="connsiteY3" fmla="*/ 2024248 h 2377441"/>
              <a:gd name="connsiteX4" fmla="*/ 4205912 w 4559105"/>
              <a:gd name="connsiteY4" fmla="*/ 2377441 h 2377441"/>
              <a:gd name="connsiteX5" fmla="*/ 353193 w 4559105"/>
              <a:gd name="connsiteY5" fmla="*/ 2377441 h 2377441"/>
              <a:gd name="connsiteX6" fmla="*/ 0 w 4559105"/>
              <a:gd name="connsiteY6" fmla="*/ 2024248 h 2377441"/>
              <a:gd name="connsiteX7" fmla="*/ 0 w 4559105"/>
              <a:gd name="connsiteY7" fmla="*/ 353193 h 2377441"/>
              <a:gd name="connsiteX8" fmla="*/ 353193 w 4559105"/>
              <a:gd name="connsiteY8" fmla="*/ 0 h 237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105" h="2377441">
                <a:moveTo>
                  <a:pt x="353193" y="0"/>
                </a:moveTo>
                <a:lnTo>
                  <a:pt x="4205912" y="0"/>
                </a:lnTo>
                <a:cubicBezTo>
                  <a:pt x="4400975" y="0"/>
                  <a:pt x="4559105" y="158130"/>
                  <a:pt x="4559105" y="353193"/>
                </a:cubicBezTo>
                <a:lnTo>
                  <a:pt x="4559105" y="2024248"/>
                </a:lnTo>
                <a:cubicBezTo>
                  <a:pt x="4559105" y="2219311"/>
                  <a:pt x="4400975" y="2377441"/>
                  <a:pt x="4205912" y="2377441"/>
                </a:cubicBezTo>
                <a:lnTo>
                  <a:pt x="353193" y="2377441"/>
                </a:lnTo>
                <a:cubicBezTo>
                  <a:pt x="158130" y="2377441"/>
                  <a:pt x="0" y="2219311"/>
                  <a:pt x="0" y="2024248"/>
                </a:cubicBezTo>
                <a:lnTo>
                  <a:pt x="0" y="353193"/>
                </a:lnTo>
                <a:cubicBezTo>
                  <a:pt x="0" y="158130"/>
                  <a:pt x="158130" y="0"/>
                  <a:pt x="353193" y="0"/>
                </a:cubicBezTo>
                <a:close/>
              </a:path>
            </a:pathLst>
          </a:cu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509A490-47D4-4D92-ABE5-CBD4DCFF4D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467" t="8259" r="3402" b="7144"/>
          <a:stretch>
            <a:fillRect/>
          </a:stretch>
        </p:blipFill>
        <p:spPr>
          <a:xfrm>
            <a:off x="6419557" y="2022210"/>
            <a:ext cx="5439507" cy="3023937"/>
          </a:xfrm>
          <a:custGeom>
            <a:avLst/>
            <a:gdLst>
              <a:gd name="connsiteX0" fmla="*/ 353193 w 4276579"/>
              <a:gd name="connsiteY0" fmla="*/ 0 h 2377441"/>
              <a:gd name="connsiteX1" fmla="*/ 3923386 w 4276579"/>
              <a:gd name="connsiteY1" fmla="*/ 0 h 2377441"/>
              <a:gd name="connsiteX2" fmla="*/ 4276579 w 4276579"/>
              <a:gd name="connsiteY2" fmla="*/ 353193 h 2377441"/>
              <a:gd name="connsiteX3" fmla="*/ 4276579 w 4276579"/>
              <a:gd name="connsiteY3" fmla="*/ 2024248 h 2377441"/>
              <a:gd name="connsiteX4" fmla="*/ 3923386 w 4276579"/>
              <a:gd name="connsiteY4" fmla="*/ 2377441 h 2377441"/>
              <a:gd name="connsiteX5" fmla="*/ 353193 w 4276579"/>
              <a:gd name="connsiteY5" fmla="*/ 2377441 h 2377441"/>
              <a:gd name="connsiteX6" fmla="*/ 0 w 4276579"/>
              <a:gd name="connsiteY6" fmla="*/ 2024248 h 2377441"/>
              <a:gd name="connsiteX7" fmla="*/ 0 w 4276579"/>
              <a:gd name="connsiteY7" fmla="*/ 353193 h 2377441"/>
              <a:gd name="connsiteX8" fmla="*/ 353193 w 4276579"/>
              <a:gd name="connsiteY8" fmla="*/ 0 h 237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579" h="2377441">
                <a:moveTo>
                  <a:pt x="353193" y="0"/>
                </a:moveTo>
                <a:lnTo>
                  <a:pt x="3923386" y="0"/>
                </a:lnTo>
                <a:cubicBezTo>
                  <a:pt x="4118449" y="0"/>
                  <a:pt x="4276579" y="158130"/>
                  <a:pt x="4276579" y="353193"/>
                </a:cubicBezTo>
                <a:lnTo>
                  <a:pt x="4276579" y="2024248"/>
                </a:lnTo>
                <a:cubicBezTo>
                  <a:pt x="4276579" y="2219311"/>
                  <a:pt x="4118449" y="2377441"/>
                  <a:pt x="3923386" y="2377441"/>
                </a:cubicBezTo>
                <a:lnTo>
                  <a:pt x="353193" y="2377441"/>
                </a:lnTo>
                <a:cubicBezTo>
                  <a:pt x="158130" y="2377441"/>
                  <a:pt x="0" y="2219311"/>
                  <a:pt x="0" y="2024248"/>
                </a:cubicBezTo>
                <a:lnTo>
                  <a:pt x="0" y="353193"/>
                </a:lnTo>
                <a:cubicBezTo>
                  <a:pt x="0" y="158130"/>
                  <a:pt x="158130" y="0"/>
                  <a:pt x="353193" y="0"/>
                </a:cubicBezTo>
                <a:close/>
              </a:path>
            </a:pathLst>
          </a:custGeom>
        </p:spPr>
      </p:pic>
      <p:sp>
        <p:nvSpPr>
          <p:cNvPr id="64" name="8">
            <a:extLst>
              <a:ext uri="{FF2B5EF4-FFF2-40B4-BE49-F238E27FC236}">
                <a16:creationId xmlns:a16="http://schemas.microsoft.com/office/drawing/2014/main" id="{E0CF63EB-4D7F-4A6F-9D22-8DD2827FE904}"/>
              </a:ext>
            </a:extLst>
          </p:cNvPr>
          <p:cNvSpPr/>
          <p:nvPr/>
        </p:nvSpPr>
        <p:spPr>
          <a:xfrm>
            <a:off x="228600" y="5294806"/>
            <a:ext cx="2113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Kéo cưa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E8697AA-D0AF-4B8C-A84C-645731BAA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787" y="5429250"/>
            <a:ext cx="476043" cy="438997"/>
          </a:xfrm>
          <a:prstGeom prst="rect">
            <a:avLst/>
          </a:prstGeom>
        </p:spPr>
      </p:pic>
      <p:sp>
        <p:nvSpPr>
          <p:cNvPr id="66" name="8">
            <a:extLst>
              <a:ext uri="{FF2B5EF4-FFF2-40B4-BE49-F238E27FC236}">
                <a16:creationId xmlns:a16="http://schemas.microsoft.com/office/drawing/2014/main" id="{2B8E8CBE-7785-4466-B627-94BA5B4E0DA7}"/>
              </a:ext>
            </a:extLst>
          </p:cNvPr>
          <p:cNvSpPr/>
          <p:nvPr/>
        </p:nvSpPr>
        <p:spPr>
          <a:xfrm>
            <a:off x="2459215" y="5285281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4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lừa sẻ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/            )     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7" name="8">
            <a:extLst>
              <a:ext uri="{FF2B5EF4-FFF2-40B4-BE49-F238E27FC236}">
                <a16:creationId xmlns:a16="http://schemas.microsoft.com/office/drawing/2014/main" id="{2E22D28E-40A0-44B1-B265-A9C381AE141F}"/>
              </a:ext>
            </a:extLst>
          </p:cNvPr>
          <p:cNvSpPr/>
          <p:nvPr/>
        </p:nvSpPr>
        <p:spPr>
          <a:xfrm>
            <a:off x="4211815" y="5285281"/>
            <a:ext cx="2113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lừa xẻ</a:t>
            </a:r>
            <a:endParaRPr lang="zh-CN" altLang="en-US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8" name="8">
            <a:extLst>
              <a:ext uri="{FF2B5EF4-FFF2-40B4-BE49-F238E27FC236}">
                <a16:creationId xmlns:a16="http://schemas.microsoft.com/office/drawing/2014/main" id="{3FA82C6E-F5C3-4C08-B936-C43BDE0C1C79}"/>
              </a:ext>
            </a:extLst>
          </p:cNvPr>
          <p:cNvSpPr/>
          <p:nvPr/>
        </p:nvSpPr>
        <p:spPr>
          <a:xfrm>
            <a:off x="7010400" y="5275756"/>
            <a:ext cx="1423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Múa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95AF81D-875F-44AE-8DFC-92DAAD9C3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957" y="5410200"/>
            <a:ext cx="476043" cy="438997"/>
          </a:xfrm>
          <a:prstGeom prst="rect">
            <a:avLst/>
          </a:prstGeom>
        </p:spPr>
      </p:pic>
      <p:sp>
        <p:nvSpPr>
          <p:cNvPr id="70" name="8">
            <a:extLst>
              <a:ext uri="{FF2B5EF4-FFF2-40B4-BE49-F238E27FC236}">
                <a16:creationId xmlns:a16="http://schemas.microsoft.com/office/drawing/2014/main" id="{D4E220FD-54C8-4FAC-89CA-180CA5D3E6AA}"/>
              </a:ext>
            </a:extLst>
          </p:cNvPr>
          <p:cNvSpPr/>
          <p:nvPr/>
        </p:nvSpPr>
        <p:spPr>
          <a:xfrm>
            <a:off x="8783715" y="5266231"/>
            <a:ext cx="1350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sạp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1" name="8">
            <a:extLst>
              <a:ext uri="{FF2B5EF4-FFF2-40B4-BE49-F238E27FC236}">
                <a16:creationId xmlns:a16="http://schemas.microsoft.com/office/drawing/2014/main" id="{19F2DA43-B697-4979-ADAF-17F02CF39758}"/>
              </a:ext>
            </a:extLst>
          </p:cNvPr>
          <p:cNvSpPr/>
          <p:nvPr/>
        </p:nvSpPr>
        <p:spPr>
          <a:xfrm>
            <a:off x="8686800" y="5266231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        / </a:t>
            </a:r>
            <a:r>
              <a:rPr lang="en-US" altLang="zh-CN" sz="4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xạp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)     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335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3" grpId="0"/>
      <p:bldP spid="64" grpId="0"/>
      <p:bldP spid="66" grpId="0"/>
      <p:bldP spid="67" grpId="0"/>
      <p:bldP spid="68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9">
            <a:extLst>
              <a:ext uri="{FF2B5EF4-FFF2-40B4-BE49-F238E27FC236}">
                <a16:creationId xmlns:a16="http://schemas.microsoft.com/office/drawing/2014/main" id="{523E1EE6-B607-4E8E-8662-786A3AD9E51C}"/>
              </a:ext>
            </a:extLst>
          </p:cNvPr>
          <p:cNvGrpSpPr/>
          <p:nvPr/>
        </p:nvGrpSpPr>
        <p:grpSpPr>
          <a:xfrm>
            <a:off x="4360178" y="205289"/>
            <a:ext cx="3500284" cy="404311"/>
            <a:chOff x="2286000" y="530480"/>
            <a:chExt cx="7620000" cy="404311"/>
          </a:xfrm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3EC55AB4-FEB5-4761-B714-046F8E728A70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6">
              <a:extLst>
                <a:ext uri="{FF2B5EF4-FFF2-40B4-BE49-F238E27FC236}">
                  <a16:creationId xmlns:a16="http://schemas.microsoft.com/office/drawing/2014/main" id="{18A7AEB3-0F22-459D-9530-50190B2E3975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95C41-0B90-4D23-B78D-62E6A66844F8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15" name="51">
              <a:extLst>
                <a:ext uri="{FF2B5EF4-FFF2-40B4-BE49-F238E27FC236}">
                  <a16:creationId xmlns:a16="http://schemas.microsoft.com/office/drawing/2014/main" id="{BCFBB410-3FA8-466B-97E4-EE810D014BC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F11425-8210-4C5D-89EA-4A0352889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01D7E-5ACE-459B-9A11-94F03752A1A9}"/>
              </a:ext>
            </a:extLst>
          </p:cNvPr>
          <p:cNvSpPr txBox="1"/>
          <p:nvPr/>
        </p:nvSpPr>
        <p:spPr>
          <a:xfrm>
            <a:off x="1216744" y="581561"/>
            <a:ext cx="103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 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 .</a:t>
            </a:r>
            <a:endParaRPr lang="vi-VN" sz="40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C94446-8B50-492D-B647-83433F9F10B3}"/>
              </a:ext>
            </a:extLst>
          </p:cNvPr>
          <p:cNvSpPr txBox="1"/>
          <p:nvPr/>
        </p:nvSpPr>
        <p:spPr>
          <a:xfrm>
            <a:off x="336244" y="1143000"/>
            <a:ext cx="9341156" cy="77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900">
                <a:solidFill>
                  <a:srgbClr val="333333"/>
                </a:solidFill>
                <a:latin typeface="+mj-lt"/>
              </a:rPr>
              <a:t>a.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Chọn từ ngữ thích hợp thay cho ô vuông. </a:t>
            </a:r>
            <a:endParaRPr lang="vi-VN" sz="390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B37C119-C0D5-4A67-AA9A-254BA8A760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84" t="8259" r="52601" b="7144"/>
          <a:stretch>
            <a:fillRect/>
          </a:stretch>
        </p:blipFill>
        <p:spPr>
          <a:xfrm>
            <a:off x="3196570" y="2133600"/>
            <a:ext cx="5798860" cy="3023937"/>
          </a:xfrm>
          <a:custGeom>
            <a:avLst/>
            <a:gdLst>
              <a:gd name="connsiteX0" fmla="*/ 353193 w 4559105"/>
              <a:gd name="connsiteY0" fmla="*/ 0 h 2377441"/>
              <a:gd name="connsiteX1" fmla="*/ 4205912 w 4559105"/>
              <a:gd name="connsiteY1" fmla="*/ 0 h 2377441"/>
              <a:gd name="connsiteX2" fmla="*/ 4559105 w 4559105"/>
              <a:gd name="connsiteY2" fmla="*/ 353193 h 2377441"/>
              <a:gd name="connsiteX3" fmla="*/ 4559105 w 4559105"/>
              <a:gd name="connsiteY3" fmla="*/ 2024248 h 2377441"/>
              <a:gd name="connsiteX4" fmla="*/ 4205912 w 4559105"/>
              <a:gd name="connsiteY4" fmla="*/ 2377441 h 2377441"/>
              <a:gd name="connsiteX5" fmla="*/ 353193 w 4559105"/>
              <a:gd name="connsiteY5" fmla="*/ 2377441 h 2377441"/>
              <a:gd name="connsiteX6" fmla="*/ 0 w 4559105"/>
              <a:gd name="connsiteY6" fmla="*/ 2024248 h 2377441"/>
              <a:gd name="connsiteX7" fmla="*/ 0 w 4559105"/>
              <a:gd name="connsiteY7" fmla="*/ 353193 h 2377441"/>
              <a:gd name="connsiteX8" fmla="*/ 353193 w 4559105"/>
              <a:gd name="connsiteY8" fmla="*/ 0 h 237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105" h="2377441">
                <a:moveTo>
                  <a:pt x="353193" y="0"/>
                </a:moveTo>
                <a:lnTo>
                  <a:pt x="4205912" y="0"/>
                </a:lnTo>
                <a:cubicBezTo>
                  <a:pt x="4400975" y="0"/>
                  <a:pt x="4559105" y="158130"/>
                  <a:pt x="4559105" y="353193"/>
                </a:cubicBezTo>
                <a:lnTo>
                  <a:pt x="4559105" y="2024248"/>
                </a:lnTo>
                <a:cubicBezTo>
                  <a:pt x="4559105" y="2219311"/>
                  <a:pt x="4400975" y="2377441"/>
                  <a:pt x="4205912" y="2377441"/>
                </a:cubicBezTo>
                <a:lnTo>
                  <a:pt x="353193" y="2377441"/>
                </a:lnTo>
                <a:cubicBezTo>
                  <a:pt x="158130" y="2377441"/>
                  <a:pt x="0" y="2219311"/>
                  <a:pt x="0" y="2024248"/>
                </a:cubicBezTo>
                <a:lnTo>
                  <a:pt x="0" y="353193"/>
                </a:lnTo>
                <a:cubicBezTo>
                  <a:pt x="0" y="158130"/>
                  <a:pt x="158130" y="0"/>
                  <a:pt x="353193" y="0"/>
                </a:cubicBezTo>
                <a:close/>
              </a:path>
            </a:pathLst>
          </a:custGeom>
        </p:spPr>
      </p:pic>
      <p:sp>
        <p:nvSpPr>
          <p:cNvPr id="64" name="8">
            <a:extLst>
              <a:ext uri="{FF2B5EF4-FFF2-40B4-BE49-F238E27FC236}">
                <a16:creationId xmlns:a16="http://schemas.microsoft.com/office/drawing/2014/main" id="{E0CF63EB-4D7F-4A6F-9D22-8DD2827FE904}"/>
              </a:ext>
            </a:extLst>
          </p:cNvPr>
          <p:cNvSpPr/>
          <p:nvPr/>
        </p:nvSpPr>
        <p:spPr>
          <a:xfrm>
            <a:off x="3044170" y="5406196"/>
            <a:ext cx="2113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Kéo cưa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E8697AA-D0AF-4B8C-A84C-645731BAA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357" y="5540640"/>
            <a:ext cx="476043" cy="438997"/>
          </a:xfrm>
          <a:prstGeom prst="rect">
            <a:avLst/>
          </a:prstGeom>
        </p:spPr>
      </p:pic>
      <p:sp>
        <p:nvSpPr>
          <p:cNvPr id="66" name="8">
            <a:extLst>
              <a:ext uri="{FF2B5EF4-FFF2-40B4-BE49-F238E27FC236}">
                <a16:creationId xmlns:a16="http://schemas.microsoft.com/office/drawing/2014/main" id="{2B8E8CBE-7785-4466-B627-94BA5B4E0DA7}"/>
              </a:ext>
            </a:extLst>
          </p:cNvPr>
          <p:cNvSpPr/>
          <p:nvPr/>
        </p:nvSpPr>
        <p:spPr>
          <a:xfrm>
            <a:off x="5274785" y="5396671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4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lừa sẻ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/            )     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7" name="8">
            <a:extLst>
              <a:ext uri="{FF2B5EF4-FFF2-40B4-BE49-F238E27FC236}">
                <a16:creationId xmlns:a16="http://schemas.microsoft.com/office/drawing/2014/main" id="{2E22D28E-40A0-44B1-B265-A9C381AE141F}"/>
              </a:ext>
            </a:extLst>
          </p:cNvPr>
          <p:cNvSpPr/>
          <p:nvPr/>
        </p:nvSpPr>
        <p:spPr>
          <a:xfrm>
            <a:off x="7027385" y="5396671"/>
            <a:ext cx="2113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lừa xẻ</a:t>
            </a:r>
            <a:endParaRPr lang="zh-CN" altLang="en-US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249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8581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11094 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6" grpId="0"/>
      <p:bldP spid="66" grpId="1"/>
      <p:bldP spid="67" grpId="0"/>
      <p:bldP spid="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8">
            <a:extLst>
              <a:ext uri="{FF2B5EF4-FFF2-40B4-BE49-F238E27FC236}">
                <a16:creationId xmlns:a16="http://schemas.microsoft.com/office/drawing/2014/main" id="{2CB23EFB-52AC-4DDD-BB21-671B2F700EAB}"/>
              </a:ext>
            </a:extLst>
          </p:cNvPr>
          <p:cNvSpPr/>
          <p:nvPr/>
        </p:nvSpPr>
        <p:spPr>
          <a:xfrm>
            <a:off x="5562600" y="545479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        / </a:t>
            </a:r>
            <a:r>
              <a:rPr lang="en-US" altLang="zh-CN" sz="4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xạp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)     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" name="9">
            <a:extLst>
              <a:ext uri="{FF2B5EF4-FFF2-40B4-BE49-F238E27FC236}">
                <a16:creationId xmlns:a16="http://schemas.microsoft.com/office/drawing/2014/main" id="{523E1EE6-B607-4E8E-8662-786A3AD9E51C}"/>
              </a:ext>
            </a:extLst>
          </p:cNvPr>
          <p:cNvGrpSpPr/>
          <p:nvPr/>
        </p:nvGrpSpPr>
        <p:grpSpPr>
          <a:xfrm>
            <a:off x="4360179" y="205290"/>
            <a:ext cx="3500284" cy="404311"/>
            <a:chOff x="2286000" y="530480"/>
            <a:chExt cx="7620000" cy="404310"/>
          </a:xfrm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3EC55AB4-FEB5-4761-B714-046F8E728A70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6">
              <a:extLst>
                <a:ext uri="{FF2B5EF4-FFF2-40B4-BE49-F238E27FC236}">
                  <a16:creationId xmlns:a16="http://schemas.microsoft.com/office/drawing/2014/main" id="{18A7AEB3-0F22-459D-9530-50190B2E3975}"/>
                </a:ext>
              </a:extLst>
            </p:cNvPr>
            <p:cNvSpPr txBox="1"/>
            <p:nvPr/>
          </p:nvSpPr>
          <p:spPr>
            <a:xfrm>
              <a:off x="4742748" y="534681"/>
              <a:ext cx="2782707" cy="40010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95C41-0B90-4D23-B78D-62E6A66844F8}"/>
              </a:ext>
            </a:extLst>
          </p:cNvPr>
          <p:cNvGrpSpPr/>
          <p:nvPr/>
        </p:nvGrpSpPr>
        <p:grpSpPr>
          <a:xfrm>
            <a:off x="152401" y="152401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15" name="51">
              <a:extLst>
                <a:ext uri="{FF2B5EF4-FFF2-40B4-BE49-F238E27FC236}">
                  <a16:creationId xmlns:a16="http://schemas.microsoft.com/office/drawing/2014/main" id="{BCFBB410-3FA8-466B-97E4-EE810D014BC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F11425-8210-4C5D-89EA-4A0352889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01D7E-5ACE-459B-9A11-94F03752A1A9}"/>
              </a:ext>
            </a:extLst>
          </p:cNvPr>
          <p:cNvSpPr txBox="1"/>
          <p:nvPr/>
        </p:nvSpPr>
        <p:spPr>
          <a:xfrm>
            <a:off x="1216745" y="581561"/>
            <a:ext cx="10337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 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 .</a:t>
            </a:r>
            <a:endParaRPr lang="vi-VN" sz="40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C94446-8B50-492D-B647-83433F9F10B3}"/>
              </a:ext>
            </a:extLst>
          </p:cNvPr>
          <p:cNvSpPr txBox="1"/>
          <p:nvPr/>
        </p:nvSpPr>
        <p:spPr>
          <a:xfrm>
            <a:off x="336245" y="1143002"/>
            <a:ext cx="9341156" cy="77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900">
                <a:solidFill>
                  <a:srgbClr val="333333"/>
                </a:solidFill>
                <a:latin typeface="+mj-lt"/>
              </a:rPr>
              <a:t>a.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Chọn từ ngữ thích hợp thay cho ô vuông. </a:t>
            </a:r>
            <a:endParaRPr lang="vi-VN" sz="390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D809A5-1D4C-4387-B44F-41C56D5D1F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467" t="8259" r="3402" b="7144"/>
          <a:stretch>
            <a:fillRect/>
          </a:stretch>
        </p:blipFill>
        <p:spPr>
          <a:xfrm>
            <a:off x="3376247" y="2066736"/>
            <a:ext cx="5439507" cy="3089398"/>
          </a:xfrm>
          <a:custGeom>
            <a:avLst/>
            <a:gdLst>
              <a:gd name="connsiteX0" fmla="*/ 353193 w 4276579"/>
              <a:gd name="connsiteY0" fmla="*/ 0 h 2377441"/>
              <a:gd name="connsiteX1" fmla="*/ 3923386 w 4276579"/>
              <a:gd name="connsiteY1" fmla="*/ 0 h 2377441"/>
              <a:gd name="connsiteX2" fmla="*/ 4276579 w 4276579"/>
              <a:gd name="connsiteY2" fmla="*/ 353193 h 2377441"/>
              <a:gd name="connsiteX3" fmla="*/ 4276579 w 4276579"/>
              <a:gd name="connsiteY3" fmla="*/ 2024248 h 2377441"/>
              <a:gd name="connsiteX4" fmla="*/ 3923386 w 4276579"/>
              <a:gd name="connsiteY4" fmla="*/ 2377441 h 2377441"/>
              <a:gd name="connsiteX5" fmla="*/ 353193 w 4276579"/>
              <a:gd name="connsiteY5" fmla="*/ 2377441 h 2377441"/>
              <a:gd name="connsiteX6" fmla="*/ 0 w 4276579"/>
              <a:gd name="connsiteY6" fmla="*/ 2024248 h 2377441"/>
              <a:gd name="connsiteX7" fmla="*/ 0 w 4276579"/>
              <a:gd name="connsiteY7" fmla="*/ 353193 h 2377441"/>
              <a:gd name="connsiteX8" fmla="*/ 353193 w 4276579"/>
              <a:gd name="connsiteY8" fmla="*/ 0 h 237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579" h="2377441">
                <a:moveTo>
                  <a:pt x="353193" y="0"/>
                </a:moveTo>
                <a:lnTo>
                  <a:pt x="3923386" y="0"/>
                </a:lnTo>
                <a:cubicBezTo>
                  <a:pt x="4118449" y="0"/>
                  <a:pt x="4276579" y="158130"/>
                  <a:pt x="4276579" y="353193"/>
                </a:cubicBezTo>
                <a:lnTo>
                  <a:pt x="4276579" y="2024248"/>
                </a:lnTo>
                <a:cubicBezTo>
                  <a:pt x="4276579" y="2219311"/>
                  <a:pt x="4118449" y="2377441"/>
                  <a:pt x="3923386" y="2377441"/>
                </a:cubicBezTo>
                <a:lnTo>
                  <a:pt x="353193" y="2377441"/>
                </a:lnTo>
                <a:cubicBezTo>
                  <a:pt x="158130" y="2377441"/>
                  <a:pt x="0" y="2219311"/>
                  <a:pt x="0" y="2024248"/>
                </a:cubicBezTo>
                <a:lnTo>
                  <a:pt x="0" y="353193"/>
                </a:lnTo>
                <a:cubicBezTo>
                  <a:pt x="0" y="158130"/>
                  <a:pt x="158130" y="0"/>
                  <a:pt x="353193" y="0"/>
                </a:cubicBezTo>
                <a:close/>
              </a:path>
            </a:pathLst>
          </a:custGeom>
        </p:spPr>
      </p:pic>
      <p:sp>
        <p:nvSpPr>
          <p:cNvPr id="25" name="8">
            <a:extLst>
              <a:ext uri="{FF2B5EF4-FFF2-40B4-BE49-F238E27FC236}">
                <a16:creationId xmlns:a16="http://schemas.microsoft.com/office/drawing/2014/main" id="{370C7028-6AE5-4A2F-AC12-01564E15BDB6}"/>
              </a:ext>
            </a:extLst>
          </p:cNvPr>
          <p:cNvSpPr/>
          <p:nvPr/>
        </p:nvSpPr>
        <p:spPr>
          <a:xfrm>
            <a:off x="3886200" y="5464314"/>
            <a:ext cx="1423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Múa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2EA7EF-8BE4-4723-B76E-6F7EE9B97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57" y="5598759"/>
            <a:ext cx="476043" cy="438997"/>
          </a:xfrm>
          <a:prstGeom prst="rect">
            <a:avLst/>
          </a:prstGeom>
        </p:spPr>
      </p:pic>
      <p:sp>
        <p:nvSpPr>
          <p:cNvPr id="27" name="8">
            <a:extLst>
              <a:ext uri="{FF2B5EF4-FFF2-40B4-BE49-F238E27FC236}">
                <a16:creationId xmlns:a16="http://schemas.microsoft.com/office/drawing/2014/main" id="{92B7B687-9266-4B2A-9664-540C35B4E843}"/>
              </a:ext>
            </a:extLst>
          </p:cNvPr>
          <p:cNvSpPr/>
          <p:nvPr/>
        </p:nvSpPr>
        <p:spPr>
          <a:xfrm>
            <a:off x="5659516" y="5454789"/>
            <a:ext cx="1350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sạp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011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0069 L 0.05847 -0.000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5" grpId="0"/>
      <p:bldP spid="25" grpId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">
            <a:extLst>
              <a:ext uri="{FF2B5EF4-FFF2-40B4-BE49-F238E27FC236}">
                <a16:creationId xmlns:a16="http://schemas.microsoft.com/office/drawing/2014/main" id="{6F95C9C5-AFE0-4470-986B-67A0A1383A26}"/>
              </a:ext>
            </a:extLst>
          </p:cNvPr>
          <p:cNvSpPr/>
          <p:nvPr/>
        </p:nvSpPr>
        <p:spPr>
          <a:xfrm>
            <a:off x="1219200" y="3248561"/>
            <a:ext cx="10335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/>
              <a:t>- Hoa h</a:t>
            </a:r>
            <a:r>
              <a:rPr lang="vi-VN" sz="4000">
                <a:solidFill>
                  <a:srgbClr val="FF0000"/>
                </a:solidFill>
              </a:rPr>
              <a:t>ướng</a:t>
            </a:r>
            <a:r>
              <a:rPr lang="vi-VN" sz="4000"/>
              <a:t> d</a:t>
            </a:r>
            <a:r>
              <a:rPr lang="vi-VN" sz="4000">
                <a:solidFill>
                  <a:srgbClr val="FF0000"/>
                </a:solidFill>
              </a:rPr>
              <a:t>ương</a:t>
            </a:r>
            <a:r>
              <a:rPr lang="vi-VN" sz="4000"/>
              <a:t> v</a:t>
            </a:r>
            <a:r>
              <a:rPr lang="vi-VN" sz="4000">
                <a:solidFill>
                  <a:srgbClr val="FF0000"/>
                </a:solidFill>
              </a:rPr>
              <a:t>ươn 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vi-VN" sz="4000"/>
              <a:t>mình đón ánh nắng mặt trời.</a:t>
            </a:r>
          </a:p>
        </p:txBody>
      </p:sp>
      <p:grpSp>
        <p:nvGrpSpPr>
          <p:cNvPr id="9" name="9">
            <a:extLst>
              <a:ext uri="{FF2B5EF4-FFF2-40B4-BE49-F238E27FC236}">
                <a16:creationId xmlns:a16="http://schemas.microsoft.com/office/drawing/2014/main" id="{523E1EE6-B607-4E8E-8662-786A3AD9E51C}"/>
              </a:ext>
            </a:extLst>
          </p:cNvPr>
          <p:cNvGrpSpPr/>
          <p:nvPr/>
        </p:nvGrpSpPr>
        <p:grpSpPr>
          <a:xfrm>
            <a:off x="4360178" y="205289"/>
            <a:ext cx="3500284" cy="404311"/>
            <a:chOff x="2286000" y="530480"/>
            <a:chExt cx="7620000" cy="404311"/>
          </a:xfrm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3EC55AB4-FEB5-4761-B714-046F8E728A70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6">
              <a:extLst>
                <a:ext uri="{FF2B5EF4-FFF2-40B4-BE49-F238E27FC236}">
                  <a16:creationId xmlns:a16="http://schemas.microsoft.com/office/drawing/2014/main" id="{18A7AEB3-0F22-459D-9530-50190B2E3975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95C41-0B90-4D23-B78D-62E6A66844F8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15" name="51">
              <a:extLst>
                <a:ext uri="{FF2B5EF4-FFF2-40B4-BE49-F238E27FC236}">
                  <a16:creationId xmlns:a16="http://schemas.microsoft.com/office/drawing/2014/main" id="{BCFBB410-3FA8-466B-97E4-EE810D014BC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F11425-8210-4C5D-89EA-4A0352889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01D7E-5ACE-459B-9A11-94F03752A1A9}"/>
              </a:ext>
            </a:extLst>
          </p:cNvPr>
          <p:cNvSpPr txBox="1"/>
          <p:nvPr/>
        </p:nvSpPr>
        <p:spPr>
          <a:xfrm>
            <a:off x="1216744" y="581561"/>
            <a:ext cx="103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 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 .</a:t>
            </a:r>
            <a:endParaRPr lang="vi-VN" sz="40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C94446-8B50-492D-B647-83433F9F10B3}"/>
              </a:ext>
            </a:extLst>
          </p:cNvPr>
          <p:cNvSpPr txBox="1"/>
          <p:nvPr/>
        </p:nvSpPr>
        <p:spPr>
          <a:xfrm>
            <a:off x="336244" y="1143000"/>
            <a:ext cx="9341156" cy="77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900">
                <a:solidFill>
                  <a:srgbClr val="333333"/>
                </a:solidFill>
              </a:rPr>
              <a:t>b</a:t>
            </a:r>
            <a:r>
              <a:rPr lang="vi-VN" sz="3900">
                <a:solidFill>
                  <a:srgbClr val="333333"/>
                </a:solidFill>
              </a:rPr>
              <a:t>.</a:t>
            </a:r>
            <a:r>
              <a:rPr lang="en-US" sz="3900">
                <a:solidFill>
                  <a:srgbClr val="333333"/>
                </a:solidFill>
              </a:rPr>
              <a:t> Chọn </a:t>
            </a:r>
            <a:r>
              <a:rPr lang="en-US" sz="3900">
                <a:solidFill>
                  <a:srgbClr val="118463"/>
                </a:solidFill>
              </a:rPr>
              <a:t>ươn</a:t>
            </a:r>
            <a:r>
              <a:rPr lang="en-US" sz="3900">
                <a:solidFill>
                  <a:srgbClr val="333333"/>
                </a:solidFill>
              </a:rPr>
              <a:t> hay </a:t>
            </a:r>
            <a:r>
              <a:rPr lang="en-US" sz="3900">
                <a:solidFill>
                  <a:srgbClr val="118463"/>
                </a:solidFill>
              </a:rPr>
              <a:t>ương</a:t>
            </a:r>
            <a:r>
              <a:rPr lang="en-US" sz="3900">
                <a:solidFill>
                  <a:srgbClr val="333333"/>
                </a:solidFill>
              </a:rPr>
              <a:t> thay cho ô vuông. </a:t>
            </a:r>
            <a:endParaRPr lang="vi-VN" sz="3900">
              <a:solidFill>
                <a:srgbClr val="333333"/>
              </a:solidFill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7262A2E5-28E4-4BF5-B87F-21719283FD72}"/>
              </a:ext>
            </a:extLst>
          </p:cNvPr>
          <p:cNvSpPr/>
          <p:nvPr/>
        </p:nvSpPr>
        <p:spPr>
          <a:xfrm>
            <a:off x="1233520" y="2196596"/>
            <a:ext cx="975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/>
              <a:t>- Con đ</a:t>
            </a:r>
            <a:r>
              <a:rPr lang="vi-VN" sz="4000">
                <a:solidFill>
                  <a:srgbClr val="FF0000"/>
                </a:solidFill>
              </a:rPr>
              <a:t>ường</a:t>
            </a:r>
            <a:r>
              <a:rPr lang="vi-VN" sz="4000"/>
              <a:t> uốn l</a:t>
            </a:r>
            <a:r>
              <a:rPr lang="vi-VN" sz="4000">
                <a:solidFill>
                  <a:srgbClr val="FF0000"/>
                </a:solidFill>
              </a:rPr>
              <a:t>ượn 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vi-VN" sz="4000"/>
              <a:t>quanh s</a:t>
            </a:r>
            <a:r>
              <a:rPr lang="vi-VN" sz="4000">
                <a:solidFill>
                  <a:srgbClr val="FF0000"/>
                </a:solidFill>
              </a:rPr>
              <a:t>ườn</a:t>
            </a:r>
            <a:r>
              <a:rPr lang="vi-VN" sz="4000"/>
              <a:t> </a:t>
            </a:r>
            <a:r>
              <a:rPr lang="en-US" sz="4000"/>
              <a:t> </a:t>
            </a:r>
            <a:r>
              <a:rPr lang="vi-VN" sz="4000"/>
              <a:t>núi..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F0CB48-1C20-4D1B-8C8A-2B8213EE6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457026"/>
            <a:ext cx="1066800" cy="409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E25052-8303-41F0-BE4D-A6E748F79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0" y="2352251"/>
            <a:ext cx="1066800" cy="4099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B4F602-E35D-4A90-8988-74DC2D348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2454865"/>
            <a:ext cx="1066800" cy="4099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383D31-248C-4940-98A7-4E9377C2F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3514493"/>
            <a:ext cx="1066800" cy="4099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8BFECB-F806-43FC-871D-107B0C84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3514493"/>
            <a:ext cx="1066800" cy="4099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765A05-A853-44B6-B6B6-B9A737BE5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3512332"/>
            <a:ext cx="1066800" cy="4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1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0A587-C3D2-48DE-A654-3DDDA58B8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28800"/>
            <a:ext cx="6602540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4">
            <a:extLst>
              <a:ext uri="{FF2B5EF4-FFF2-40B4-BE49-F238E27FC236}">
                <a16:creationId xmlns:a16="http://schemas.microsoft.com/office/drawing/2014/main" id="{378325A2-2719-4A56-B347-D951B21351E5}"/>
              </a:ext>
            </a:extLst>
          </p:cNvPr>
          <p:cNvSpPr txBox="1">
            <a:spLocks/>
          </p:cNvSpPr>
          <p:nvPr/>
        </p:nvSpPr>
        <p:spPr>
          <a:xfrm>
            <a:off x="4976175" y="197337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13</a:t>
            </a: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B7BDAEE3-B659-4942-92A1-947D1D0DE591}"/>
              </a:ext>
            </a:extLst>
          </p:cNvPr>
          <p:cNvSpPr>
            <a:spLocks noGrp="1"/>
          </p:cNvSpPr>
          <p:nvPr/>
        </p:nvSpPr>
        <p:spPr>
          <a:xfrm>
            <a:off x="5328378" y="4419600"/>
            <a:ext cx="1524000" cy="544472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 3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ED72C-58AC-49AE-8AD7-4569D031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58" y="2833239"/>
            <a:ext cx="6897084" cy="1990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C04B1-0000-4211-9C52-E6A94C234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0"/>
            <a:ext cx="3400486" cy="13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1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8" grpId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1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8" grpId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8FF3CD-FB84-4BC7-9384-9FF945698356}"/>
              </a:ext>
            </a:extLst>
          </p:cNvPr>
          <p:cNvSpPr txBox="1"/>
          <p:nvPr/>
        </p:nvSpPr>
        <p:spPr>
          <a:xfrm>
            <a:off x="685800" y="1295400"/>
            <a:ext cx="105918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ǡ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μ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ếnḑ V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Θ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ʸt</a:t>
            </a:r>
            <a:br>
              <a:rPr lang="en-US" sz="6000"/>
            </a:b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</a:t>
            </a:r>
            <a:r>
              <a:rPr lang="el-GR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Ή; </a:t>
            </a: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ȫ</a:t>
            </a:r>
            <a:r>
              <a:rPr lang="el-GR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ʴt: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6000" b="1">
                <a:latin typeface="HP001" panose="020B0603050302020204" pitchFamily="34" charset="0"/>
                <a:ea typeface="HP001" panose="020B0603050302020204" pitchFamily="34" charset="0"/>
              </a:rPr>
              <a:t>NɣȰ đồ εơΤ΅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621235-20F4-45E0-9B42-08788E15E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5920"/>
            <a:ext cx="1700256" cy="9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DC6D29E0-63A9-4A8C-BFC4-B5392F61745B}"/>
              </a:ext>
            </a:extLst>
          </p:cNvPr>
          <p:cNvSpPr/>
          <p:nvPr/>
        </p:nvSpPr>
        <p:spPr>
          <a:xfrm>
            <a:off x="4936499" y="1455587"/>
            <a:ext cx="2319003" cy="2319003"/>
          </a:xfrm>
          <a:prstGeom prst="ellipse">
            <a:avLst/>
          </a:prstGeom>
          <a:noFill/>
          <a:ln w="76200">
            <a:solidFill>
              <a:srgbClr val="28A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6AFD3"/>
              </a:solidFill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E522A-6259-4D5C-A426-049181E49342}"/>
              </a:ext>
            </a:extLst>
          </p:cNvPr>
          <p:cNvSpPr txBox="1"/>
          <p:nvPr/>
        </p:nvSpPr>
        <p:spPr>
          <a:xfrm>
            <a:off x="3169918" y="3962400"/>
            <a:ext cx="5852161" cy="101566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71DDCC"/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</a:rPr>
              <a:t>ĐỌC VĂN BẢN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ED268-E9C9-4A20-BC50-A54F039C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97" y="1598786"/>
            <a:ext cx="2032604" cy="20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D9331-34E2-4AAB-B707-A470C058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4"/>
            <a:ext cx="1147568" cy="646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D85466-93F6-484B-8EDD-55D577128D57}"/>
              </a:ext>
            </a:extLst>
          </p:cNvPr>
          <p:cNvSpPr txBox="1"/>
          <p:nvPr/>
        </p:nvSpPr>
        <p:spPr>
          <a:xfrm>
            <a:off x="4343400" y="37129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1816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7200" b="1" dirty="0">
              <a:solidFill>
                <a:srgbClr val="11816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8BB78CF-7DE2-4495-8EF7-CA55F90B2131}"/>
              </a:ext>
            </a:extLst>
          </p:cNvPr>
          <p:cNvSpPr txBox="1"/>
          <p:nvPr/>
        </p:nvSpPr>
        <p:spPr>
          <a:xfrm>
            <a:off x="1683385" y="1098517"/>
            <a:ext cx="4107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8FBAE7B-8F14-4FAB-8965-287C0609A501}"/>
              </a:ext>
            </a:extLst>
          </p:cNvPr>
          <p:cNvSpPr txBox="1"/>
          <p:nvPr/>
        </p:nvSpPr>
        <p:spPr>
          <a:xfrm>
            <a:off x="1683385" y="3857683"/>
            <a:ext cx="3886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080FE7EB-A347-4D6A-870D-6ACFD9CD04F1}"/>
              </a:ext>
            </a:extLst>
          </p:cNvPr>
          <p:cNvSpPr txBox="1"/>
          <p:nvPr/>
        </p:nvSpPr>
        <p:spPr>
          <a:xfrm>
            <a:off x="7121935" y="1098517"/>
            <a:ext cx="4107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9AB6DE-5ADC-4D53-A241-0F78C128A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14" t="17105" r="9091" b="33057"/>
          <a:stretch/>
        </p:blipFill>
        <p:spPr>
          <a:xfrm>
            <a:off x="1248267" y="1145307"/>
            <a:ext cx="538392" cy="512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D1620C-E9C5-4E41-A959-B010E3525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4" t="12406" r="18949" b="29309"/>
          <a:stretch/>
        </p:blipFill>
        <p:spPr>
          <a:xfrm>
            <a:off x="1221192" y="3843432"/>
            <a:ext cx="538392" cy="605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3EEB46-4FEA-4FF8-9023-E24908D27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163321"/>
            <a:ext cx="576129" cy="5492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F2B7927-521F-459A-83ED-31A1679285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49" t="856" r="787" b="1834"/>
          <a:stretch>
            <a:fillRect/>
          </a:stretch>
        </p:blipFill>
        <p:spPr>
          <a:xfrm>
            <a:off x="7167806" y="3486974"/>
            <a:ext cx="3775841" cy="2718970"/>
          </a:xfrm>
          <a:custGeom>
            <a:avLst/>
            <a:gdLst>
              <a:gd name="connsiteX0" fmla="*/ 685814 w 4876800"/>
              <a:gd name="connsiteY0" fmla="*/ 0 h 4114800"/>
              <a:gd name="connsiteX1" fmla="*/ 4190986 w 4876800"/>
              <a:gd name="connsiteY1" fmla="*/ 0 h 4114800"/>
              <a:gd name="connsiteX2" fmla="*/ 4876800 w 4876800"/>
              <a:gd name="connsiteY2" fmla="*/ 685814 h 4114800"/>
              <a:gd name="connsiteX3" fmla="*/ 4876800 w 4876800"/>
              <a:gd name="connsiteY3" fmla="*/ 3428986 h 4114800"/>
              <a:gd name="connsiteX4" fmla="*/ 4190986 w 4876800"/>
              <a:gd name="connsiteY4" fmla="*/ 4114800 h 4114800"/>
              <a:gd name="connsiteX5" fmla="*/ 685814 w 4876800"/>
              <a:gd name="connsiteY5" fmla="*/ 4114800 h 4114800"/>
              <a:gd name="connsiteX6" fmla="*/ 0 w 4876800"/>
              <a:gd name="connsiteY6" fmla="*/ 3428986 h 4114800"/>
              <a:gd name="connsiteX7" fmla="*/ 0 w 4876800"/>
              <a:gd name="connsiteY7" fmla="*/ 685814 h 4114800"/>
              <a:gd name="connsiteX8" fmla="*/ 685814 w 4876800"/>
              <a:gd name="connsiteY8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114800">
                <a:moveTo>
                  <a:pt x="685814" y="0"/>
                </a:moveTo>
                <a:lnTo>
                  <a:pt x="4190986" y="0"/>
                </a:lnTo>
                <a:cubicBezTo>
                  <a:pt x="4569751" y="0"/>
                  <a:pt x="4876800" y="307049"/>
                  <a:pt x="4876800" y="685814"/>
                </a:cubicBezTo>
                <a:lnTo>
                  <a:pt x="4876800" y="3428986"/>
                </a:lnTo>
                <a:cubicBezTo>
                  <a:pt x="4876800" y="3807751"/>
                  <a:pt x="4569751" y="4114800"/>
                  <a:pt x="4190986" y="4114800"/>
                </a:cubicBezTo>
                <a:lnTo>
                  <a:pt x="685814" y="4114800"/>
                </a:lnTo>
                <a:cubicBezTo>
                  <a:pt x="307049" y="4114800"/>
                  <a:pt x="0" y="3807751"/>
                  <a:pt x="0" y="3428986"/>
                </a:cubicBezTo>
                <a:lnTo>
                  <a:pt x="0" y="685814"/>
                </a:lnTo>
                <a:cubicBezTo>
                  <a:pt x="0" y="307049"/>
                  <a:pt x="307049" y="0"/>
                  <a:pt x="685814" y="0"/>
                </a:cubicBezTo>
                <a:close/>
              </a:path>
            </a:pathLst>
          </a:cu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965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3" grpId="0"/>
      <p:bldP spid="1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1822CA-8AEA-4E28-B56F-1A2F475F65F0}"/>
              </a:ext>
            </a:extLst>
          </p:cNvPr>
          <p:cNvGrpSpPr/>
          <p:nvPr/>
        </p:nvGrpSpPr>
        <p:grpSpPr>
          <a:xfrm>
            <a:off x="199177" y="184880"/>
            <a:ext cx="853942" cy="1068901"/>
            <a:chOff x="253799" y="259752"/>
            <a:chExt cx="853942" cy="1068901"/>
          </a:xfrm>
        </p:grpSpPr>
        <p:sp>
          <p:nvSpPr>
            <p:cNvPr id="4" name="51">
              <a:extLst>
                <a:ext uri="{FF2B5EF4-FFF2-40B4-BE49-F238E27FC236}">
                  <a16:creationId xmlns:a16="http://schemas.microsoft.com/office/drawing/2014/main" id="{A1526D02-8B7F-4A2C-A6E0-7E0D052BDF6E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E09A92-18BA-4D1D-AB09-9F1012E48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5879" y="646791"/>
              <a:ext cx="681862" cy="68186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7BD62-64E1-48B9-B534-D8F052E99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16130"/>
            <a:ext cx="2057400" cy="2057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DF4AFA-65C4-4780-9E30-7ABE2C5BA8C6}"/>
              </a:ext>
            </a:extLst>
          </p:cNvPr>
          <p:cNvGrpSpPr/>
          <p:nvPr/>
        </p:nvGrpSpPr>
        <p:grpSpPr>
          <a:xfrm>
            <a:off x="2895600" y="1600058"/>
            <a:ext cx="2254820" cy="1291656"/>
            <a:chOff x="1676928" y="2546103"/>
            <a:chExt cx="2254820" cy="129165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7534A3-B68B-4995-A1FB-95CC82E3F42D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>
                <a:solidFill>
                  <a:srgbClr val="00B05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93F05E-14FD-4519-BB6D-2B0E5FB665D8}"/>
                </a:ext>
              </a:extLst>
            </p:cNvPr>
            <p:cNvSpPr txBox="1"/>
            <p:nvPr/>
          </p:nvSpPr>
          <p:spPr>
            <a:xfrm>
              <a:off x="1794494" y="2909537"/>
              <a:ext cx="2057400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tròn xoe</a:t>
              </a:r>
              <a:endParaRPr lang="en-US" sz="4000" b="1" i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5D866B-F70D-43BF-B0E0-94C258CE2ADC}"/>
              </a:ext>
            </a:extLst>
          </p:cNvPr>
          <p:cNvGrpSpPr/>
          <p:nvPr/>
        </p:nvGrpSpPr>
        <p:grpSpPr>
          <a:xfrm>
            <a:off x="2895600" y="4051426"/>
            <a:ext cx="2825055" cy="1350870"/>
            <a:chOff x="1642378" y="3994981"/>
            <a:chExt cx="2186086" cy="135087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034A67-83F4-449B-9A4F-EDCDB066C871}"/>
                </a:ext>
              </a:extLst>
            </p:cNvPr>
            <p:cNvSpPr/>
            <p:nvPr/>
          </p:nvSpPr>
          <p:spPr>
            <a:xfrm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>
                <a:solidFill>
                  <a:srgbClr val="00B05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7FEB32-91BE-4AE3-9627-DF26789435E6}"/>
                </a:ext>
              </a:extLst>
            </p:cNvPr>
            <p:cNvSpPr txBox="1"/>
            <p:nvPr/>
          </p:nvSpPr>
          <p:spPr>
            <a:xfrm>
              <a:off x="1892677" y="4316479"/>
              <a:ext cx="1685487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vẫy đuôi</a:t>
              </a:r>
              <a:endParaRPr lang="en-US" sz="40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74D914-CF91-429B-933F-D63100278C39}"/>
              </a:ext>
            </a:extLst>
          </p:cNvPr>
          <p:cNvGrpSpPr/>
          <p:nvPr/>
        </p:nvGrpSpPr>
        <p:grpSpPr>
          <a:xfrm>
            <a:off x="6743964" y="1509480"/>
            <a:ext cx="2558472" cy="1472812"/>
            <a:chOff x="4603205" y="3842077"/>
            <a:chExt cx="2558472" cy="147281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7309E6-933D-40E2-BA88-A90148985A97}"/>
                </a:ext>
              </a:extLst>
            </p:cNvPr>
            <p:cNvSpPr/>
            <p:nvPr/>
          </p:nvSpPr>
          <p:spPr>
            <a:xfrm>
              <a:off x="4603205" y="3842077"/>
              <a:ext cx="2558472" cy="1472812"/>
            </a:xfrm>
            <a:custGeom>
              <a:avLst/>
              <a:gdLst>
                <a:gd name="connsiteX0" fmla="*/ 823159 w 2063513"/>
                <a:gd name="connsiteY0" fmla="*/ 0 h 1472812"/>
                <a:gd name="connsiteX1" fmla="*/ 1248231 w 2063513"/>
                <a:gd name="connsiteY1" fmla="*/ 215131 h 1472812"/>
                <a:gd name="connsiteX2" fmla="*/ 1277692 w 2063513"/>
                <a:gd name="connsiteY2" fmla="*/ 266797 h 1472812"/>
                <a:gd name="connsiteX3" fmla="*/ 1321514 w 2063513"/>
                <a:gd name="connsiteY3" fmla="*/ 252469 h 1472812"/>
                <a:gd name="connsiteX4" fmla="*/ 1384927 w 2063513"/>
                <a:gd name="connsiteY4" fmla="*/ 245736 h 1472812"/>
                <a:gd name="connsiteX5" fmla="*/ 1699580 w 2063513"/>
                <a:gd name="connsiteY5" fmla="*/ 577155 h 1472812"/>
                <a:gd name="connsiteX6" fmla="*/ 1693521 w 2063513"/>
                <a:gd name="connsiteY6" fmla="*/ 640459 h 1472812"/>
                <a:gd name="connsiteX7" fmla="*/ 1748860 w 2063513"/>
                <a:gd name="connsiteY7" fmla="*/ 634583 h 1472812"/>
                <a:gd name="connsiteX8" fmla="*/ 2063513 w 2063513"/>
                <a:gd name="connsiteY8" fmla="*/ 966002 h 1472812"/>
                <a:gd name="connsiteX9" fmla="*/ 1748860 w 2063513"/>
                <a:gd name="connsiteY9" fmla="*/ 1297421 h 1472812"/>
                <a:gd name="connsiteX10" fmla="*/ 1685447 w 2063513"/>
                <a:gd name="connsiteY10" fmla="*/ 1290688 h 1472812"/>
                <a:gd name="connsiteX11" fmla="*/ 1665561 w 2063513"/>
                <a:gd name="connsiteY11" fmla="*/ 1284186 h 1472812"/>
                <a:gd name="connsiteX12" fmla="*/ 1622509 w 2063513"/>
                <a:gd name="connsiteY12" fmla="*/ 1321170 h 1472812"/>
                <a:gd name="connsiteX13" fmla="*/ 1291871 w 2063513"/>
                <a:gd name="connsiteY13" fmla="*/ 1418240 h 1472812"/>
                <a:gd name="connsiteX14" fmla="*/ 1109863 w 2063513"/>
                <a:gd name="connsiteY14" fmla="*/ 1392196 h 1472812"/>
                <a:gd name="connsiteX15" fmla="*/ 1039202 w 2063513"/>
                <a:gd name="connsiteY15" fmla="*/ 1365012 h 1472812"/>
                <a:gd name="connsiteX16" fmla="*/ 1029719 w 2063513"/>
                <a:gd name="connsiteY16" fmla="*/ 1375742 h 1472812"/>
                <a:gd name="connsiteX17" fmla="*/ 778692 w 2063513"/>
                <a:gd name="connsiteY17" fmla="*/ 1472812 h 1472812"/>
                <a:gd name="connsiteX18" fmla="*/ 484315 w 2063513"/>
                <a:gd name="connsiteY18" fmla="*/ 1326693 h 1472812"/>
                <a:gd name="connsiteX19" fmla="*/ 464649 w 2063513"/>
                <a:gd name="connsiteY19" fmla="*/ 1292868 h 1472812"/>
                <a:gd name="connsiteX20" fmla="*/ 411579 w 2063513"/>
                <a:gd name="connsiteY20" fmla="*/ 1297421 h 1472812"/>
                <a:gd name="connsiteX21" fmla="*/ 0 w 2063513"/>
                <a:gd name="connsiteY21" fmla="*/ 897170 h 1472812"/>
                <a:gd name="connsiteX22" fmla="*/ 251374 w 2063513"/>
                <a:gd name="connsiteY22" fmla="*/ 528373 h 1472812"/>
                <a:gd name="connsiteX23" fmla="*/ 312856 w 2063513"/>
                <a:gd name="connsiteY23" fmla="*/ 509813 h 1472812"/>
                <a:gd name="connsiteX24" fmla="*/ 310540 w 2063513"/>
                <a:gd name="connsiteY24" fmla="*/ 487946 h 1472812"/>
                <a:gd name="connsiteX25" fmla="*/ 823159 w 2063513"/>
                <a:gd name="connsiteY25" fmla="*/ 0 h 1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13" h="1472812">
                  <a:moveTo>
                    <a:pt x="823159" y="0"/>
                  </a:moveTo>
                  <a:cubicBezTo>
                    <a:pt x="1000104" y="0"/>
                    <a:pt x="1156110" y="85336"/>
                    <a:pt x="1248231" y="215131"/>
                  </a:cubicBezTo>
                  <a:lnTo>
                    <a:pt x="1277692" y="266797"/>
                  </a:lnTo>
                  <a:lnTo>
                    <a:pt x="1321514" y="252469"/>
                  </a:lnTo>
                  <a:cubicBezTo>
                    <a:pt x="1341997" y="248055"/>
                    <a:pt x="1363205" y="245736"/>
                    <a:pt x="1384927" y="245736"/>
                  </a:cubicBezTo>
                  <a:cubicBezTo>
                    <a:pt x="1558705" y="245736"/>
                    <a:pt x="1699580" y="394117"/>
                    <a:pt x="1699580" y="577155"/>
                  </a:cubicBezTo>
                  <a:lnTo>
                    <a:pt x="1693521" y="640459"/>
                  </a:lnTo>
                  <a:lnTo>
                    <a:pt x="1748860" y="634583"/>
                  </a:lnTo>
                  <a:cubicBezTo>
                    <a:pt x="1922638" y="634583"/>
                    <a:pt x="2063513" y="782964"/>
                    <a:pt x="2063513" y="966002"/>
                  </a:cubicBezTo>
                  <a:cubicBezTo>
                    <a:pt x="2063513" y="1149040"/>
                    <a:pt x="1922638" y="1297421"/>
                    <a:pt x="1748860" y="1297421"/>
                  </a:cubicBezTo>
                  <a:cubicBezTo>
                    <a:pt x="1727138" y="1297421"/>
                    <a:pt x="1705930" y="1295103"/>
                    <a:pt x="1685447" y="1290688"/>
                  </a:cubicBezTo>
                  <a:lnTo>
                    <a:pt x="1665561" y="1284186"/>
                  </a:lnTo>
                  <a:lnTo>
                    <a:pt x="1622509" y="1321170"/>
                  </a:lnTo>
                  <a:cubicBezTo>
                    <a:pt x="1537891" y="1381145"/>
                    <a:pt x="1420993" y="1418240"/>
                    <a:pt x="1291871" y="1418240"/>
                  </a:cubicBezTo>
                  <a:cubicBezTo>
                    <a:pt x="1227310" y="1418240"/>
                    <a:pt x="1165805" y="1408966"/>
                    <a:pt x="1109863" y="1392196"/>
                  </a:cubicBezTo>
                  <a:lnTo>
                    <a:pt x="1039202" y="1365012"/>
                  </a:lnTo>
                  <a:lnTo>
                    <a:pt x="1029719" y="1375742"/>
                  </a:lnTo>
                  <a:cubicBezTo>
                    <a:pt x="965475" y="1435717"/>
                    <a:pt x="876724" y="1472812"/>
                    <a:pt x="778692" y="1472812"/>
                  </a:cubicBezTo>
                  <a:cubicBezTo>
                    <a:pt x="656152" y="1472812"/>
                    <a:pt x="548113" y="1414851"/>
                    <a:pt x="484315" y="1326693"/>
                  </a:cubicBezTo>
                  <a:lnTo>
                    <a:pt x="464649" y="1292868"/>
                  </a:lnTo>
                  <a:lnTo>
                    <a:pt x="411579" y="1297421"/>
                  </a:lnTo>
                  <a:cubicBezTo>
                    <a:pt x="184270" y="1297421"/>
                    <a:pt x="0" y="1118223"/>
                    <a:pt x="0" y="897170"/>
                  </a:cubicBezTo>
                  <a:cubicBezTo>
                    <a:pt x="0" y="731380"/>
                    <a:pt x="103652" y="589134"/>
                    <a:pt x="251374" y="528373"/>
                  </a:cubicBezTo>
                  <a:lnTo>
                    <a:pt x="312856" y="509813"/>
                  </a:lnTo>
                  <a:lnTo>
                    <a:pt x="310540" y="487946"/>
                  </a:lnTo>
                  <a:cubicBezTo>
                    <a:pt x="310540" y="218461"/>
                    <a:pt x="540047" y="0"/>
                    <a:pt x="82315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>
                <a:solidFill>
                  <a:srgbClr val="00B05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839C49-38D9-468A-AAFE-6397F97C6EDC}"/>
                </a:ext>
              </a:extLst>
            </p:cNvPr>
            <p:cNvSpPr txBox="1"/>
            <p:nvPr/>
          </p:nvSpPr>
          <p:spPr>
            <a:xfrm>
              <a:off x="5076502" y="4285922"/>
              <a:ext cx="1940689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giã trầu</a:t>
              </a:r>
              <a:endParaRPr lang="en-US" sz="4000" b="1" i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967689-E802-48DC-9A86-E9CF1D97ECF8}"/>
              </a:ext>
            </a:extLst>
          </p:cNvPr>
          <p:cNvGrpSpPr/>
          <p:nvPr/>
        </p:nvGrpSpPr>
        <p:grpSpPr>
          <a:xfrm>
            <a:off x="6610672" y="4038600"/>
            <a:ext cx="2825055" cy="1350870"/>
            <a:chOff x="1642378" y="3994981"/>
            <a:chExt cx="2186086" cy="135087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565D200-974A-4265-BA59-E36CF8C4628E}"/>
                </a:ext>
              </a:extLst>
            </p:cNvPr>
            <p:cNvSpPr/>
            <p:nvPr/>
          </p:nvSpPr>
          <p:spPr>
            <a:xfrm flipH="1"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>
                <a:solidFill>
                  <a:srgbClr val="00B05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6CEF0C-48F4-48F9-8B94-ED4D465BE87A}"/>
                </a:ext>
              </a:extLst>
            </p:cNvPr>
            <p:cNvSpPr txBox="1"/>
            <p:nvPr/>
          </p:nvSpPr>
          <p:spPr>
            <a:xfrm>
              <a:off x="1791421" y="4349215"/>
              <a:ext cx="1935787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biếu</a:t>
              </a:r>
              <a:endParaRPr lang="en-US" sz="4000" b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939038F-D3F7-4627-858A-A740B19B1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353" y="166038"/>
            <a:ext cx="541981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79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D9331-34E2-4AAB-B707-A470C058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4"/>
            <a:ext cx="1147568" cy="646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D85466-93F6-484B-8EDD-55D577128D57}"/>
              </a:ext>
            </a:extLst>
          </p:cNvPr>
          <p:cNvSpPr txBox="1"/>
          <p:nvPr/>
        </p:nvSpPr>
        <p:spPr>
          <a:xfrm>
            <a:off x="4457700" y="3048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NɣȰ đồ εơΤ΅</a:t>
            </a:r>
            <a:endParaRPr lang="en-US" sz="88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8BB78CF-7DE2-4495-8EF7-CA55F90B2131}"/>
              </a:ext>
            </a:extLst>
          </p:cNvPr>
          <p:cNvSpPr txBox="1"/>
          <p:nvPr/>
        </p:nvSpPr>
        <p:spPr>
          <a:xfrm>
            <a:off x="3733800" y="1143000"/>
            <a:ext cx="5098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HP001" panose="020B0603050302020204" pitchFamily="34" charset="0"/>
                <a:ea typeface="HP001" panose="020B0603050302020204" pitchFamily="34" charset="0"/>
              </a:rPr>
              <a:t>Bḥn Όềm gió Ǻát,</a:t>
            </a:r>
            <a:br>
              <a:rPr lang="vi-VN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vi-VN" sz="4000" b="1">
                <a:latin typeface="HP001" panose="020B0603050302020204" pitchFamily="34" charset="0"/>
                <a:ea typeface="HP001" panose="020B0603050302020204" pitchFamily="34" charset="0"/>
              </a:rPr>
              <a:t>BḴ ǻɣȰ đồ εơΤ΅.</a:t>
            </a:r>
            <a:br>
              <a:rPr lang="vi-VN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vi-VN" sz="4000" b="1">
                <a:latin typeface="HP001" panose="020B0603050302020204" pitchFamily="34" charset="0"/>
                <a:ea typeface="HP001" panose="020B0603050302020204" pitchFamily="34" charset="0"/>
              </a:rPr>
              <a:t>ξϝo ǻɈʎ ȩẫἫ đuôΤ΅,</a:t>
            </a:r>
            <a:br>
              <a:rPr lang="vi-VN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vi-VN" sz="4000" b="1">
                <a:latin typeface="HP001" panose="020B0603050302020204" pitchFamily="34" charset="0"/>
                <a:ea typeface="HP001" panose="020B0603050302020204" pitchFamily="34" charset="0"/>
              </a:rPr>
              <a:t>TǟòΪ xφψ đôΤ΅ Ǻắt.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8FBAE7B-8F14-4FAB-8965-287C0609A501}"/>
              </a:ext>
            </a:extLst>
          </p:cNvPr>
          <p:cNvSpPr txBox="1"/>
          <p:nvPr/>
        </p:nvSpPr>
        <p:spPr>
          <a:xfrm>
            <a:off x="3796846" y="4151055"/>
            <a:ext cx="4823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Đâ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Ἣ 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ẚà Ǖ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ả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ị,</a:t>
            </a:r>
            <a:b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Đâ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Ἣ 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ẚà Ǖ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ả ǻa,</a:t>
            </a:r>
            <a:b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Quả ǻà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Ἣ ι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ɦȰ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Ẓ,</a:t>
            </a:r>
            <a:b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Quả ǻà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Ἣ ι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ɦȰ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a.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FE32AD-F113-47FB-B4D7-41D369F570A4}"/>
              </a:ext>
            </a:extLst>
          </p:cNvPr>
          <p:cNvSpPr/>
          <p:nvPr/>
        </p:nvSpPr>
        <p:spPr>
          <a:xfrm>
            <a:off x="3793828" y="1052607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C85FA92-BC72-44CB-ABF6-CA7131BCBF02}"/>
              </a:ext>
            </a:extLst>
          </p:cNvPr>
          <p:cNvSpPr/>
          <p:nvPr/>
        </p:nvSpPr>
        <p:spPr>
          <a:xfrm>
            <a:off x="3793828" y="1684841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D2C379-513D-402C-8103-57466E945464}"/>
              </a:ext>
            </a:extLst>
          </p:cNvPr>
          <p:cNvSpPr/>
          <p:nvPr/>
        </p:nvSpPr>
        <p:spPr>
          <a:xfrm>
            <a:off x="3793828" y="2280861"/>
            <a:ext cx="573174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0F9B4A-3EB4-4600-ADBE-60D31E509C6D}"/>
              </a:ext>
            </a:extLst>
          </p:cNvPr>
          <p:cNvSpPr/>
          <p:nvPr/>
        </p:nvSpPr>
        <p:spPr>
          <a:xfrm>
            <a:off x="3793828" y="2876881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79231EF-2E37-4C7D-9A30-9C03B6F7AC7A}"/>
              </a:ext>
            </a:extLst>
          </p:cNvPr>
          <p:cNvSpPr/>
          <p:nvPr/>
        </p:nvSpPr>
        <p:spPr>
          <a:xfrm>
            <a:off x="3793828" y="4076466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13DBEB-30A9-484F-AB47-4149E4446D0A}"/>
              </a:ext>
            </a:extLst>
          </p:cNvPr>
          <p:cNvSpPr/>
          <p:nvPr/>
        </p:nvSpPr>
        <p:spPr>
          <a:xfrm>
            <a:off x="3793828" y="4708700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C9295F-771C-4025-BBD1-14B2A4B16076}"/>
              </a:ext>
            </a:extLst>
          </p:cNvPr>
          <p:cNvSpPr/>
          <p:nvPr/>
        </p:nvSpPr>
        <p:spPr>
          <a:xfrm>
            <a:off x="3793828" y="5304720"/>
            <a:ext cx="573174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E40F93A-8452-43F3-A302-5975D64E9997}"/>
              </a:ext>
            </a:extLst>
          </p:cNvPr>
          <p:cNvSpPr/>
          <p:nvPr/>
        </p:nvSpPr>
        <p:spPr>
          <a:xfrm>
            <a:off x="3793828" y="5900740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25B2E-CD83-4814-94ED-E38DEDD75E6E}"/>
              </a:ext>
            </a:extLst>
          </p:cNvPr>
          <p:cNvSpPr/>
          <p:nvPr/>
        </p:nvSpPr>
        <p:spPr>
          <a:xfrm>
            <a:off x="3793828" y="3429000"/>
            <a:ext cx="4511972" cy="587959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  <a:alpha val="18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74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3" grpId="0"/>
      <p:bldP spid="13" grpId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D9331-34E2-4AAB-B707-A470C058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4"/>
            <a:ext cx="1147568" cy="646331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080FE7EB-A347-4D6A-870D-6ACFD9CD04F1}"/>
              </a:ext>
            </a:extLst>
          </p:cNvPr>
          <p:cNvSpPr txBox="1"/>
          <p:nvPr/>
        </p:nvSpPr>
        <p:spPr>
          <a:xfrm>
            <a:off x="3810000" y="990600"/>
            <a:ext cx="5098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Đâ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Ἣ εΗ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ʴɖ cố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Τ΅ η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ỏ</a:t>
            </a:r>
            <a:b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BḴ ǻɣȰ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ật Ǉrò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Ϊ,</a:t>
            </a:r>
            <a:b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ȳ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ʴu bà đấ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Ἣ ·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ȴ,</a:t>
            </a:r>
            <a:b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ϐ΅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ã Ǉrầu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Ό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êm ǻẑo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Ϊ.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0407D9-55B2-4529-9EA4-C507F79C5B44}"/>
              </a:ext>
            </a:extLst>
          </p:cNvPr>
          <p:cNvSpPr/>
          <p:nvPr/>
        </p:nvSpPr>
        <p:spPr>
          <a:xfrm>
            <a:off x="3857203" y="916807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663003-5407-46CD-BC82-60E44C718159}"/>
              </a:ext>
            </a:extLst>
          </p:cNvPr>
          <p:cNvSpPr/>
          <p:nvPr/>
        </p:nvSpPr>
        <p:spPr>
          <a:xfrm>
            <a:off x="3857203" y="1549041"/>
            <a:ext cx="49869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AC65E7-A7B7-4191-9111-564622412160}"/>
              </a:ext>
            </a:extLst>
          </p:cNvPr>
          <p:cNvSpPr/>
          <p:nvPr/>
        </p:nvSpPr>
        <p:spPr>
          <a:xfrm>
            <a:off x="3857203" y="2145061"/>
            <a:ext cx="573174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E9B481-FD74-452F-A8C0-3FB4F7108EA0}"/>
              </a:ext>
            </a:extLst>
          </p:cNvPr>
          <p:cNvSpPr/>
          <p:nvPr/>
        </p:nvSpPr>
        <p:spPr>
          <a:xfrm>
            <a:off x="3857203" y="2741081"/>
            <a:ext cx="498695" cy="804064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2C2-7F0D-4F0B-B432-5F977AB0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9" t="856" r="787" b="1834"/>
          <a:stretch>
            <a:fillRect/>
          </a:stretch>
        </p:blipFill>
        <p:spPr>
          <a:xfrm>
            <a:off x="3879837" y="3800833"/>
            <a:ext cx="3775841" cy="2718970"/>
          </a:xfrm>
          <a:custGeom>
            <a:avLst/>
            <a:gdLst>
              <a:gd name="connsiteX0" fmla="*/ 685814 w 4876800"/>
              <a:gd name="connsiteY0" fmla="*/ 0 h 4114800"/>
              <a:gd name="connsiteX1" fmla="*/ 4190986 w 4876800"/>
              <a:gd name="connsiteY1" fmla="*/ 0 h 4114800"/>
              <a:gd name="connsiteX2" fmla="*/ 4876800 w 4876800"/>
              <a:gd name="connsiteY2" fmla="*/ 685814 h 4114800"/>
              <a:gd name="connsiteX3" fmla="*/ 4876800 w 4876800"/>
              <a:gd name="connsiteY3" fmla="*/ 3428986 h 4114800"/>
              <a:gd name="connsiteX4" fmla="*/ 4190986 w 4876800"/>
              <a:gd name="connsiteY4" fmla="*/ 4114800 h 4114800"/>
              <a:gd name="connsiteX5" fmla="*/ 685814 w 4876800"/>
              <a:gd name="connsiteY5" fmla="*/ 4114800 h 4114800"/>
              <a:gd name="connsiteX6" fmla="*/ 0 w 4876800"/>
              <a:gd name="connsiteY6" fmla="*/ 3428986 h 4114800"/>
              <a:gd name="connsiteX7" fmla="*/ 0 w 4876800"/>
              <a:gd name="connsiteY7" fmla="*/ 685814 h 4114800"/>
              <a:gd name="connsiteX8" fmla="*/ 685814 w 4876800"/>
              <a:gd name="connsiteY8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114800">
                <a:moveTo>
                  <a:pt x="685814" y="0"/>
                </a:moveTo>
                <a:lnTo>
                  <a:pt x="4190986" y="0"/>
                </a:lnTo>
                <a:cubicBezTo>
                  <a:pt x="4569751" y="0"/>
                  <a:pt x="4876800" y="307049"/>
                  <a:pt x="4876800" y="685814"/>
                </a:cubicBezTo>
                <a:lnTo>
                  <a:pt x="4876800" y="3428986"/>
                </a:lnTo>
                <a:cubicBezTo>
                  <a:pt x="4876800" y="3807751"/>
                  <a:pt x="4569751" y="4114800"/>
                  <a:pt x="4190986" y="4114800"/>
                </a:cubicBezTo>
                <a:lnTo>
                  <a:pt x="685814" y="4114800"/>
                </a:lnTo>
                <a:cubicBezTo>
                  <a:pt x="307049" y="4114800"/>
                  <a:pt x="0" y="3807751"/>
                  <a:pt x="0" y="3428986"/>
                </a:cubicBezTo>
                <a:lnTo>
                  <a:pt x="0" y="685814"/>
                </a:lnTo>
                <a:cubicBezTo>
                  <a:pt x="0" y="307049"/>
                  <a:pt x="307049" y="0"/>
                  <a:pt x="685814" y="0"/>
                </a:cubicBezTo>
                <a:close/>
              </a:path>
            </a:pathLst>
          </a:cu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3202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EB88C-AC83-4916-93D7-EDF5C1B16600}"/>
              </a:ext>
            </a:extLst>
          </p:cNvPr>
          <p:cNvSpPr txBox="1"/>
          <p:nvPr/>
        </p:nvSpPr>
        <p:spPr>
          <a:xfrm>
            <a:off x="1676400" y="1447800"/>
            <a:ext cx="8991600" cy="83099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71DDCC"/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</a:rPr>
              <a:t>THỰC HÀNH VIẾT BÀI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3604B-8426-4C43-9BE8-B97F32C36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1" y="2057400"/>
            <a:ext cx="3981598" cy="39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619</TotalTime>
  <Words>586</Words>
  <Application>Microsoft Office PowerPoint</Application>
  <PresentationFormat>Widescreen</PresentationFormat>
  <Paragraphs>82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Calibri</vt:lpstr>
      <vt:lpstr>HP001</vt:lpstr>
      <vt:lpstr>HP-167</vt:lpstr>
      <vt:lpstr>HP-168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336</cp:revision>
  <dcterms:created xsi:type="dcterms:W3CDTF">2021-10-03T06:52:05Z</dcterms:created>
  <dcterms:modified xsi:type="dcterms:W3CDTF">2021-12-01T08:05:43Z</dcterms:modified>
  <cp:category>9Slide.vn</cp:category>
</cp:coreProperties>
</file>