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9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68" r:id="rId2"/>
    <p:sldId id="256" r:id="rId3"/>
    <p:sldId id="367" r:id="rId4"/>
    <p:sldId id="368" r:id="rId5"/>
    <p:sldId id="563" r:id="rId6"/>
    <p:sldId id="564" r:id="rId7"/>
    <p:sldId id="565" r:id="rId8"/>
    <p:sldId id="389" r:id="rId9"/>
    <p:sldId id="394" r:id="rId10"/>
    <p:sldId id="392" r:id="rId11"/>
    <p:sldId id="393" r:id="rId12"/>
    <p:sldId id="567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F77"/>
    <a:srgbClr val="387C50"/>
    <a:srgbClr val="E25D4D"/>
    <a:srgbClr val="DA172C"/>
    <a:srgbClr val="EBEFCD"/>
    <a:srgbClr val="43AD31"/>
    <a:srgbClr val="BD3328"/>
    <a:srgbClr val="575804"/>
    <a:srgbClr val="478751"/>
    <a:srgbClr val="7ED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8" autoAdjust="0"/>
  </p:normalViewPr>
  <p:slideViewPr>
    <p:cSldViewPr>
      <p:cViewPr varScale="1">
        <p:scale>
          <a:sx n="47" d="100"/>
          <a:sy n="47" d="100"/>
        </p:scale>
        <p:origin x="7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 ý HS độ cao của các chữ cái: chữ cái hoa M, b, g cao 2,5 li, chữ đ cao 2 li; chữ t cao 1,5 li; các chữ còn lại cao 1 li.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đặt dấu chấm cuối câu: ngay sau chữ cái i của tiếng chơi.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 ý HS độ cao của các chữ cái: chữ cái hoa M, b, g cao 2,5 li, chữ đ cao 2 li; chữ t cao 1,5 li; các chữ còn lại cao 1 li.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đặt dấu chấm cuối câu: ngay sau chữ cái i của tiếng chơi.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3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" descr="图片包含 浅色, 餐桌, 事情, 天空&#10;&#10;已生成高可信度的说明">
            <a:extLst>
              <a:ext uri="{FF2B5EF4-FFF2-40B4-BE49-F238E27FC236}">
                <a16:creationId xmlns:a16="http://schemas.microsoft.com/office/drawing/2014/main" id="{992C0CAB-B591-4E84-9F30-0A16155D7D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810227" y="-1610128"/>
            <a:ext cx="4700798" cy="9892765"/>
          </a:xfrm>
          <a:prstGeom prst="rect">
            <a:avLst/>
          </a:prstGeom>
        </p:spPr>
      </p:pic>
      <p:pic>
        <p:nvPicPr>
          <p:cNvPr id="5" name="23">
            <a:extLst>
              <a:ext uri="{FF2B5EF4-FFF2-40B4-BE49-F238E27FC236}">
                <a16:creationId xmlns:a16="http://schemas.microsoft.com/office/drawing/2014/main" id="{1ADE1930-E935-4C83-99B8-A56DA23EEA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866092" y="4981310"/>
            <a:ext cx="1031246" cy="2752841"/>
          </a:xfrm>
          <a:prstGeom prst="rect">
            <a:avLst/>
          </a:prstGeom>
        </p:spPr>
      </p:pic>
      <p:pic>
        <p:nvPicPr>
          <p:cNvPr id="6" name="24">
            <a:extLst>
              <a:ext uri="{FF2B5EF4-FFF2-40B4-BE49-F238E27FC236}">
                <a16:creationId xmlns:a16="http://schemas.microsoft.com/office/drawing/2014/main" id="{D3B56DBE-A95B-4BB8-8DA0-1FD4287AF7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3950254" y="5763516"/>
            <a:ext cx="1447710" cy="2579238"/>
          </a:xfrm>
          <a:prstGeom prst="rect">
            <a:avLst/>
          </a:prstGeom>
        </p:spPr>
      </p:pic>
      <p:pic>
        <p:nvPicPr>
          <p:cNvPr id="7" name="25">
            <a:extLst>
              <a:ext uri="{FF2B5EF4-FFF2-40B4-BE49-F238E27FC236}">
                <a16:creationId xmlns:a16="http://schemas.microsoft.com/office/drawing/2014/main" id="{9ADAB8E8-81BA-4FC9-8BE5-673D57C1DD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5711470" y="5557677"/>
            <a:ext cx="867635" cy="2504836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1F8898A5-D88B-4E79-BD89-20E59B534F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2742135" y="5475128"/>
            <a:ext cx="1398131" cy="2504837"/>
          </a:xfrm>
          <a:prstGeom prst="rect">
            <a:avLst/>
          </a:prstGeom>
        </p:spPr>
      </p:pic>
      <p:pic>
        <p:nvPicPr>
          <p:cNvPr id="9" name="27">
            <a:extLst>
              <a:ext uri="{FF2B5EF4-FFF2-40B4-BE49-F238E27FC236}">
                <a16:creationId xmlns:a16="http://schemas.microsoft.com/office/drawing/2014/main" id="{3A047219-1AF3-477E-8E5D-872EFE3CA6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384571" y="4676774"/>
            <a:ext cx="1036204" cy="2504837"/>
          </a:xfrm>
          <a:prstGeom prst="rect">
            <a:avLst/>
          </a:prstGeom>
        </p:spPr>
      </p:pic>
      <p:pic>
        <p:nvPicPr>
          <p:cNvPr id="10" name="28">
            <a:extLst>
              <a:ext uri="{FF2B5EF4-FFF2-40B4-BE49-F238E27FC236}">
                <a16:creationId xmlns:a16="http://schemas.microsoft.com/office/drawing/2014/main" id="{54A25B9E-75F8-459C-9336-738D766BD39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8450785" y="5061469"/>
            <a:ext cx="1036204" cy="2504837"/>
          </a:xfrm>
          <a:prstGeom prst="rect">
            <a:avLst/>
          </a:prstGeom>
        </p:spPr>
      </p:pic>
      <p:pic>
        <p:nvPicPr>
          <p:cNvPr id="11" name="29">
            <a:extLst>
              <a:ext uri="{FF2B5EF4-FFF2-40B4-BE49-F238E27FC236}">
                <a16:creationId xmlns:a16="http://schemas.microsoft.com/office/drawing/2014/main" id="{F25AF40C-E6EC-45DA-B3AC-8914B791EE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086639" y="5739146"/>
            <a:ext cx="1447710" cy="2579238"/>
          </a:xfrm>
          <a:prstGeom prst="rect">
            <a:avLst/>
          </a:prstGeom>
        </p:spPr>
      </p:pic>
      <p:pic>
        <p:nvPicPr>
          <p:cNvPr id="12" name="30">
            <a:extLst>
              <a:ext uri="{FF2B5EF4-FFF2-40B4-BE49-F238E27FC236}">
                <a16:creationId xmlns:a16="http://schemas.microsoft.com/office/drawing/2014/main" id="{C5D8C770-E15B-4D00-9014-44BF445448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92046" y="4602373"/>
            <a:ext cx="1398800" cy="2579238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6E691612-9A91-478A-9304-16F3181159B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939361">
            <a:off x="10100861" y="4801718"/>
            <a:ext cx="1673895" cy="3619563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A7F1BA89-004B-4076-991C-ED3C36FFBF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064892" flipH="1">
            <a:off x="9550882" y="5351125"/>
            <a:ext cx="1031246" cy="2752841"/>
          </a:xfrm>
          <a:prstGeom prst="rect">
            <a:avLst/>
          </a:prstGeom>
        </p:spPr>
      </p:pic>
      <p:pic>
        <p:nvPicPr>
          <p:cNvPr id="15" name="33">
            <a:extLst>
              <a:ext uri="{FF2B5EF4-FFF2-40B4-BE49-F238E27FC236}">
                <a16:creationId xmlns:a16="http://schemas.microsoft.com/office/drawing/2014/main" id="{7F4B6DF5-96F3-4DF5-BB12-1431476BC4E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20159894">
            <a:off x="-643043" y="4097291"/>
            <a:ext cx="1579854" cy="4520878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AE899488-3CF2-4B96-A7EC-E8D3B8BF00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902673" y="5686654"/>
            <a:ext cx="1398131" cy="25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B12482-1B35-4FEF-A95A-6A3E988BA076}"/>
              </a:ext>
            </a:extLst>
          </p:cNvPr>
          <p:cNvSpPr/>
          <p:nvPr userDrawn="1"/>
        </p:nvSpPr>
        <p:spPr>
          <a:xfrm>
            <a:off x="2209800" y="1200879"/>
            <a:ext cx="8105775" cy="4456241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ln w="28575">
            <a:solidFill>
              <a:srgbClr val="387C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3">
            <a:extLst>
              <a:ext uri="{FF2B5EF4-FFF2-40B4-BE49-F238E27FC236}">
                <a16:creationId xmlns:a16="http://schemas.microsoft.com/office/drawing/2014/main" id="{80041D51-6DC4-4ABC-BEE6-5190BB05F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866092" y="4981310"/>
            <a:ext cx="1031246" cy="2752841"/>
          </a:xfrm>
          <a:prstGeom prst="rect">
            <a:avLst/>
          </a:prstGeom>
        </p:spPr>
      </p:pic>
      <p:pic>
        <p:nvPicPr>
          <p:cNvPr id="4" name="24">
            <a:extLst>
              <a:ext uri="{FF2B5EF4-FFF2-40B4-BE49-F238E27FC236}">
                <a16:creationId xmlns:a16="http://schemas.microsoft.com/office/drawing/2014/main" id="{32E8ED66-BFF9-4E44-B4D2-AFFCCE838E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3950254" y="5763516"/>
            <a:ext cx="1447710" cy="2579238"/>
          </a:xfrm>
          <a:prstGeom prst="rect">
            <a:avLst/>
          </a:prstGeom>
        </p:spPr>
      </p:pic>
      <p:pic>
        <p:nvPicPr>
          <p:cNvPr id="5" name="25">
            <a:extLst>
              <a:ext uri="{FF2B5EF4-FFF2-40B4-BE49-F238E27FC236}">
                <a16:creationId xmlns:a16="http://schemas.microsoft.com/office/drawing/2014/main" id="{5DF701E2-34BF-4718-9D13-A96F81A8F3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5711470" y="5557677"/>
            <a:ext cx="867635" cy="2504836"/>
          </a:xfrm>
          <a:prstGeom prst="rect">
            <a:avLst/>
          </a:prstGeom>
        </p:spPr>
      </p:pic>
      <p:pic>
        <p:nvPicPr>
          <p:cNvPr id="6" name="26">
            <a:extLst>
              <a:ext uri="{FF2B5EF4-FFF2-40B4-BE49-F238E27FC236}">
                <a16:creationId xmlns:a16="http://schemas.microsoft.com/office/drawing/2014/main" id="{655F9F26-0D13-4E31-BE1D-CF603CF642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2742135" y="5475128"/>
            <a:ext cx="1398131" cy="2504837"/>
          </a:xfrm>
          <a:prstGeom prst="rect">
            <a:avLst/>
          </a:prstGeom>
        </p:spPr>
      </p:pic>
      <p:pic>
        <p:nvPicPr>
          <p:cNvPr id="7" name="27">
            <a:extLst>
              <a:ext uri="{FF2B5EF4-FFF2-40B4-BE49-F238E27FC236}">
                <a16:creationId xmlns:a16="http://schemas.microsoft.com/office/drawing/2014/main" id="{64C82B5E-8FBA-40EB-9479-9BE33F9FE9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384571" y="4676774"/>
            <a:ext cx="1036204" cy="2504837"/>
          </a:xfrm>
          <a:prstGeom prst="rect">
            <a:avLst/>
          </a:prstGeom>
        </p:spPr>
      </p:pic>
      <p:pic>
        <p:nvPicPr>
          <p:cNvPr id="8" name="28">
            <a:extLst>
              <a:ext uri="{FF2B5EF4-FFF2-40B4-BE49-F238E27FC236}">
                <a16:creationId xmlns:a16="http://schemas.microsoft.com/office/drawing/2014/main" id="{8730DB9E-3297-46BD-90B7-211E9E92917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8450785" y="5061469"/>
            <a:ext cx="1036204" cy="2504837"/>
          </a:xfrm>
          <a:prstGeom prst="rect">
            <a:avLst/>
          </a:prstGeom>
        </p:spPr>
      </p:pic>
      <p:pic>
        <p:nvPicPr>
          <p:cNvPr id="9" name="29">
            <a:extLst>
              <a:ext uri="{FF2B5EF4-FFF2-40B4-BE49-F238E27FC236}">
                <a16:creationId xmlns:a16="http://schemas.microsoft.com/office/drawing/2014/main" id="{558F2CF1-7912-48DA-87BC-4BF9DF102D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086639" y="5739146"/>
            <a:ext cx="1447710" cy="2579238"/>
          </a:xfrm>
          <a:prstGeom prst="rect">
            <a:avLst/>
          </a:prstGeom>
        </p:spPr>
      </p:pic>
      <p:pic>
        <p:nvPicPr>
          <p:cNvPr id="10" name="30">
            <a:extLst>
              <a:ext uri="{FF2B5EF4-FFF2-40B4-BE49-F238E27FC236}">
                <a16:creationId xmlns:a16="http://schemas.microsoft.com/office/drawing/2014/main" id="{7A06CA58-83F7-4E5E-ABB4-04D0627258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92046" y="4602373"/>
            <a:ext cx="1398800" cy="2579238"/>
          </a:xfrm>
          <a:prstGeom prst="rect">
            <a:avLst/>
          </a:prstGeom>
        </p:spPr>
      </p:pic>
      <p:pic>
        <p:nvPicPr>
          <p:cNvPr id="11" name="31">
            <a:extLst>
              <a:ext uri="{FF2B5EF4-FFF2-40B4-BE49-F238E27FC236}">
                <a16:creationId xmlns:a16="http://schemas.microsoft.com/office/drawing/2014/main" id="{1F2DC3DC-B852-4C75-8E3D-999E782BCF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20939361">
            <a:off x="10100861" y="4801718"/>
            <a:ext cx="1673895" cy="3619563"/>
          </a:xfrm>
          <a:prstGeom prst="rect">
            <a:avLst/>
          </a:prstGeom>
        </p:spPr>
      </p:pic>
      <p:pic>
        <p:nvPicPr>
          <p:cNvPr id="12" name="32">
            <a:extLst>
              <a:ext uri="{FF2B5EF4-FFF2-40B4-BE49-F238E27FC236}">
                <a16:creationId xmlns:a16="http://schemas.microsoft.com/office/drawing/2014/main" id="{B229F957-2030-4994-A4B2-9E4973951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064892" flipH="1">
            <a:off x="9550882" y="5351125"/>
            <a:ext cx="1031246" cy="2752841"/>
          </a:xfrm>
          <a:prstGeom prst="rect">
            <a:avLst/>
          </a:prstGeom>
        </p:spPr>
      </p:pic>
      <p:pic>
        <p:nvPicPr>
          <p:cNvPr id="13" name="33">
            <a:extLst>
              <a:ext uri="{FF2B5EF4-FFF2-40B4-BE49-F238E27FC236}">
                <a16:creationId xmlns:a16="http://schemas.microsoft.com/office/drawing/2014/main" id="{AC482581-CA10-40AF-8C65-C721B279998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159894">
            <a:off x="-643043" y="4097291"/>
            <a:ext cx="1579854" cy="4520878"/>
          </a:xfrm>
          <a:prstGeom prst="rect">
            <a:avLst/>
          </a:prstGeom>
        </p:spPr>
      </p:pic>
      <p:pic>
        <p:nvPicPr>
          <p:cNvPr id="14" name="35">
            <a:extLst>
              <a:ext uri="{FF2B5EF4-FFF2-40B4-BE49-F238E27FC236}">
                <a16:creationId xmlns:a16="http://schemas.microsoft.com/office/drawing/2014/main" id="{C82319A1-6677-4ECC-9A3A-4BEA3EAF0A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902673" y="5686654"/>
            <a:ext cx="1398131" cy="25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648BCD-1E4B-4122-B6F8-562E6BBEF37C}"/>
              </a:ext>
            </a:extLst>
          </p:cNvPr>
          <p:cNvSpPr/>
          <p:nvPr userDrawn="1"/>
        </p:nvSpPr>
        <p:spPr>
          <a:xfrm>
            <a:off x="161925" y="166676"/>
            <a:ext cx="11868150" cy="6524649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 w="28575">
            <a:solidFill>
              <a:srgbClr val="387C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256E-1D77-41FE-899A-BCD014CB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82604-8751-48B9-9C31-9FC2F3FE5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3D3E2-A640-4A6D-86B7-FC99F1FE4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C721-1EF2-49DD-B31E-6654BE237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2FA68F-23C8-4C29-94E8-4E9FDD2A8A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395A0-08D2-4484-9AC4-4460C97A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04915-E812-492E-ADFC-3E22E712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78B967-9FB0-4FA4-9886-76E25694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91620E5-5A53-4636-A28E-C3D74BDAD9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A393DA-92C5-4DA8-A6F8-DFEEBEE87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CA5CA6-5F84-4790-A1CD-7044A75232CC}"/>
              </a:ext>
            </a:extLst>
          </p:cNvPr>
          <p:cNvSpPr txBox="1"/>
          <p:nvPr/>
        </p:nvSpPr>
        <p:spPr>
          <a:xfrm>
            <a:off x="3851635" y="179602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4FBD6B-4AB7-4B86-A6DD-072ECA881BC6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4285015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3">
            <a:extLst>
              <a:ext uri="{FF2B5EF4-FFF2-40B4-BE49-F238E27FC236}">
                <a16:creationId xmlns:a16="http://schemas.microsoft.com/office/drawing/2014/main" id="{D6A6BCA7-E082-47A1-84CD-304628A46125}"/>
              </a:ext>
            </a:extLst>
          </p:cNvPr>
          <p:cNvSpPr/>
          <p:nvPr/>
        </p:nvSpPr>
        <p:spPr>
          <a:xfrm rot="3274">
            <a:off x="1094478" y="321635"/>
            <a:ext cx="5001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392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TƯ THẾ NGỒI VIẾT</a:t>
            </a:r>
            <a:endParaRPr lang="zh-CN" altLang="en-US" sz="4000" b="1" dirty="0">
              <a:solidFill>
                <a:srgbClr val="4392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A3EA2-23EA-4F59-80F5-1080C04846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3" y="2005705"/>
            <a:ext cx="4210019" cy="279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463CE-2D8D-477F-B85B-981956555B24}"/>
              </a:ext>
            </a:extLst>
          </p:cNvPr>
          <p:cNvSpPr txBox="1"/>
          <p:nvPr/>
        </p:nvSpPr>
        <p:spPr>
          <a:xfrm>
            <a:off x="4680643" y="1347295"/>
            <a:ext cx="75113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25cm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30cm.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AD6E36-DE32-4D48-B863-E6FB864C5AFB}"/>
              </a:ext>
            </a:extLst>
          </p:cNvPr>
          <p:cNvGrpSpPr/>
          <p:nvPr/>
        </p:nvGrpSpPr>
        <p:grpSpPr>
          <a:xfrm>
            <a:off x="54748" y="43937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0" name="51">
              <a:extLst>
                <a:ext uri="{FF2B5EF4-FFF2-40B4-BE49-F238E27FC236}">
                  <a16:creationId xmlns:a16="http://schemas.microsoft.com/office/drawing/2014/main" id="{A42B31D7-18F4-463A-95A6-B8C09919A4A6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C0DA83-05E1-4916-85CD-825E340250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24010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29503727-3FD7-4F9B-97BE-2E864ACAE631}"/>
              </a:ext>
            </a:extLst>
          </p:cNvPr>
          <p:cNvSpPr/>
          <p:nvPr/>
        </p:nvSpPr>
        <p:spPr>
          <a:xfrm rot="3274">
            <a:off x="1173752" y="308752"/>
            <a:ext cx="3409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392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CÁCH ĐỂ VỞ</a:t>
            </a:r>
            <a:endParaRPr lang="zh-CN" altLang="en-US" sz="4000" b="1" dirty="0">
              <a:solidFill>
                <a:srgbClr val="4392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B2AF0-B686-4C41-B003-D6EC3045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60" y="1354580"/>
            <a:ext cx="4578155" cy="4362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5E4ED-7678-48FA-AACE-8F5F45C0F403}"/>
              </a:ext>
            </a:extLst>
          </p:cNvPr>
          <p:cNvSpPr txBox="1"/>
          <p:nvPr/>
        </p:nvSpPr>
        <p:spPr>
          <a:xfrm>
            <a:off x="5047395" y="1642873"/>
            <a:ext cx="6621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255AAA-B419-4DA7-A0DC-0898E62DD772}"/>
              </a:ext>
            </a:extLst>
          </p:cNvPr>
          <p:cNvGrpSpPr/>
          <p:nvPr/>
        </p:nvGrpSpPr>
        <p:grpSpPr>
          <a:xfrm>
            <a:off x="54748" y="43937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9" name="51">
              <a:extLst>
                <a:ext uri="{FF2B5EF4-FFF2-40B4-BE49-F238E27FC236}">
                  <a16:creationId xmlns:a16="http://schemas.microsoft.com/office/drawing/2014/main" id="{F9E21EC3-87B8-4AE5-BE8F-CE751B0A49B6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3EF54E-8793-4382-9106-00650B6B6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8846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FF7283A-58E7-49F8-8454-3330A27878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16" y="3967458"/>
            <a:ext cx="2895600" cy="289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B800A7-4390-482F-B3A4-C5412E176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79" y="1533960"/>
            <a:ext cx="10871947" cy="2194283"/>
          </a:xfrm>
          <a:prstGeom prst="rect">
            <a:avLst/>
          </a:prstGeom>
        </p:spPr>
      </p:pic>
      <p:grpSp>
        <p:nvGrpSpPr>
          <p:cNvPr id="19" name="9">
            <a:extLst>
              <a:ext uri="{FF2B5EF4-FFF2-40B4-BE49-F238E27FC236}">
                <a16:creationId xmlns:a16="http://schemas.microsoft.com/office/drawing/2014/main" id="{72D66146-73D9-477A-A6E4-614AB1BB9836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20" name="5">
              <a:extLst>
                <a:ext uri="{FF2B5EF4-FFF2-40B4-BE49-F238E27FC236}">
                  <a16:creationId xmlns:a16="http://schemas.microsoft.com/office/drawing/2014/main" id="{7A95E29E-3B99-47CB-ABA6-8116B95E7D6B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6">
              <a:extLst>
                <a:ext uri="{FF2B5EF4-FFF2-40B4-BE49-F238E27FC236}">
                  <a16:creationId xmlns:a16="http://schemas.microsoft.com/office/drawing/2014/main" id="{5810847B-37B0-43C4-95CD-9F86938E767E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CF7708-1140-4A9A-8C3F-AA9CCA9200EF}"/>
              </a:ext>
            </a:extLst>
          </p:cNvPr>
          <p:cNvGrpSpPr/>
          <p:nvPr/>
        </p:nvGrpSpPr>
        <p:grpSpPr>
          <a:xfrm>
            <a:off x="54748" y="43937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23" name="51">
              <a:extLst>
                <a:ext uri="{FF2B5EF4-FFF2-40B4-BE49-F238E27FC236}">
                  <a16:creationId xmlns:a16="http://schemas.microsoft.com/office/drawing/2014/main" id="{5662DF7C-BBFB-4D55-BDE6-68A7DEDF28E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A2C9853-659C-4366-AFF9-83E1DF53A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961666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FD74E5-2EF5-44FA-AB27-FEB380A9B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828800"/>
            <a:ext cx="6602540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4">
            <a:extLst>
              <a:ext uri="{FF2B5EF4-FFF2-40B4-BE49-F238E27FC236}">
                <a16:creationId xmlns:a16="http://schemas.microsoft.com/office/drawing/2014/main" id="{378325A2-2719-4A56-B347-D951B21351E5}"/>
              </a:ext>
            </a:extLst>
          </p:cNvPr>
          <p:cNvSpPr txBox="1">
            <a:spLocks/>
          </p:cNvSpPr>
          <p:nvPr/>
        </p:nvSpPr>
        <p:spPr>
          <a:xfrm>
            <a:off x="4976175" y="197337"/>
            <a:ext cx="223964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13</a:t>
            </a: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B7BDAEE3-B659-4942-92A1-947D1D0DE591}"/>
              </a:ext>
            </a:extLst>
          </p:cNvPr>
          <p:cNvSpPr>
            <a:spLocks noGrp="1"/>
          </p:cNvSpPr>
          <p:nvPr/>
        </p:nvSpPr>
        <p:spPr>
          <a:xfrm>
            <a:off x="5328378" y="4419600"/>
            <a:ext cx="1524000" cy="544472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3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0024CF-1158-449A-9955-1406535B8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71800"/>
            <a:ext cx="9217951" cy="1908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24C38-4F9F-426F-9610-CD50E4D56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965" y="1482532"/>
            <a:ext cx="3990827" cy="154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1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8" grpId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1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8" grpId="1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7D60E9-266D-4251-9585-45AC405164BE}"/>
              </a:ext>
            </a:extLst>
          </p:cNvPr>
          <p:cNvSpPr txBox="1"/>
          <p:nvPr/>
        </p:nvSpPr>
        <p:spPr>
          <a:xfrm>
            <a:off x="2457450" y="1524000"/>
            <a:ext cx="7277100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ǡ</a:t>
            </a:r>
            <a:r>
              <a:rPr lang="el-GR" sz="80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μ</a:t>
            </a:r>
            <a:r>
              <a:rPr lang="en-US" sz="80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ếnḑ V</a:t>
            </a:r>
            <a:r>
              <a:rPr lang="el-GR" sz="80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Θ</a:t>
            </a:r>
            <a:r>
              <a:rPr lang="en-US" sz="80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ʸt</a:t>
            </a:r>
            <a:br>
              <a:rPr lang="en-US" sz="7200"/>
            </a:br>
            <a:r>
              <a:rPr lang="en-US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V</a:t>
            </a:r>
            <a:r>
              <a:rPr lang="el-GR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Θ</a:t>
            </a:r>
            <a:r>
              <a:rPr lang="en-US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ʴt: CȄữ ẘo</a:t>
            </a:r>
            <a:r>
              <a:rPr lang="el-GR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Ο</a:t>
            </a:r>
            <a:r>
              <a:rPr lang="en-US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a </a:t>
            </a:r>
            <a:r>
              <a:rPr lang="en-US" sz="7200" b="1">
                <a:solidFill>
                  <a:schemeClr val="tx1">
                    <a:lumMod val="85000"/>
                    <a:lumOff val="15000"/>
                  </a:schemeClr>
                </a:solidFill>
                <a:latin typeface="HP001" panose="020B0603050302020204" pitchFamily="34" charset="0"/>
              </a:rPr>
              <a:t>M</a:t>
            </a:r>
            <a:endParaRPr lang="en-US" sz="7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2A78A-EF48-46BE-ADA4-678867E7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56"/>
            <a:ext cx="1953864" cy="110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20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872312-4DE0-45A1-8E87-34BC10B12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7" r="23286" b="43723"/>
          <a:stretch/>
        </p:blipFill>
        <p:spPr>
          <a:xfrm>
            <a:off x="3636423" y="762001"/>
            <a:ext cx="5499382" cy="46363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AAC3EB-F819-41F6-9279-D11D647756D9}"/>
              </a:ext>
            </a:extLst>
          </p:cNvPr>
          <p:cNvSpPr txBox="1"/>
          <p:nvPr/>
        </p:nvSpPr>
        <p:spPr>
          <a:xfrm>
            <a:off x="785993" y="5575589"/>
            <a:ext cx="10772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M</a:t>
            </a:r>
            <a:endParaRPr lang="en-US" sz="4800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CAF6F4-18BC-4744-8DFA-4DA2D69CBAEA}"/>
              </a:ext>
            </a:extLst>
          </p:cNvPr>
          <p:cNvGrpSpPr/>
          <p:nvPr/>
        </p:nvGrpSpPr>
        <p:grpSpPr>
          <a:xfrm>
            <a:off x="720899" y="1577713"/>
            <a:ext cx="2430641" cy="1788878"/>
            <a:chOff x="528868" y="2394018"/>
            <a:chExt cx="2430641" cy="178887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B7B38451-A7A3-42E9-9FE4-B053370275E7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43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7320BB-4D57-44A3-B6E4-B469FC29E0FC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M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79DFE1-1A60-4A10-AD29-1FE54C3186EF}"/>
              </a:ext>
            </a:extLst>
          </p:cNvPr>
          <p:cNvGrpSpPr/>
          <p:nvPr/>
        </p:nvGrpSpPr>
        <p:grpSpPr>
          <a:xfrm>
            <a:off x="720899" y="1865675"/>
            <a:ext cx="2430641" cy="1788878"/>
            <a:chOff x="528868" y="2394018"/>
            <a:chExt cx="2430641" cy="1788878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E7FCE4B0-AE18-4A79-95FD-2D96C36836E5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43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978772-757D-4435-8390-D4FF3A815CB0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M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5824EC-2575-49CA-955A-A6E176626AD9}"/>
              </a:ext>
            </a:extLst>
          </p:cNvPr>
          <p:cNvGrpSpPr/>
          <p:nvPr/>
        </p:nvGrpSpPr>
        <p:grpSpPr>
          <a:xfrm>
            <a:off x="638319" y="2084983"/>
            <a:ext cx="2524877" cy="1788428"/>
            <a:chOff x="446288" y="2428570"/>
            <a:chExt cx="2524877" cy="1788428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98DBD50D-321A-4D66-9C56-77CC77C7BFB5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43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6EF2E3-EE28-46DD-B335-1E052276C65F}"/>
                </a:ext>
              </a:extLst>
            </p:cNvPr>
            <p:cNvSpPr txBox="1"/>
            <p:nvPr/>
          </p:nvSpPr>
          <p:spPr>
            <a:xfrm>
              <a:off x="446288" y="2462672"/>
              <a:ext cx="25248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M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2BCCA92-0004-41B0-8814-95555E030A5A}"/>
              </a:ext>
            </a:extLst>
          </p:cNvPr>
          <p:cNvSpPr/>
          <p:nvPr/>
        </p:nvSpPr>
        <p:spPr>
          <a:xfrm>
            <a:off x="3888377" y="4501825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188F3B-5028-4B3A-9856-46E7EA0A4855}"/>
              </a:ext>
            </a:extLst>
          </p:cNvPr>
          <p:cNvSpPr/>
          <p:nvPr/>
        </p:nvSpPr>
        <p:spPr>
          <a:xfrm>
            <a:off x="3888377" y="3766968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08D8A1-B7BD-4D0C-A618-7DFF8E992470}"/>
              </a:ext>
            </a:extLst>
          </p:cNvPr>
          <p:cNvSpPr/>
          <p:nvPr/>
        </p:nvSpPr>
        <p:spPr>
          <a:xfrm>
            <a:off x="3888377" y="3045670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5E66A4-F0B8-4C60-9EEE-2544F03D3BF1}"/>
              </a:ext>
            </a:extLst>
          </p:cNvPr>
          <p:cNvSpPr/>
          <p:nvPr/>
        </p:nvSpPr>
        <p:spPr>
          <a:xfrm>
            <a:off x="3888377" y="2301482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D6451E-C5DA-42FC-923B-3174FFAFB688}"/>
              </a:ext>
            </a:extLst>
          </p:cNvPr>
          <p:cNvSpPr/>
          <p:nvPr/>
        </p:nvSpPr>
        <p:spPr>
          <a:xfrm>
            <a:off x="3888377" y="1580611"/>
            <a:ext cx="649606" cy="63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7D077F-0A31-45AA-9606-E9F7556A05B1}"/>
              </a:ext>
            </a:extLst>
          </p:cNvPr>
          <p:cNvGrpSpPr/>
          <p:nvPr/>
        </p:nvGrpSpPr>
        <p:grpSpPr>
          <a:xfrm>
            <a:off x="54748" y="43937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38" name="51">
              <a:extLst>
                <a:ext uri="{FF2B5EF4-FFF2-40B4-BE49-F238E27FC236}">
                  <a16:creationId xmlns:a16="http://schemas.microsoft.com/office/drawing/2014/main" id="{9819F378-C1D3-4B12-AB1E-008DCAD3688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5333F74-402D-429E-9904-A5951551E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2F27199-C8A8-46B3-913F-A653055CA48C}"/>
              </a:ext>
            </a:extLst>
          </p:cNvPr>
          <p:cNvSpPr txBox="1"/>
          <p:nvPr/>
        </p:nvSpPr>
        <p:spPr>
          <a:xfrm>
            <a:off x="5725409" y="366648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387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306074B-9D75-4BE4-9E89-27A25D2FE3E9}"/>
              </a:ext>
            </a:extLst>
          </p:cNvPr>
          <p:cNvSpPr/>
          <p:nvPr/>
        </p:nvSpPr>
        <p:spPr>
          <a:xfrm>
            <a:off x="4628041" y="869721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D3CAC5-EBEF-41D5-A5C1-E70B5579A78D}"/>
              </a:ext>
            </a:extLst>
          </p:cNvPr>
          <p:cNvSpPr/>
          <p:nvPr/>
        </p:nvSpPr>
        <p:spPr>
          <a:xfrm>
            <a:off x="5365383" y="869721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0E8A28E-5159-4E7B-9670-A5CACFBB562D}"/>
              </a:ext>
            </a:extLst>
          </p:cNvPr>
          <p:cNvSpPr/>
          <p:nvPr/>
        </p:nvSpPr>
        <p:spPr>
          <a:xfrm>
            <a:off x="6102725" y="869721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E102DC-3647-4AED-B654-5F44E2CA3A65}"/>
              </a:ext>
            </a:extLst>
          </p:cNvPr>
          <p:cNvSpPr/>
          <p:nvPr/>
        </p:nvSpPr>
        <p:spPr>
          <a:xfrm>
            <a:off x="6840067" y="869721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DA62E8-1C70-4A27-9272-82F019CFF353}"/>
              </a:ext>
            </a:extLst>
          </p:cNvPr>
          <p:cNvSpPr/>
          <p:nvPr/>
        </p:nvSpPr>
        <p:spPr>
          <a:xfrm>
            <a:off x="7577410" y="869721"/>
            <a:ext cx="649606" cy="63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728899-E3F5-462F-A2E7-080ABACF7F0F}"/>
              </a:ext>
            </a:extLst>
          </p:cNvPr>
          <p:cNvSpPr/>
          <p:nvPr/>
        </p:nvSpPr>
        <p:spPr>
          <a:xfrm>
            <a:off x="8291512" y="869721"/>
            <a:ext cx="649606" cy="632897"/>
          </a:xfrm>
          <a:prstGeom prst="rect">
            <a:avLst/>
          </a:prstGeom>
          <a:solidFill>
            <a:srgbClr val="E25D4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3EB359-9A45-459E-B2D7-B07A472A6974}"/>
              </a:ext>
            </a:extLst>
          </p:cNvPr>
          <p:cNvSpPr txBox="1"/>
          <p:nvPr/>
        </p:nvSpPr>
        <p:spPr>
          <a:xfrm>
            <a:off x="6558882" y="93509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387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26966C-CCE1-4116-9DA7-26955E2CC625}"/>
              </a:ext>
            </a:extLst>
          </p:cNvPr>
          <p:cNvSpPr txBox="1"/>
          <p:nvPr/>
        </p:nvSpPr>
        <p:spPr>
          <a:xfrm>
            <a:off x="7127859" y="46747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387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B55E86-CFC4-4B98-AB98-815B547860DD}"/>
              </a:ext>
            </a:extLst>
          </p:cNvPr>
          <p:cNvSpPr txBox="1"/>
          <p:nvPr/>
        </p:nvSpPr>
        <p:spPr>
          <a:xfrm>
            <a:off x="7710276" y="93509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387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9844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animBg="1"/>
      <p:bldP spid="27" grpId="0" animBg="1"/>
      <p:bldP spid="28" grpId="0" animBg="1"/>
      <p:bldP spid="29" grpId="0" animBg="1"/>
      <p:bldP spid="30" grpId="0" animBg="1"/>
      <p:bldP spid="33" grpId="0"/>
      <p:bldP spid="3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DF73FF-35FE-4840-A7D6-F9F1DA6A9F43}"/>
              </a:ext>
            </a:extLst>
          </p:cNvPr>
          <p:cNvGrpSpPr/>
          <p:nvPr/>
        </p:nvGrpSpPr>
        <p:grpSpPr>
          <a:xfrm>
            <a:off x="1371600" y="121956"/>
            <a:ext cx="9448800" cy="6724727"/>
            <a:chOff x="1371600" y="121956"/>
            <a:chExt cx="9448800" cy="67247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4ABE37-5274-4657-AF29-03FBDC77A471}"/>
                </a:ext>
              </a:extLst>
            </p:cNvPr>
            <p:cNvGrpSpPr/>
            <p:nvPr/>
          </p:nvGrpSpPr>
          <p:grpSpPr>
            <a:xfrm>
              <a:off x="1371600" y="121956"/>
              <a:ext cx="9448800" cy="6724727"/>
              <a:chOff x="1828800" y="304799"/>
              <a:chExt cx="8351253" cy="594360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1221DCB-17E6-4781-868E-6C1C6676B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8800" y="304799"/>
                <a:ext cx="8351253" cy="5943601"/>
              </a:xfrm>
              <a:prstGeom prst="rect">
                <a:avLst/>
              </a:prstGeom>
            </p:spPr>
          </p:pic>
          <p:pic>
            <p:nvPicPr>
              <p:cNvPr id="15" name="Hướng dẫn viết - L">
                <a:hlinkClick r:id="" action="ppaction://media"/>
                <a:extLst>
                  <a:ext uri="{FF2B5EF4-FFF2-40B4-BE49-F238E27FC236}">
                    <a16:creationId xmlns:a16="http://schemas.microsoft.com/office/drawing/2014/main" id="{23EB8681-D6CF-41B8-993E-A63861CF1D26}"/>
                  </a:ext>
                </a:extLst>
              </p:cNvPr>
              <p:cNvPicPr>
                <a:picLocks noChangeAspect="1"/>
              </p:cNvPicPr>
              <p:nvPr>
                <a:vide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2668761" y="1489295"/>
                <a:ext cx="6475239" cy="3826224"/>
              </a:xfrm>
              <a:prstGeom prst="roundRect">
                <a:avLst>
                  <a:gd name="adj" fmla="val 12124"/>
                </a:avLst>
              </a:prstGeom>
            </p:spPr>
          </p:pic>
        </p:grpSp>
        <p:pic>
          <p:nvPicPr>
            <p:cNvPr id="2" name="Hướng dẫn viết - M">
              <a:hlinkClick r:id="" action="ppaction://media"/>
              <a:extLst>
                <a:ext uri="{FF2B5EF4-FFF2-40B4-BE49-F238E27FC236}">
                  <a16:creationId xmlns:a16="http://schemas.microsoft.com/office/drawing/2014/main" id="{EDE8E0B1-5650-4C99-BF42-E79FA1D92AD6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2321951" y="1442506"/>
              <a:ext cx="7396367" cy="4329078"/>
            </a:xfrm>
            <a:prstGeom prst="roundRect">
              <a:avLst>
                <a:gd name="adj" fmla="val 11513"/>
              </a:avLst>
            </a:prstGeom>
          </p:spPr>
        </p:pic>
      </p:grpSp>
      <p:grpSp>
        <p:nvGrpSpPr>
          <p:cNvPr id="36" name="9">
            <a:extLst>
              <a:ext uri="{FF2B5EF4-FFF2-40B4-BE49-F238E27FC236}">
                <a16:creationId xmlns:a16="http://schemas.microsoft.com/office/drawing/2014/main" id="{BD85766E-0F67-4623-B7B8-D34662379AA7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40" name="5">
              <a:extLst>
                <a:ext uri="{FF2B5EF4-FFF2-40B4-BE49-F238E27FC236}">
                  <a16:creationId xmlns:a16="http://schemas.microsoft.com/office/drawing/2014/main" id="{1D2CA468-DDD1-4D62-9E28-4B021ACC7D89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6">
              <a:extLst>
                <a:ext uri="{FF2B5EF4-FFF2-40B4-BE49-F238E27FC236}">
                  <a16:creationId xmlns:a16="http://schemas.microsoft.com/office/drawing/2014/main" id="{D2DA4FFD-7E56-4434-902A-E1F892D44D74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AD6010-179D-4F85-A04D-FBE40262688C}"/>
              </a:ext>
            </a:extLst>
          </p:cNvPr>
          <p:cNvGrpSpPr/>
          <p:nvPr/>
        </p:nvGrpSpPr>
        <p:grpSpPr>
          <a:xfrm>
            <a:off x="54748" y="43937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2" name="51">
              <a:extLst>
                <a:ext uri="{FF2B5EF4-FFF2-40B4-BE49-F238E27FC236}">
                  <a16:creationId xmlns:a16="http://schemas.microsoft.com/office/drawing/2014/main" id="{50DFF9B7-A70B-4B07-9B31-4A220182A1C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5DCAAE-A250-486A-A17D-67C4010F8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81617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3">
            <a:extLst>
              <a:ext uri="{FF2B5EF4-FFF2-40B4-BE49-F238E27FC236}">
                <a16:creationId xmlns:a16="http://schemas.microsoft.com/office/drawing/2014/main" id="{5DB2241A-37F5-4ACA-82F2-EF874BD3B29F}"/>
              </a:ext>
            </a:extLst>
          </p:cNvPr>
          <p:cNvSpPr/>
          <p:nvPr/>
        </p:nvSpPr>
        <p:spPr>
          <a:xfrm rot="3274">
            <a:off x="2705233" y="79429"/>
            <a:ext cx="6781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 HOA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lang="en-US" altLang="zh-CN" sz="54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 </a:t>
            </a:r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BB7687-7B19-4C8B-80F1-23BA49AE30A7}"/>
              </a:ext>
            </a:extLst>
          </p:cNvPr>
          <p:cNvGrpSpPr/>
          <p:nvPr/>
        </p:nvGrpSpPr>
        <p:grpSpPr>
          <a:xfrm>
            <a:off x="54748" y="43937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9" name="51">
              <a:extLst>
                <a:ext uri="{FF2B5EF4-FFF2-40B4-BE49-F238E27FC236}">
                  <a16:creationId xmlns:a16="http://schemas.microsoft.com/office/drawing/2014/main" id="{4B3CEE65-FC47-4380-B6AA-76E02FA33EF7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5852B0-A808-4AC1-AF99-FD89A3BC0E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A555568-81F1-4BFE-9FBE-3669D1C1EA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4" t="23826" r="10793" b="22291"/>
          <a:stretch/>
        </p:blipFill>
        <p:spPr>
          <a:xfrm>
            <a:off x="1447800" y="1965018"/>
            <a:ext cx="3668985" cy="3548296"/>
          </a:xfrm>
          <a:prstGeom prst="rect">
            <a:avLst/>
          </a:prstGeom>
        </p:spPr>
      </p:pic>
      <p:pic>
        <p:nvPicPr>
          <p:cNvPr id="2" name="chu M">
            <a:hlinkClick r:id="" action="ppaction://media"/>
            <a:extLst>
              <a:ext uri="{FF2B5EF4-FFF2-40B4-BE49-F238E27FC236}">
                <a16:creationId xmlns:a16="http://schemas.microsoft.com/office/drawing/2014/main" id="{E8E3B337-E5DC-4EED-AC77-2A252CD9FD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778" r="2222" b="14445"/>
          <a:stretch/>
        </p:blipFill>
        <p:spPr>
          <a:xfrm>
            <a:off x="6081259" y="1478194"/>
            <a:ext cx="4662941" cy="443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E522A-6259-4D5C-A426-049181E49342}"/>
              </a:ext>
            </a:extLst>
          </p:cNvPr>
          <p:cNvSpPr txBox="1"/>
          <p:nvPr/>
        </p:nvSpPr>
        <p:spPr>
          <a:xfrm>
            <a:off x="2804159" y="4191000"/>
            <a:ext cx="65836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VIẾT ỨNG DỤNG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3DF14-3926-4854-9B78-57DCC6D5F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09" y="1590106"/>
            <a:ext cx="2080211" cy="20499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448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B800A7-4390-482F-B3A4-C5412E176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79" y="1533960"/>
            <a:ext cx="10871947" cy="21942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D29491-B492-4EA1-976E-601C0E3CFEAC}"/>
              </a:ext>
            </a:extLst>
          </p:cNvPr>
          <p:cNvGrpSpPr/>
          <p:nvPr/>
        </p:nvGrpSpPr>
        <p:grpSpPr>
          <a:xfrm>
            <a:off x="3133577" y="4699905"/>
            <a:ext cx="5825836" cy="646331"/>
            <a:chOff x="708943" y="6136581"/>
            <a:chExt cx="582583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226460-F1E6-4FCD-A72A-E62B3A89D043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488F77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C343C-E3F1-43DF-A5AB-CFA13598E193}"/>
                </a:ext>
              </a:extLst>
            </p:cNvPr>
            <p:cNvSpPr txBox="1"/>
            <p:nvPr/>
          </p:nvSpPr>
          <p:spPr>
            <a:xfrm>
              <a:off x="791373" y="61365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D19BFF-5767-4B5E-89BC-996527FA829E}"/>
              </a:ext>
            </a:extLst>
          </p:cNvPr>
          <p:cNvGrpSpPr/>
          <p:nvPr/>
        </p:nvGrpSpPr>
        <p:grpSpPr>
          <a:xfrm>
            <a:off x="3133577" y="5429151"/>
            <a:ext cx="5825836" cy="646331"/>
            <a:chOff x="708943" y="6085781"/>
            <a:chExt cx="5825836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BD1A28-CF2E-4AB1-81EE-F1A5C38A21C3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488F77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CAFB88-4C2E-44FB-9156-E7C48045CC86}"/>
                </a:ext>
              </a:extLst>
            </p:cNvPr>
            <p:cNvSpPr txBox="1"/>
            <p:nvPr/>
          </p:nvSpPr>
          <p:spPr>
            <a:xfrm>
              <a:off x="791373" y="60857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EC8DEC-818D-46FC-B8C0-54DE2D3246CB}"/>
              </a:ext>
            </a:extLst>
          </p:cNvPr>
          <p:cNvCxnSpPr>
            <a:cxnSpLocks/>
          </p:cNvCxnSpPr>
          <p:nvPr/>
        </p:nvCxnSpPr>
        <p:spPr>
          <a:xfrm>
            <a:off x="1786207" y="2741669"/>
            <a:ext cx="630424" cy="0"/>
          </a:xfrm>
          <a:prstGeom prst="line">
            <a:avLst/>
          </a:prstGeom>
          <a:ln w="38100">
            <a:solidFill>
              <a:srgbClr val="FF70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545B6D8-C2D6-4A13-AAD9-5056203D477F}"/>
              </a:ext>
            </a:extLst>
          </p:cNvPr>
          <p:cNvSpPr/>
          <p:nvPr/>
        </p:nvSpPr>
        <p:spPr>
          <a:xfrm>
            <a:off x="10579352" y="2509623"/>
            <a:ext cx="219517" cy="219517"/>
          </a:xfrm>
          <a:prstGeom prst="ellipse">
            <a:avLst/>
          </a:prstGeom>
          <a:noFill/>
          <a:ln w="28575">
            <a:solidFill>
              <a:srgbClr val="FF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9">
            <a:extLst>
              <a:ext uri="{FF2B5EF4-FFF2-40B4-BE49-F238E27FC236}">
                <a16:creationId xmlns:a16="http://schemas.microsoft.com/office/drawing/2014/main" id="{72D66146-73D9-477A-A6E4-614AB1BB9836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20" name="5">
              <a:extLst>
                <a:ext uri="{FF2B5EF4-FFF2-40B4-BE49-F238E27FC236}">
                  <a16:creationId xmlns:a16="http://schemas.microsoft.com/office/drawing/2014/main" id="{7A95E29E-3B99-47CB-ABA6-8116B95E7D6B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6">
              <a:extLst>
                <a:ext uri="{FF2B5EF4-FFF2-40B4-BE49-F238E27FC236}">
                  <a16:creationId xmlns:a16="http://schemas.microsoft.com/office/drawing/2014/main" id="{5810847B-37B0-43C4-95CD-9F86938E767E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CF7708-1140-4A9A-8C3F-AA9CCA9200EF}"/>
              </a:ext>
            </a:extLst>
          </p:cNvPr>
          <p:cNvGrpSpPr/>
          <p:nvPr/>
        </p:nvGrpSpPr>
        <p:grpSpPr>
          <a:xfrm>
            <a:off x="54748" y="43937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23" name="51">
              <a:extLst>
                <a:ext uri="{FF2B5EF4-FFF2-40B4-BE49-F238E27FC236}">
                  <a16:creationId xmlns:a16="http://schemas.microsoft.com/office/drawing/2014/main" id="{5662DF7C-BBFB-4D55-BDE6-68A7DEDF28E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A2C9853-659C-4366-AFF9-83E1DF53A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8316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00CBD64-821A-4A4B-888C-0F689F802955}"/>
              </a:ext>
            </a:extLst>
          </p:cNvPr>
          <p:cNvSpPr txBox="1"/>
          <p:nvPr/>
        </p:nvSpPr>
        <p:spPr>
          <a:xfrm>
            <a:off x="2435874" y="1371600"/>
            <a:ext cx="7320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392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THỰC HÀNH VIẾT BÀI</a:t>
            </a:r>
            <a:endParaRPr lang="en-US" sz="4800" dirty="0">
              <a:solidFill>
                <a:srgbClr val="4392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32AC8-5F8E-4BB4-A5EA-A1E348BB8D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28800"/>
            <a:ext cx="4004102" cy="40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6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445</TotalTime>
  <Words>333</Words>
  <Application>Microsoft Office PowerPoint</Application>
  <PresentationFormat>Widescreen</PresentationFormat>
  <Paragraphs>40</Paragraphs>
  <Slides>13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Arial-Rounded</vt:lpstr>
      <vt:lpstr>Calibri</vt:lpstr>
      <vt:lpstr>HP001</vt:lpstr>
      <vt:lpstr>HP-167</vt:lpstr>
      <vt:lpstr>HP-168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234</cp:revision>
  <dcterms:created xsi:type="dcterms:W3CDTF">2021-10-03T06:52:05Z</dcterms:created>
  <dcterms:modified xsi:type="dcterms:W3CDTF">2021-11-28T14:55:54Z</dcterms:modified>
  <cp:category>9Slide.vn</cp:category>
</cp:coreProperties>
</file>