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68" r:id="rId2"/>
    <p:sldId id="257" r:id="rId3"/>
    <p:sldId id="258" r:id="rId4"/>
    <p:sldId id="259" r:id="rId5"/>
    <p:sldId id="267" r:id="rId6"/>
    <p:sldId id="261" r:id="rId7"/>
    <p:sldId id="265" r:id="rId8"/>
    <p:sldId id="264" r:id="rId9"/>
    <p:sldId id="266" r:id="rId10"/>
    <p:sldId id="269" r:id="rId11"/>
  </p:sldIdLst>
  <p:sldSz cx="9144000" cy="5143500" type="screen16x9"/>
  <p:notesSz cx="6858000" cy="9144000"/>
  <p:embeddedFontLst>
    <p:embeddedFont>
      <p:font typeface="Baloo 2" panose="020B0604020202020204" charset="0"/>
      <p:regular r:id="rId13"/>
      <p:bold r:id="rId14"/>
    </p:embeddedFont>
    <p:embeddedFont>
      <p:font typeface="Pangolin" panose="020B0604020202020204" charset="0"/>
      <p:regular r:id="rId15"/>
    </p:embeddedFont>
    <p:embeddedFont>
      <p:font typeface="UTM Androgyne" panose="020B0604020202020204"/>
      <p:regular r:id="rId16"/>
    </p:embeddedFont>
    <p:embeddedFont>
      <p:font typeface="UTM Cookies" panose="020B0604020202020204"/>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p:scale>
          <a:sx n="48" d="100"/>
          <a:sy n="48" d="100"/>
        </p:scale>
        <p:origin x="187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8617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D80-6C04-4B8A-B3AD-50025BBB78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5C78DB-FAD2-4198-A178-8B7143AA820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6DA0155-573E-4760-BA75-EEDF2CF3DD43}"/>
              </a:ext>
            </a:extLst>
          </p:cNvPr>
          <p:cNvPicPr>
            <a:picLocks noChangeAspect="1"/>
          </p:cNvPicPr>
          <p:nvPr/>
        </p:nvPicPr>
        <p:blipFill>
          <a:blip r:embed="rId2"/>
          <a:stretch>
            <a:fillRect/>
          </a:stretch>
        </p:blipFill>
        <p:spPr>
          <a:xfrm>
            <a:off x="-306423" y="18825"/>
            <a:ext cx="9649206" cy="5619816"/>
          </a:xfrm>
          <a:prstGeom prst="rect">
            <a:avLst/>
          </a:prstGeom>
        </p:spPr>
      </p:pic>
    </p:spTree>
    <p:extLst>
      <p:ext uri="{BB962C8B-B14F-4D97-AF65-F5344CB8AC3E}">
        <p14:creationId xmlns:p14="http://schemas.microsoft.com/office/powerpoint/2010/main" val="376176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6DA28D-9279-4243-884F-82EE08E3A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636" cy="5143499"/>
          </a:xfrm>
          <a:prstGeom prst="rect">
            <a:avLst/>
          </a:prstGeom>
        </p:spPr>
      </p:pic>
    </p:spTree>
    <p:extLst>
      <p:ext uri="{BB962C8B-B14F-4D97-AF65-F5344CB8AC3E}">
        <p14:creationId xmlns:p14="http://schemas.microsoft.com/office/powerpoint/2010/main" val="134259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126333" y="2571750"/>
            <a:ext cx="4126690" cy="1426500"/>
          </a:xfrm>
        </p:spPr>
        <p:txBody>
          <a:bodyPr/>
          <a:lstStyle/>
          <a:p>
            <a:r>
              <a:rPr lang="vi-VN" dirty="0"/>
              <a:t>Bài 17: Hành trang lên đường</a:t>
            </a:r>
          </a:p>
        </p:txBody>
      </p:sp>
      <p:sp>
        <p:nvSpPr>
          <p:cNvPr id="3" name="Subtitle 2">
            <a:extLst>
              <a:ext uri="{FF2B5EF4-FFF2-40B4-BE49-F238E27FC236}">
                <a16:creationId xmlns:a16="http://schemas.microsoft.com/office/drawing/2014/main" id="{29039DE4-622E-4725-BF4F-2B3FA3B4A939}"/>
              </a:ext>
            </a:extLst>
          </p:cNvPr>
          <p:cNvSpPr>
            <a:spLocks noGrp="1"/>
          </p:cNvSpPr>
          <p:nvPr>
            <p:ph type="subTitle" idx="1"/>
          </p:nvPr>
        </p:nvSpPr>
        <p:spPr>
          <a:xfrm>
            <a:off x="448929" y="3998250"/>
            <a:ext cx="3657600" cy="567000"/>
          </a:xfrm>
        </p:spPr>
        <p:txBody>
          <a:bodyPr/>
          <a:lstStyle/>
          <a:p>
            <a:r>
              <a:rPr lang="vi-VN" dirty="0"/>
              <a:t>Lớp:...</a:t>
            </a:r>
          </a:p>
        </p:txBody>
      </p:sp>
    </p:spTree>
    <p:extLst>
      <p:ext uri="{BB962C8B-B14F-4D97-AF65-F5344CB8AC3E}">
        <p14:creationId xmlns:p14="http://schemas.microsoft.com/office/powerpoint/2010/main" val="35807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206044" y="193812"/>
            <a:ext cx="7711684" cy="1384995"/>
          </a:xfrm>
          <a:prstGeom prst="rect">
            <a:avLst/>
          </a:prstGeom>
          <a:noFill/>
        </p:spPr>
        <p:txBody>
          <a:bodyPr wrap="square" rtlCol="0">
            <a:spAutoFit/>
          </a:bodyPr>
          <a:lstStyle/>
          <a:p>
            <a:r>
              <a:rPr lang="en-US" sz="2400" b="1" dirty="0" err="1">
                <a:solidFill>
                  <a:srgbClr val="E42428"/>
                </a:solidFill>
              </a:rPr>
              <a:t>Sinh</a:t>
            </a:r>
            <a:r>
              <a:rPr lang="en-US" sz="2400" b="1" dirty="0">
                <a:solidFill>
                  <a:srgbClr val="E42428"/>
                </a:solidFill>
              </a:rPr>
              <a:t> </a:t>
            </a:r>
            <a:r>
              <a:rPr lang="en-US" sz="2400" b="1" dirty="0" err="1">
                <a:solidFill>
                  <a:srgbClr val="E42428"/>
                </a:solidFill>
              </a:rPr>
              <a:t>hoạt</a:t>
            </a:r>
            <a:r>
              <a:rPr lang="en-US" sz="2400" b="1" dirty="0">
                <a:solidFill>
                  <a:srgbClr val="E42428"/>
                </a:solidFill>
              </a:rPr>
              <a:t> </a:t>
            </a:r>
            <a:r>
              <a:rPr lang="en-US" sz="2400" b="1" dirty="0" err="1">
                <a:solidFill>
                  <a:srgbClr val="E42428"/>
                </a:solidFill>
              </a:rPr>
              <a:t>dưới</a:t>
            </a:r>
            <a:r>
              <a:rPr lang="en-US" sz="2400" b="1" dirty="0">
                <a:solidFill>
                  <a:srgbClr val="E42428"/>
                </a:solidFill>
              </a:rPr>
              <a:t> </a:t>
            </a:r>
            <a:r>
              <a:rPr lang="en-US" sz="2400" b="1" dirty="0" err="1">
                <a:solidFill>
                  <a:srgbClr val="E42428"/>
                </a:solidFill>
              </a:rPr>
              <a:t>cờ</a:t>
            </a:r>
          </a:p>
          <a:p>
            <a:pPr algn="just"/>
            <a:r>
              <a:rPr lang="vi-VN" sz="2000" dirty="0"/>
              <a:t>- Nghe tổng kết phong trào học tập và rèn luyện theo tác phong chú bộ đội.</a:t>
            </a:r>
          </a:p>
          <a:p>
            <a:pPr algn="just"/>
            <a:r>
              <a:rPr lang="vi-VN" sz="2000" dirty="0"/>
              <a:t>- Nghe hướng dẫn về cách chuẩn bị hành trang cho các chuyến đi.</a:t>
            </a:r>
            <a:endParaRPr lang="en-US" sz="2000" dirty="0"/>
          </a:p>
        </p:txBody>
      </p:sp>
      <p:pic>
        <p:nvPicPr>
          <p:cNvPr id="5" name="Picture 4">
            <a:extLst>
              <a:ext uri="{FF2B5EF4-FFF2-40B4-BE49-F238E27FC236}">
                <a16:creationId xmlns:a16="http://schemas.microsoft.com/office/drawing/2014/main" id="{CC226FE0-D791-4669-8613-4EDC05050E8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52895" y="1578807"/>
            <a:ext cx="6238210" cy="3145191"/>
          </a:xfrm>
          <a:prstGeom prst="rect">
            <a:avLst/>
          </a:prstGeom>
        </p:spPr>
      </p:pic>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a:extLst>
              <a:ext uri="{FF2B5EF4-FFF2-40B4-BE49-F238E27FC236}">
                <a16:creationId xmlns:a16="http://schemas.microsoft.com/office/drawing/2014/main" id="{635D6E14-CF0F-4B32-86F9-59F29DC2AA66}"/>
              </a:ext>
            </a:extLst>
          </p:cNvPr>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Nêu thời gian, địa điểm và những người đi cùng em.</a:t>
            </a:r>
          </a:p>
          <a:p>
            <a:pPr>
              <a:lnSpc>
                <a:spcPct val="150000"/>
              </a:lnSpc>
            </a:pPr>
            <a:r>
              <a:rPr lang="vi-VN" sz="2000" dirty="0">
                <a:solidFill>
                  <a:schemeClr val="tx2">
                    <a:lumMod val="10000"/>
                  </a:schemeClr>
                </a:solidFill>
              </a:rPr>
              <a:t>- Kể những hoạt động trong chuyến đi.</a:t>
            </a:r>
          </a:p>
          <a:p>
            <a:pPr>
              <a:lnSpc>
                <a:spcPct val="150000"/>
              </a:lnSpc>
            </a:pPr>
            <a:r>
              <a:rPr lang="vi-VN" sz="2000" dirty="0">
                <a:solidFill>
                  <a:schemeClr val="tx2">
                    <a:lumMod val="10000"/>
                  </a:schemeClr>
                </a:solidFill>
              </a:rPr>
              <a:t>- Nêu cảm xúc của em sau chuyến đi.</a:t>
            </a:r>
          </a:p>
        </p:txBody>
      </p:sp>
      <p:grpSp>
        <p:nvGrpSpPr>
          <p:cNvPr id="12" name="Group 11">
            <a:extLst>
              <a:ext uri="{FF2B5EF4-FFF2-40B4-BE49-F238E27FC236}">
                <a16:creationId xmlns:a16="http://schemas.microsoft.com/office/drawing/2014/main" id="{B072A848-47B2-442A-99CE-BB84D440606B}"/>
              </a:ext>
            </a:extLst>
          </p:cNvPr>
          <p:cNvGrpSpPr/>
          <p:nvPr/>
        </p:nvGrpSpPr>
        <p:grpSpPr>
          <a:xfrm>
            <a:off x="3893588" y="1199801"/>
            <a:ext cx="4795205" cy="3481965"/>
            <a:chOff x="3893588" y="1199801"/>
            <a:chExt cx="4795205" cy="3481965"/>
          </a:xfrm>
        </p:grpSpPr>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1" name="Picture 10">
              <a:extLst>
                <a:ext uri="{FF2B5EF4-FFF2-40B4-BE49-F238E27FC236}">
                  <a16:creationId xmlns:a16="http://schemas.microsoft.com/office/drawing/2014/main" id="{A6FFF03D-FEAE-4E0F-9D4D-48F6F68C106A}"/>
                </a:ext>
              </a:extLst>
            </p:cNvPr>
            <p:cNvPicPr>
              <a:picLocks noChangeAspect="1"/>
            </p:cNvPicPr>
            <p:nvPr/>
          </p:nvPicPr>
          <p:blipFill>
            <a:blip r:embed="rId5"/>
            <a:stretch>
              <a:fillRect/>
            </a:stretch>
          </p:blipFill>
          <p:spPr>
            <a:xfrm>
              <a:off x="3893588" y="2932646"/>
              <a:ext cx="4795205" cy="1749120"/>
            </a:xfrm>
            <a:prstGeom prst="rect">
              <a:avLst/>
            </a:prstGeom>
          </p:spPr>
        </p:pic>
      </p:gr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a:stretch/>
        </p:blipFill>
        <p:spPr>
          <a:xfrm>
            <a:off x="523067" y="1361617"/>
            <a:ext cx="3816300" cy="2700021"/>
          </a:xfrm>
          <a:prstGeom prst="rect">
            <a:avLst/>
          </a:prstGeom>
        </p:spPr>
      </p:pic>
      <p:sp>
        <p:nvSpPr>
          <p:cNvPr id="4" name="TextBox 3">
            <a:extLst>
              <a:ext uri="{FF2B5EF4-FFF2-40B4-BE49-F238E27FC236}">
                <a16:creationId xmlns:a16="http://schemas.microsoft.com/office/drawing/2014/main" id="{F02B7811-428C-4A0E-A300-2AA6E9D77FDD}"/>
              </a:ext>
            </a:extLst>
          </p:cNvPr>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p>
        </p:txBody>
      </p:sp>
      <p:sp>
        <p:nvSpPr>
          <p:cNvPr id="13" name="TextBox 12">
            <a:extLst>
              <a:ext uri="{FF2B5EF4-FFF2-40B4-BE49-F238E27FC236}">
                <a16:creationId xmlns:a16="http://schemas.microsoft.com/office/drawing/2014/main" id="{66E25248-6D1C-478E-81C6-1F21E596919C}"/>
              </a:ext>
            </a:extLst>
          </p:cNvPr>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4" name="TextBox 13">
            <a:extLst>
              <a:ext uri="{FF2B5EF4-FFF2-40B4-BE49-F238E27FC236}">
                <a16:creationId xmlns:a16="http://schemas.microsoft.com/office/drawing/2014/main" id="{0CEE5C9E-BFD2-411F-8BB8-6226851B6712}"/>
              </a:ext>
            </a:extLst>
          </p:cNvPr>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459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p>
        </p:txBody>
      </p:sp>
      <p:pic>
        <p:nvPicPr>
          <p:cNvPr id="4" name="Picture 3">
            <a:extLst>
              <a:ext uri="{FF2B5EF4-FFF2-40B4-BE49-F238E27FC236}">
                <a16:creationId xmlns:a16="http://schemas.microsoft.com/office/drawing/2014/main" id="{0A1589FB-80A7-493F-B58E-677C15F24E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87538" y="302843"/>
            <a:ext cx="5352586" cy="4497614"/>
          </a:xfrm>
          <a:prstGeom prst="rect">
            <a:avLst/>
          </a:prstGeom>
        </p:spPr>
      </p:pic>
      <p:sp>
        <p:nvSpPr>
          <p:cNvPr id="9" name="Rectangle 8">
            <a:extLst>
              <a:ext uri="{FF2B5EF4-FFF2-40B4-BE49-F238E27FC236}">
                <a16:creationId xmlns:a16="http://schemas.microsoft.com/office/drawing/2014/main" id="{8754EFCD-0093-4119-980A-7DD2E63AAB63}"/>
              </a:ext>
            </a:extLst>
          </p:cNvPr>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p>
          <a:p>
            <a:pPr marL="342900" indent="-342900">
              <a:lnSpc>
                <a:spcPct val="150000"/>
              </a:lnSpc>
              <a:buFontTx/>
              <a:buChar char="-"/>
            </a:pPr>
            <a:r>
              <a:rPr lang="vi-VN" sz="2000" dirty="0">
                <a:solidFill>
                  <a:schemeClr val="tx2">
                    <a:lumMod val="10000"/>
                  </a:schemeClr>
                </a:solidFill>
              </a:rPr>
              <a:t>Sắm vai đồ dùng.</a:t>
            </a:r>
          </a:p>
        </p:txBody>
      </p:sp>
      <p:grpSp>
        <p:nvGrpSpPr>
          <p:cNvPr id="6" name="Group 5">
            <a:extLst>
              <a:ext uri="{FF2B5EF4-FFF2-40B4-BE49-F238E27FC236}">
                <a16:creationId xmlns:a16="http://schemas.microsoft.com/office/drawing/2014/main" id="{1D81713E-450A-420A-8603-27A410A16C41}"/>
              </a:ext>
            </a:extLst>
          </p:cNvPr>
          <p:cNvGrpSpPr/>
          <p:nvPr/>
        </p:nvGrpSpPr>
        <p:grpSpPr>
          <a:xfrm>
            <a:off x="4394830" y="2571750"/>
            <a:ext cx="3880883" cy="1011422"/>
            <a:chOff x="4394830" y="2571750"/>
            <a:chExt cx="3880883" cy="1011422"/>
          </a:xfrm>
        </p:grpSpPr>
        <p:sp>
          <p:nvSpPr>
            <p:cNvPr id="3" name="Speech Bubble: Oval 2">
              <a:extLst>
                <a:ext uri="{FF2B5EF4-FFF2-40B4-BE49-F238E27FC236}">
                  <a16:creationId xmlns:a16="http://schemas.microsoft.com/office/drawing/2014/main" id="{6A62C142-738C-4F70-8C3B-1DAB66211EC0}"/>
                </a:ext>
              </a:extLst>
            </p:cNvPr>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 name="Rectangle 4">
              <a:extLst>
                <a:ext uri="{FF2B5EF4-FFF2-40B4-BE49-F238E27FC236}">
                  <a16:creationId xmlns:a16="http://schemas.microsoft.com/office/drawing/2014/main" id="{20DA5A64-5A5C-4EEA-8ECA-724D3A301475}"/>
                </a:ext>
              </a:extLst>
            </p:cNvPr>
            <p:cNvSpPr/>
            <p:nvPr/>
          </p:nvSpPr>
          <p:spPr>
            <a:xfrm>
              <a:off x="4618861" y="2640090"/>
              <a:ext cx="3432823" cy="830997"/>
            </a:xfrm>
            <a:prstGeom prst="rect">
              <a:avLst/>
            </a:prstGeom>
          </p:spPr>
          <p:txBody>
            <a:bodyPr wrap="square">
              <a:spAutoFit/>
            </a:bodyPr>
            <a:lstStyle/>
            <a:p>
              <a:pPr algn="ctr"/>
              <a:r>
                <a:rPr lang="vi-VN" sz="1600" dirty="0">
                  <a:solidFill>
                    <a:srgbClr val="002060"/>
                  </a:solidFill>
                </a:rPr>
                <a:t>Tôi là ba lô, tôi sẽ giúp các bạn mang quần áo và các đồ dùng thật gọn gàng. Hãy mang tôi theo!</a:t>
              </a:r>
            </a:p>
          </p:txBody>
        </p:sp>
      </p:gr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1250257" y="1052712"/>
              <a:ext cx="7169844" cy="707886"/>
            </a:xfrm>
            <a:prstGeom prst="rect">
              <a:avLst/>
            </a:prstGeom>
            <a:noFill/>
          </p:spPr>
          <p:txBody>
            <a:bodyPr wrap="square" rtlCol="0">
              <a:spAutoFit/>
            </a:bodyPr>
            <a:lstStyle/>
            <a:p>
              <a:pPr algn="just"/>
              <a:r>
                <a:rPr lang="vi-VN" sz="2000" dirty="0"/>
                <a:t>Trao đổi với bố mẹ về kế hoạch một chuyến đi sắp tới của gia đình và những đồ dùng cá nhân em dự định mang theo.</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4">
            <a:clrChange>
              <a:clrFrom>
                <a:srgbClr val="FFFFFF"/>
              </a:clrFrom>
              <a:clrTo>
                <a:srgbClr val="FFFFFF">
                  <a:alpha val="0"/>
                </a:srgbClr>
              </a:clrTo>
            </a:clrChange>
          </a:blip>
          <a:srcRect t="8827" b="16297"/>
          <a:stretch/>
        </p:blipFill>
        <p:spPr>
          <a:xfrm>
            <a:off x="1930399" y="1688438"/>
            <a:ext cx="5283201" cy="3283367"/>
          </a:xfrm>
          <a:prstGeom prst="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594882" y="947068"/>
            <a:ext cx="7208875" cy="400110"/>
          </a:xfrm>
          <a:prstGeom prst="rect">
            <a:avLst/>
          </a:prstGeom>
          <a:noFill/>
        </p:spPr>
        <p:txBody>
          <a:bodyPr wrap="square" rtlCol="0">
            <a:spAutoFit/>
          </a:bodyPr>
          <a:lstStyle/>
          <a:p>
            <a:r>
              <a:rPr lang="vi-VN" sz="2000" dirty="0"/>
              <a:t>Chia sẻ về kế hoạch chuyến đi sắp tới của gia đình em.</a:t>
            </a:r>
          </a:p>
        </p:txBody>
      </p:sp>
      <p:sp>
        <p:nvSpPr>
          <p:cNvPr id="8" name="TextBox 7">
            <a:extLst>
              <a:ext uri="{FF2B5EF4-FFF2-40B4-BE49-F238E27FC236}">
                <a16:creationId xmlns:a16="http://schemas.microsoft.com/office/drawing/2014/main" id="{46B5C731-761E-4945-9F77-EFCAC21633A5}"/>
              </a:ext>
            </a:extLst>
          </p:cNvPr>
          <p:cNvSpPr txBox="1"/>
          <p:nvPr/>
        </p:nvSpPr>
        <p:spPr>
          <a:xfrm>
            <a:off x="527595" y="1357669"/>
            <a:ext cx="3024639" cy="2343655"/>
          </a:xfrm>
          <a:prstGeom prst="rect">
            <a:avLst/>
          </a:prstGeom>
          <a:noFill/>
        </p:spPr>
        <p:txBody>
          <a:bodyPr wrap="square" rtlCol="0">
            <a:spAutoFit/>
          </a:bodyPr>
          <a:lstStyle/>
          <a:p>
            <a:pPr algn="just">
              <a:lnSpc>
                <a:spcPct val="150000"/>
              </a:lnSpc>
            </a:pPr>
            <a:r>
              <a:rPr lang="vi-VN" sz="2000" dirty="0"/>
              <a:t>- Kể về nơi gia đình em sẽ đến.</a:t>
            </a:r>
          </a:p>
          <a:p>
            <a:pPr algn="just">
              <a:lnSpc>
                <a:spcPct val="150000"/>
              </a:lnSpc>
            </a:pPr>
            <a:r>
              <a:rPr lang="vi-VN" sz="2000" dirty="0"/>
              <a:t>- Nêu những đồ dùng em dự định mang theo trong chuyến đi.</a:t>
            </a:r>
          </a:p>
        </p:txBody>
      </p:sp>
      <p:pic>
        <p:nvPicPr>
          <p:cNvPr id="5" name="Picture 4">
            <a:extLst>
              <a:ext uri="{FF2B5EF4-FFF2-40B4-BE49-F238E27FC236}">
                <a16:creationId xmlns:a16="http://schemas.microsoft.com/office/drawing/2014/main" id="{99243AE3-B119-4794-965D-3ADB2095D6D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56052" y="1347177"/>
            <a:ext cx="4852120" cy="3334497"/>
          </a:xfrm>
          <a:prstGeom prst="rect">
            <a:avLst/>
          </a:prstGeom>
        </p:spPr>
      </p:pic>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558C9-BE0C-423C-9B02-5997E9BEEA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19100" y="556648"/>
            <a:ext cx="8389938" cy="3697852"/>
          </a:xfrm>
          <a:prstGeom prst="rect">
            <a:avLst/>
          </a:prstGeom>
        </p:spPr>
      </p:pic>
    </p:spTree>
    <p:extLst>
      <p:ext uri="{BB962C8B-B14F-4D97-AF65-F5344CB8AC3E}">
        <p14:creationId xmlns:p14="http://schemas.microsoft.com/office/powerpoint/2010/main" val="48743748"/>
      </p:ext>
    </p:extLst>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357</Words>
  <Application>Microsoft Office PowerPoint</Application>
  <PresentationFormat>On-screen Show (16:9)</PresentationFormat>
  <Paragraphs>26</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Pangolin</vt:lpstr>
      <vt:lpstr>Arial</vt:lpstr>
      <vt:lpstr>Baloo 2</vt:lpstr>
      <vt:lpstr>UTM Cookies</vt:lpstr>
      <vt:lpstr>UTM Androgyne</vt:lpstr>
      <vt:lpstr>English Vocabulary Workshop by Slidesgo</vt:lpstr>
      <vt:lpstr>PowerPoint Presentation</vt:lpstr>
      <vt:lpstr>Bài 17: Hành trang lên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Ms Quyen</cp:lastModifiedBy>
  <cp:revision>40</cp:revision>
  <dcterms:modified xsi:type="dcterms:W3CDTF">2021-12-26T02:23:04Z</dcterms:modified>
</cp:coreProperties>
</file>