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9" r:id="rId3"/>
    <p:sldMasterId id="2147483695" r:id="rId4"/>
    <p:sldMasterId id="2147483701" r:id="rId5"/>
  </p:sldMasterIdLst>
  <p:notesMasterIdLst>
    <p:notesMasterId r:id="rId17"/>
  </p:notesMasterIdLst>
  <p:sldIdLst>
    <p:sldId id="960" r:id="rId6"/>
    <p:sldId id="953" r:id="rId7"/>
    <p:sldId id="463" r:id="rId8"/>
    <p:sldId id="465" r:id="rId9"/>
    <p:sldId id="956" r:id="rId10"/>
    <p:sldId id="466" r:id="rId11"/>
    <p:sldId id="958" r:id="rId12"/>
    <p:sldId id="361" r:id="rId13"/>
    <p:sldId id="269" r:id="rId14"/>
    <p:sldId id="436" r:id="rId15"/>
    <p:sldId id="35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13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FBE48-8749-4E5B-8FCD-DDE4A4A8D685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4A665-07BC-432D-AB84-BA565F2C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02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眉占位符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1031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My First Template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687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45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DEDC8-F581-455B-85E1-5B2F4409ED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925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8000000">
            <a:off x="-799833" y="4597794"/>
            <a:ext cx="2725293" cy="281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82471"/>
      </p:ext>
    </p:extLst>
  </p:cSld>
  <p:clrMapOvr>
    <a:masterClrMapping/>
  </p:clrMapOvr>
  <p:transition spd="slow" advTm="2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982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293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843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429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655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214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380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1817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634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smConfetti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68685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022195"/>
      </p:ext>
    </p:extLst>
  </p:cSld>
  <p:clrMapOvr>
    <a:masterClrMapping/>
  </p:clrMapOvr>
  <p:transition spd="slow" advTm="200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789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9123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95748620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31624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8842269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99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854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35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66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7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3977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914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545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735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99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462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353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17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633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8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62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2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492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630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051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 advTm="2000">
    <p:wipe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1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C11C4C31-3BF1-41BF-9EBE-DB8CE50D56C4}" type="datetimeFigureOut">
              <a:rPr lang="zh-CN" altLang="en-US" smtClean="0"/>
              <a:pPr/>
              <a:t>2021/12/19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2B5578C-1C70-460D-A561-CE4265079FE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50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61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1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B57DBD-3440-47ED-B785-D1C7A13CB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776" y="-1"/>
            <a:ext cx="12637428" cy="736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8506"/>
      </p:ext>
    </p:extLst>
  </p:cSld>
  <p:clrMapOvr>
    <a:masterClrMapping/>
  </p:clrMapOvr>
  <p:transition spd="slow" advTm="2000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90" y="13041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403" y="2626679"/>
            <a:ext cx="528179" cy="1113575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962" y="601776"/>
            <a:ext cx="1163221" cy="527327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426454" y="2085392"/>
            <a:ext cx="7495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Thảo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luận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cùng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bố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mẹ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về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“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Thời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gian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biểu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”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mình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đã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lập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và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thực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 </a:t>
            </a:r>
            <a:r>
              <a:rPr lang="en-US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hiện</a:t>
            </a:r>
            <a:r>
              <a:rPr lang="en-US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iCiel Cucho" pitchFamily="50" charset="0"/>
              </a:rPr>
              <a:t>.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7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AC300CB6-D82A-4674-868F-640ECC629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EDB0DFC-7C31-4992-8EC9-375BB64E82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961" y="1794670"/>
            <a:ext cx="7088512" cy="4785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BCF932-65D6-406C-8506-7BDA92BBE276}"/>
              </a:ext>
            </a:extLst>
          </p:cNvPr>
          <p:cNvSpPr txBox="1"/>
          <p:nvPr/>
        </p:nvSpPr>
        <p:spPr>
          <a:xfrm>
            <a:off x="2360428" y="1105786"/>
            <a:ext cx="75916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Bài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</a:rPr>
              <a:t> 15: 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Việc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của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mình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không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cần</a:t>
            </a:r>
            <a:r>
              <a:rPr lang="en-US" sz="6000" b="1" dirty="0">
                <a:solidFill>
                  <a:schemeClr val="bg1"/>
                </a:solidFill>
                <a:latin typeface="Calibri" panose="020F0502020204030204" pitchFamily="34" charset="0"/>
              </a:rPr>
              <a:t> ai </a:t>
            </a:r>
            <a:r>
              <a:rPr lang="en-US" sz="6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nhắc</a:t>
            </a:r>
            <a:endParaRPr lang="en-US" sz="6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H:\ppt\素材包\边框-1\956e9d60f655100a844a557877f1ce05.png">
            <a:extLst>
              <a:ext uri="{FF2B5EF4-FFF2-40B4-BE49-F238E27FC236}">
                <a16:creationId xmlns:a16="http://schemas.microsoft.com/office/drawing/2014/main" id="{3A16D57E-B29A-46FF-A3D5-8A244D106C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908408"/>
            <a:ext cx="9381490" cy="5041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2399030" y="2376377"/>
            <a:ext cx="7898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đã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biết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tự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vệ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sinh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cá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chưa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83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E9BE4EE-AC72-4759-8997-AEA39AA44A1E}"/>
              </a:ext>
            </a:extLst>
          </p:cNvPr>
          <p:cNvSpPr txBox="1"/>
          <p:nvPr/>
        </p:nvSpPr>
        <p:spPr>
          <a:xfrm>
            <a:off x="2942970" y="202812"/>
            <a:ext cx="7474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libri" panose="020F0502020204030204" pitchFamily="34" charset="0"/>
              </a:rPr>
              <a:t>Tự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lập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kế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hoạch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công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việc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hằng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ngày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mình</a:t>
            </a:r>
            <a:r>
              <a:rPr lang="en-US" sz="3600" dirty="0">
                <a:latin typeface="Calibri" panose="020F0502020204030204" pitchFamily="34" charset="0"/>
              </a:rPr>
              <a:t> (</a:t>
            </a:r>
            <a:r>
              <a:rPr lang="en-US" sz="3600" dirty="0" err="1">
                <a:latin typeface="Calibri" panose="020F0502020204030204" pitchFamily="34" charset="0"/>
              </a:rPr>
              <a:t>thời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gian</a:t>
            </a:r>
            <a:r>
              <a:rPr lang="en-US" sz="3600" dirty="0">
                <a:latin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</a:rPr>
              <a:t>biểu</a:t>
            </a:r>
            <a:r>
              <a:rPr lang="en-US" sz="3600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2652161-3C3C-490A-A26E-16A0CA079DDD}"/>
              </a:ext>
            </a:extLst>
          </p:cNvPr>
          <p:cNvSpPr/>
          <p:nvPr/>
        </p:nvSpPr>
        <p:spPr>
          <a:xfrm>
            <a:off x="1212112" y="1499190"/>
            <a:ext cx="9792586" cy="90376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</a:rPr>
              <a:t>L</a:t>
            </a:r>
            <a:r>
              <a:rPr lang="vi-VN" sz="2800" dirty="0">
                <a:latin typeface="Calibri" panose="020F0502020204030204" pitchFamily="34" charset="0"/>
              </a:rPr>
              <a:t>iệt kê 4 – 5 việc thường làm hằng ngày từ lúc đi học về cho đến khi đi ngủ</a:t>
            </a:r>
            <a:endParaRPr lang="en-US" sz="2800" dirty="0">
              <a:latin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8866CB-7BAA-4EEE-A3F4-8B1E6FE38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412" y="2706429"/>
            <a:ext cx="632460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4A5E487-AB95-4A5F-8A9C-E0166FC13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060" y="557374"/>
            <a:ext cx="7218843" cy="540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1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H:\ppt\素材包\边框-1\956e9d60f655100a844a557877f1ce05.png">
            <a:extLst>
              <a:ext uri="{FF2B5EF4-FFF2-40B4-BE49-F238E27FC236}">
                <a16:creationId xmlns:a16="http://schemas.microsoft.com/office/drawing/2014/main" id="{3A16D57E-B29A-46FF-A3D5-8A244D106C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908408"/>
            <a:ext cx="9381490" cy="5041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2228850" y="1600201"/>
            <a:ext cx="78981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luận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: Khi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mình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việc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hằng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ngày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sẽ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chủ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 ai </a:t>
            </a:r>
            <a:r>
              <a:rPr lang="en-US" sz="4000" dirty="0" err="1">
                <a:solidFill>
                  <a:srgbClr val="000000"/>
                </a:solidFill>
                <a:latin typeface="Calibri" panose="020F0502020204030204" pitchFamily="34" charset="0"/>
              </a:rPr>
              <a:t>nhắc</a:t>
            </a: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01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AC532-41FF-4D93-B63A-D64C3E69C9D3}"/>
              </a:ext>
            </a:extLst>
          </p:cNvPr>
          <p:cNvSpPr txBox="1"/>
          <p:nvPr/>
        </p:nvSpPr>
        <p:spPr>
          <a:xfrm>
            <a:off x="2243470" y="552895"/>
            <a:ext cx="8229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Calibri" panose="020F0502020204030204" pitchFamily="34" charset="0"/>
              </a:rPr>
              <a:t>Thảo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luận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về</a:t>
            </a:r>
            <a:r>
              <a:rPr lang="en-US" sz="4000" dirty="0">
                <a:latin typeface="Calibri" panose="020F0502020204030204" pitchFamily="34" charset="0"/>
              </a:rPr>
              <a:t> “</a:t>
            </a:r>
            <a:r>
              <a:rPr lang="en-US" sz="4000" dirty="0" err="1">
                <a:latin typeface="Calibri" panose="020F0502020204030204" pitchFamily="34" charset="0"/>
              </a:rPr>
              <a:t>Ngày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cuối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tuần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của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em</a:t>
            </a:r>
            <a:r>
              <a:rPr lang="en-US" sz="4000" dirty="0">
                <a:latin typeface="Calibri" panose="020F0502020204030204" pitchFamily="34" charset="0"/>
              </a:rPr>
              <a:t>”</a:t>
            </a:r>
          </a:p>
        </p:txBody>
      </p:sp>
      <p:pic>
        <p:nvPicPr>
          <p:cNvPr id="5" name="Picture 4" descr="A group of children&#10;&#10;Description automatically generated with low confidence">
            <a:extLst>
              <a:ext uri="{FF2B5EF4-FFF2-40B4-BE49-F238E27FC236}">
                <a16:creationId xmlns:a16="http://schemas.microsoft.com/office/drawing/2014/main" id="{235B033D-CB2B-4427-8500-246973550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0" y="1410586"/>
            <a:ext cx="62865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6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E78EEE5-0060-4590-BC60-AB7273D831C5}"/>
              </a:ext>
            </a:extLst>
          </p:cNvPr>
          <p:cNvSpPr/>
          <p:nvPr/>
        </p:nvSpPr>
        <p:spPr>
          <a:xfrm>
            <a:off x="1816608" y="2021139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cuối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tuần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thường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52A32CE9-A1D6-44E9-A9FC-98DF99414924}"/>
              </a:ext>
            </a:extLst>
          </p:cNvPr>
          <p:cNvSpPr/>
          <p:nvPr/>
        </p:nvSpPr>
        <p:spPr>
          <a:xfrm>
            <a:off x="1816608" y="2021138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Những việc</a:t>
            </a: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gì em thường xuyên tự làm không cần ai nhắc?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592D197-DF44-45E6-8B4E-027BBC004445}"/>
              </a:ext>
            </a:extLst>
          </p:cNvPr>
          <p:cNvSpPr/>
          <p:nvPr/>
        </p:nvSpPr>
        <p:spPr>
          <a:xfrm>
            <a:off x="1816608" y="2021137"/>
            <a:ext cx="8461248" cy="3221421"/>
          </a:xfrm>
          <a:prstGeom prst="cloudCallout">
            <a:avLst>
              <a:gd name="adj1" fmla="val -43599"/>
              <a:gd name="adj2" fmla="val 52988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Những việc nào em làm cùng bố mẹ, gia</a:t>
            </a:r>
            <a:r>
              <a:rPr lang="en-US" sz="44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4400" dirty="0">
                <a:solidFill>
                  <a:prstClr val="white"/>
                </a:solidFill>
                <a:latin typeface="Calibri" panose="020F0502020204030204"/>
              </a:rPr>
              <a:t>đình, hàng xóm?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69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14712" y="566166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838753" y="2511562"/>
            <a:ext cx="83229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Ngày cuối tuần thường có nhiều thời gian hơn nên công việc cũng nhiều và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phong phú hơn.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9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1_Colored Theme">
      <a:dk1>
        <a:srgbClr val="1A7887"/>
      </a:dk1>
      <a:lt1>
        <a:srgbClr val="FFFFFF"/>
      </a:lt1>
      <a:dk2>
        <a:srgbClr val="79DDB9"/>
      </a:dk2>
      <a:lt2>
        <a:srgbClr val="EEECE1"/>
      </a:lt2>
      <a:accent1>
        <a:srgbClr val="79DDB9"/>
      </a:accent1>
      <a:accent2>
        <a:srgbClr val="1B9E74"/>
      </a:accent2>
      <a:accent3>
        <a:srgbClr val="1E7659"/>
      </a:accent3>
      <a:accent4>
        <a:srgbClr val="34CEC4"/>
      </a:accent4>
      <a:accent5>
        <a:srgbClr val="FFDC8E"/>
      </a:accent5>
      <a:accent6>
        <a:srgbClr val="FF706A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FontAwesome"/>
      </a:majorFont>
      <a:minorFont>
        <a:latin typeface="Arial"/>
        <a:ea typeface=""/>
        <a:cs typeface="FontAwesom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418AB3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1_Colored Theme">
    <a:dk1>
      <a:srgbClr val="1A7887"/>
    </a:dk1>
    <a:lt1>
      <a:srgbClr val="FFFFFF"/>
    </a:lt1>
    <a:dk2>
      <a:srgbClr val="79DDB9"/>
    </a:dk2>
    <a:lt2>
      <a:srgbClr val="EEECE1"/>
    </a:lt2>
    <a:accent1>
      <a:srgbClr val="79DDB9"/>
    </a:accent1>
    <a:accent2>
      <a:srgbClr val="1B9E74"/>
    </a:accent2>
    <a:accent3>
      <a:srgbClr val="1E7659"/>
    </a:accent3>
    <a:accent4>
      <a:srgbClr val="34CEC4"/>
    </a:accent4>
    <a:accent5>
      <a:srgbClr val="FFDC8E"/>
    </a:accent5>
    <a:accent6>
      <a:srgbClr val="FF706A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214</Words>
  <Application>Microsoft Office PowerPoint</Application>
  <PresentationFormat>Widescreen</PresentationFormat>
  <Paragraphs>20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Averta Std CY Bold</vt:lpstr>
      <vt:lpstr>Calibri</vt:lpstr>
      <vt:lpstr>Calibri Light</vt:lpstr>
      <vt:lpstr>Quicksand Medium</vt:lpstr>
      <vt:lpstr>印品黑体</vt:lpstr>
      <vt:lpstr>1_Custom Design</vt:lpstr>
      <vt:lpstr>包图主题2</vt:lpstr>
      <vt:lpstr>1_Office 主题​​</vt:lpstr>
      <vt:lpstr>Hoạt động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9</cp:revision>
  <dcterms:created xsi:type="dcterms:W3CDTF">2021-06-14T14:21:30Z</dcterms:created>
  <dcterms:modified xsi:type="dcterms:W3CDTF">2021-12-19T08:05:38Z</dcterms:modified>
</cp:coreProperties>
</file>