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2"/>
    <p:sldMasterId id="2147483709" r:id="rId3"/>
    <p:sldMasterId id="2147483721" r:id="rId4"/>
    <p:sldMasterId id="2147483727" r:id="rId5"/>
  </p:sldMasterIdLst>
  <p:notesMasterIdLst>
    <p:notesMasterId r:id="rId20"/>
  </p:notesMasterIdLst>
  <p:sldIdLst>
    <p:sldId id="300" r:id="rId6"/>
    <p:sldId id="257" r:id="rId7"/>
    <p:sldId id="299" r:id="rId8"/>
    <p:sldId id="261" r:id="rId9"/>
    <p:sldId id="262" r:id="rId10"/>
    <p:sldId id="259" r:id="rId11"/>
    <p:sldId id="265" r:id="rId12"/>
    <p:sldId id="266" r:id="rId13"/>
    <p:sldId id="293" r:id="rId14"/>
    <p:sldId id="294" r:id="rId15"/>
    <p:sldId id="295" r:id="rId16"/>
    <p:sldId id="296" r:id="rId17"/>
    <p:sldId id="263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microsoft.com/office/2007/relationships/hdphoto" Target="../media/hdphoto10.wdp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254607-A0B0-4D99-AEC7-8926BCB99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2A4C04-6D7D-4A1B-84E4-E19C34225C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3" y="174522"/>
            <a:ext cx="1433052" cy="1433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B2B99-F57A-4643-911A-544D3B399997}"/>
              </a:ext>
            </a:extLst>
          </p:cNvPr>
          <p:cNvSpPr txBox="1"/>
          <p:nvPr/>
        </p:nvSpPr>
        <p:spPr>
          <a:xfrm>
            <a:off x="3851635" y="1745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DF6EE6-9920-4511-9F79-1726703669CB}"/>
              </a:ext>
            </a:extLst>
          </p:cNvPr>
          <p:cNvGrpSpPr/>
          <p:nvPr/>
        </p:nvGrpSpPr>
        <p:grpSpPr>
          <a:xfrm>
            <a:off x="1676208" y="1782528"/>
            <a:ext cx="9566979" cy="2941742"/>
            <a:chOff x="1233756" y="3227454"/>
            <a:chExt cx="9566979" cy="294174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EAC598-5A24-4C56-ACB1-B679E58D9D7C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DB1457-5637-4E62-9988-1DB32DE122FE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FEC6C5-9477-405C-9EB0-09A2C822BA32}"/>
              </a:ext>
            </a:extLst>
          </p:cNvPr>
          <p:cNvSpPr txBox="1"/>
          <p:nvPr/>
        </p:nvSpPr>
        <p:spPr>
          <a:xfrm>
            <a:off x="2239104" y="2262535"/>
            <a:ext cx="82836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199321401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200973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974" y="153551"/>
            <a:ext cx="8738052" cy="94826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104874"/>
            <a:ext cx="1864480" cy="8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" y="0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864824" y="288466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37" y="1632257"/>
            <a:ext cx="11914880" cy="385872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1493784"/>
            <a:ext cx="10238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</a:t>
            </a:r>
            <a:r>
              <a:rPr lang="en-GB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gia đình</a:t>
            </a:r>
          </a:p>
          <a:p>
            <a:pPr algn="ctr"/>
            <a:r>
              <a:rPr lang="en-GB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Tiết 1</a:t>
            </a:r>
            <a:endParaRPr lang="en-GB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5336" y="1996907"/>
            <a:ext cx="6554971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396" y="90199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271</Words>
  <Application>Microsoft Office PowerPoint</Application>
  <PresentationFormat>Widescreen</PresentationFormat>
  <Paragraphs>31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等线 Light</vt:lpstr>
      <vt:lpstr>Arial</vt:lpstr>
      <vt:lpstr>Arial Black</vt:lpstr>
      <vt:lpstr>Arial-Rounded</vt:lpstr>
      <vt:lpstr>Arrus-Black</vt:lpstr>
      <vt:lpstr>Averta Std CY Bold</vt:lpstr>
      <vt:lpstr>Calibri</vt:lpstr>
      <vt:lpstr>Calibri Light</vt:lpstr>
      <vt:lpstr>Quicksand Medium</vt:lpstr>
      <vt:lpstr>Times New Roman</vt:lpstr>
      <vt:lpstr>4_Office 主题</vt:lpstr>
      <vt:lpstr>1_Office 主题</vt:lpstr>
      <vt:lpstr>2_Office Theme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Ms Quyen</cp:lastModifiedBy>
  <cp:revision>17</cp:revision>
  <dcterms:created xsi:type="dcterms:W3CDTF">2021-07-18T04:20:44Z</dcterms:created>
  <dcterms:modified xsi:type="dcterms:W3CDTF">2021-12-12T15:35:29Z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