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92" r:id="rId3"/>
  </p:sldMasterIdLst>
  <p:notesMasterIdLst>
    <p:notesMasterId r:id="rId21"/>
  </p:notesMasterIdLst>
  <p:sldIdLst>
    <p:sldId id="343" r:id="rId4"/>
    <p:sldId id="257" r:id="rId5"/>
    <p:sldId id="344" r:id="rId6"/>
    <p:sldId id="336" r:id="rId7"/>
    <p:sldId id="337" r:id="rId8"/>
    <p:sldId id="338" r:id="rId9"/>
    <p:sldId id="333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8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9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7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4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1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1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9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9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60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9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89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3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065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1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8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3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407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39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55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68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412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81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5089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4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88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49F4E-CC39-41A2-8630-A11A650E2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65026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267683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7211" y="69640"/>
            <a:ext cx="1141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427414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A3C12-0FDA-4A2B-82A8-BAE10C229EA1}"/>
              </a:ext>
            </a:extLst>
          </p:cNvPr>
          <p:cNvSpPr txBox="1"/>
          <p:nvPr/>
        </p:nvSpPr>
        <p:spPr>
          <a:xfrm>
            <a:off x="647211" y="25396"/>
            <a:ext cx="1141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584277"/>
              </p:ext>
            </p:extLst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45470-8098-4A4A-9B1F-00BD5C0E4057}"/>
              </a:ext>
            </a:extLst>
          </p:cNvPr>
          <p:cNvSpPr txBox="1"/>
          <p:nvPr/>
        </p:nvSpPr>
        <p:spPr>
          <a:xfrm>
            <a:off x="647211" y="25396"/>
            <a:ext cx="1141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89932" y="936260"/>
            <a:ext cx="3954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</a:t>
            </a:r>
            <a:endParaRPr lang="zh-CN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3263" y="2133895"/>
            <a:ext cx="8468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altLang="zh-C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53877" y="1644794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982" y="185567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Mai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ngòi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73" y="588245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2" y="5848965"/>
            <a:ext cx="992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983" y="5390925"/>
            <a:ext cx="1138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2" grpId="0"/>
      <p:bldP spid="13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984562"/>
            <a:ext cx="172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9509942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7472" y="365125"/>
            <a:ext cx="52083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30" y="4453689"/>
            <a:ext cx="5595394" cy="24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A5F0-FA10-41C9-A1A3-A724BD4A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135808"/>
            <a:ext cx="4067102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6974" y="1241658"/>
            <a:ext cx="1156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en-US" altLang="zh-CN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pic>
        <p:nvPicPr>
          <p:cNvPr id="2" name="唯美动人浪漫场景短视频配乐">
            <a:hlinkClick r:id="" action="ppaction://media"/>
            <a:extLst>
              <a:ext uri="{FF2B5EF4-FFF2-40B4-BE49-F238E27FC236}">
                <a16:creationId xmlns:a16="http://schemas.microsoft.com/office/drawing/2014/main" id="{B1667688-851E-430A-8373-707E38E347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993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1DBD0-9F04-4990-8004-0906072C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" y="0"/>
            <a:ext cx="120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5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5892D5-0F13-49FF-987D-0F1878CC4587}"/>
              </a:ext>
            </a:extLst>
          </p:cNvPr>
          <p:cNvSpPr txBox="1"/>
          <p:nvPr/>
        </p:nvSpPr>
        <p:spPr>
          <a:xfrm>
            <a:off x="4149794" y="1333076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  <a:endParaRPr lang="zh-CN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748A1-22AA-4A71-A052-F3F757A7930D}"/>
              </a:ext>
            </a:extLst>
          </p:cNvPr>
          <p:cNvSpPr txBox="1"/>
          <p:nvPr/>
        </p:nvSpPr>
        <p:spPr>
          <a:xfrm>
            <a:off x="1780009" y="2286295"/>
            <a:ext cx="94202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zh-CN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2DCE7736-424B-4DBE-A384-F0C20BA7C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58" y="410040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C5F99-ECB3-402E-8587-7648F3B8E9EA}"/>
              </a:ext>
            </a:extLst>
          </p:cNvPr>
          <p:cNvSpPr txBox="1"/>
          <p:nvPr/>
        </p:nvSpPr>
        <p:spPr>
          <a:xfrm>
            <a:off x="96059" y="320145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8F7CC-0B7F-44AD-AF05-29336D2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6" y="991568"/>
            <a:ext cx="4352925" cy="2724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E120B-67AB-4A2F-B8D7-5E3E58B3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306" y="934418"/>
            <a:ext cx="4429125" cy="2838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AF621-12D1-4D27-AC44-4BEF4ED5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01" y="3831863"/>
            <a:ext cx="6151158" cy="29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4B366-4BA1-4A0A-8BA4-8733E6FA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45" y="991568"/>
            <a:ext cx="9274927" cy="580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B7A65-B5EE-439A-9392-1794F4FF3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45" y="993346"/>
            <a:ext cx="9274927" cy="5802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D5BE0-539D-4C5D-8639-0CCD0B0B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44" y="991568"/>
            <a:ext cx="9134649" cy="5804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610E5-D6B4-4AC6-A405-4C8BFF9C76C1}"/>
              </a:ext>
            </a:extLst>
          </p:cNvPr>
          <p:cNvSpPr txBox="1"/>
          <p:nvPr/>
        </p:nvSpPr>
        <p:spPr>
          <a:xfrm>
            <a:off x="96059" y="320145"/>
            <a:ext cx="1218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8370" y="316315"/>
            <a:ext cx="5632027" cy="6695119"/>
            <a:chOff x="2466944" y="607018"/>
            <a:chExt cx="4965822" cy="5893485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584530">
              <a:off x="3482163" y="2531619"/>
              <a:ext cx="3022490" cy="10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3600" b="1" dirty="0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3600" b="1" dirty="0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3600" b="1" dirty="0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00560" y="2568735"/>
            <a:ext cx="379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348399" y="204649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69686" y="385958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24" y="4023990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4" y="297637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9372" y="132214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4157" y="199500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3160" y="2645937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1167" y="331236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1167" y="397879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068200"/>
              </p:ext>
            </p:extLst>
          </p:nvPr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0CA782-88FC-4A84-84EA-1870E70F3731}"/>
              </a:ext>
            </a:extLst>
          </p:cNvPr>
          <p:cNvSpPr txBox="1"/>
          <p:nvPr/>
        </p:nvSpPr>
        <p:spPr>
          <a:xfrm>
            <a:off x="647211" y="143380"/>
            <a:ext cx="1141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586</Words>
  <Application>Microsoft Office PowerPoint</Application>
  <PresentationFormat>Widescreen</PresentationFormat>
  <Paragraphs>84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印品黑体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85</cp:revision>
  <dcterms:created xsi:type="dcterms:W3CDTF">2021-06-14T04:01:58Z</dcterms:created>
  <dcterms:modified xsi:type="dcterms:W3CDTF">2021-12-09T14:56:37Z</dcterms:modified>
</cp:coreProperties>
</file>