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285" r:id="rId4"/>
    <p:sldId id="268" r:id="rId5"/>
    <p:sldId id="301" r:id="rId6"/>
    <p:sldId id="270" r:id="rId7"/>
    <p:sldId id="272" r:id="rId8"/>
    <p:sldId id="273" r:id="rId9"/>
    <p:sldId id="303" r:id="rId10"/>
    <p:sldId id="305" r:id="rId11"/>
    <p:sldId id="296" r:id="rId12"/>
    <p:sldId id="275" r:id="rId13"/>
    <p:sldId id="277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41CF-D7E5-4185-B3AF-B7DCB636C0F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EF97-7DD3-43B0-9375-67F6360B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3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70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D43B-24EB-4DE9-AC1D-1B64D8C80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81745-7C76-4749-A016-6ECC9F66A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BC546-2296-4A67-8DB2-0D1345D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5C5C-BAF9-4A9D-8BBC-BF0E3ACA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EF94-1229-495B-96D2-EBD0C1EC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822C-E57A-4E06-AFF9-967118B7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5BB4B-6758-4179-A27E-1DB9DD6D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9FDA-0A99-4949-AE00-9F740694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1944-9CFB-48C3-AA21-4E6BED3D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91C9-017B-4E79-932F-76E11ECB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94EB4-1554-4367-989A-7209E6F61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BCF00-0DE5-4348-822B-A78BB92AB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8722-7B8E-4854-A4FF-1F6272EB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D3B8-8086-4D6B-BDE6-C3B1FA2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E245-D25F-4764-ACA5-C5EAFA05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5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7534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754474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3556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C874-A171-4CD0-BA2F-69D8EE14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2CB0-9CB4-4DA7-876A-253CE4E1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0B99-9B5F-47B2-9219-1A9D4732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2864E-20DB-4600-85EC-A2129F08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1D1FA-6058-4447-AD88-C5339C27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16FD-E642-4B80-93D9-35A641F7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7F5D7-B973-4948-B261-74780DBC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BAFA-A7CA-400A-8619-7A002993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593D5-EDDC-4198-9A3E-5512659D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E24A-1B6F-47E4-BE03-458BFF7D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AABB-B57D-47C0-82DB-95A97EC2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2ACB-669C-4627-9EE0-C43536E62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CC93-3483-4803-9847-49D58AA5A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3F6BD-7173-4798-9295-4BF5A2F0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8AD86-C9FC-401B-A7CE-AA72B797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ED68A-67A8-415F-A9C1-6FD8E5B7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1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B307-D9B9-462A-A7A6-8039531C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538EA-3435-41A4-9DBB-6192B1D07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CDF23-2D58-4077-A8A2-E147CA7E7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D1B11-0A22-48C9-9A44-888B8D352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D678A-5B71-44BE-9745-4C3F4E228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85E0C-9209-4114-BD87-AD03EE69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8D73F-B554-4D20-BAB2-8DE2341D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F1BAF-709F-427D-97F9-7CF6ABD8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4A13-DFC2-44AC-A648-9553E546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15D6C-D34D-4C9C-9945-4F0515BD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2BC90-706E-4815-B5E3-F5DCCF5D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1D66F-7F14-41FE-880E-AE4659DE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7028C-3B85-4CC1-870E-E27E56BB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2FD76-1C4B-47FF-AF37-FA1432D6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099A-08E7-4E18-A049-F76C4A9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72E5-9104-4410-A149-DBAE1CA2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15B-940D-432E-A27B-90548C77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00D02-8C2C-4974-9593-46BAA4EFD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7E0EC-0331-4C1D-AE1E-6DFC4F13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1E2B6-FB0D-4E85-A142-BE581997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C58D4-CC87-41C2-B317-FC967917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167E-6BA8-4009-9C11-9A0BCF06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6A18E-394B-4187-AE53-D5EF6A80C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527F8-BB4B-4C8C-9855-0EF248C3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E5FD0-1823-4C6F-B234-8C4A6C87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61941-F18E-4A13-BAEA-4F3CD242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FD08-F1B5-4783-B9CF-6A197EEA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F7DD5-8298-49E6-9F8B-34D6C876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4319-69D5-4F04-BDD2-FD605146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1E33-82DD-4745-9A79-CD8B1A44A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5C6F-9BCB-4D30-A446-F574680CA2B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F3FB2-B568-4571-818C-69A55BB20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5ABDE-B52E-49A6-96B5-E008DAD43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11A4-CE06-4FE8-9DBD-6D55B339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2A464-72A7-4EF5-A6A6-ACB4AFD8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CC6B7-7D27-48FB-8B53-10B7FE2A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B313B-7F1F-4B20-8CC4-AAE08932E33A}"/>
              </a:ext>
            </a:extLst>
          </p:cNvPr>
          <p:cNvSpPr txBox="1"/>
          <p:nvPr/>
        </p:nvSpPr>
        <p:spPr>
          <a:xfrm>
            <a:off x="3979355" y="17452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E0932-6119-4560-A525-DBD445C0F84B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52564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A4BF15-28D6-42B7-A715-2F310076B136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3554AB-0B0F-493E-A92B-51CFED5C0065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ED11B1-A387-46B6-990B-5E24D76D397D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3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C29556-F1DF-467D-B202-61AF6A452356}"/>
              </a:ext>
            </a:extLst>
          </p:cNvPr>
          <p:cNvSpPr/>
          <p:nvPr/>
        </p:nvSpPr>
        <p:spPr>
          <a:xfrm>
            <a:off x="1337821" y="5002252"/>
            <a:ext cx="9791465" cy="14482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83621-7509-473E-A251-F89CF19BC13F}"/>
              </a:ext>
            </a:extLst>
          </p:cNvPr>
          <p:cNvSpPr txBox="1"/>
          <p:nvPr/>
        </p:nvSpPr>
        <p:spPr>
          <a:xfrm>
            <a:off x="1489334" y="5354046"/>
            <a:ext cx="9503343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B99910-127E-466C-8E21-7663368FE54D}"/>
              </a:ext>
            </a:extLst>
          </p:cNvPr>
          <p:cNvSpPr/>
          <p:nvPr/>
        </p:nvSpPr>
        <p:spPr>
          <a:xfrm>
            <a:off x="4648393" y="4608157"/>
            <a:ext cx="3170319" cy="587390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D78BDF-F2B0-4666-9978-BE1332435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" t="5396" r="1"/>
          <a:stretch/>
        </p:blipFill>
        <p:spPr>
          <a:xfrm>
            <a:off x="3144393" y="174142"/>
            <a:ext cx="6193223" cy="42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65"/>
          <p:cNvSpPr/>
          <p:nvPr/>
        </p:nvSpPr>
        <p:spPr>
          <a:xfrm>
            <a:off x="2894027" y="4477730"/>
            <a:ext cx="6806153" cy="537329"/>
          </a:xfrm>
          <a:custGeom>
            <a:avLst/>
            <a:gdLst/>
            <a:ahLst/>
            <a:cxnLst/>
            <a:rect l="l" t="t" r="r" b="b"/>
            <a:pathLst>
              <a:path w="21045" h="3881" extrusionOk="0">
                <a:moveTo>
                  <a:pt x="1344" y="0"/>
                </a:moveTo>
                <a:cubicBezTo>
                  <a:pt x="598" y="0"/>
                  <a:pt x="1" y="448"/>
                  <a:pt x="1" y="997"/>
                </a:cubicBezTo>
                <a:lnTo>
                  <a:pt x="1" y="2890"/>
                </a:lnTo>
                <a:cubicBezTo>
                  <a:pt x="1" y="3433"/>
                  <a:pt x="598" y="3881"/>
                  <a:pt x="1344" y="3881"/>
                </a:cubicBezTo>
                <a:lnTo>
                  <a:pt x="19701" y="3881"/>
                </a:lnTo>
                <a:cubicBezTo>
                  <a:pt x="20448" y="3881"/>
                  <a:pt x="21045" y="3433"/>
                  <a:pt x="21045" y="2890"/>
                </a:cubicBezTo>
                <a:lnTo>
                  <a:pt x="21045" y="997"/>
                </a:lnTo>
                <a:cubicBezTo>
                  <a:pt x="21045" y="448"/>
                  <a:pt x="20448" y="0"/>
                  <a:pt x="19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DB4E9-4B24-4DE9-82BF-2F65AF437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008" y="2998509"/>
            <a:ext cx="8060189" cy="1256400"/>
          </a:xfrm>
        </p:spPr>
        <p:txBody>
          <a:bodyPr/>
          <a:lstStyle/>
          <a:p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0765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n on Shared Images">
            <a:extLst>
              <a:ext uri="{FF2B5EF4-FFF2-40B4-BE49-F238E27FC236}">
                <a16:creationId xmlns:a16="http://schemas.microsoft.com/office/drawing/2014/main" id="{DB2DAE61-877D-475C-96D4-D27F749282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7" y="48039"/>
            <a:ext cx="30670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1DA1BC5-DBC7-43B1-B2E3-5066CA5C4046}"/>
              </a:ext>
            </a:extLst>
          </p:cNvPr>
          <p:cNvGrpSpPr/>
          <p:nvPr/>
        </p:nvGrpSpPr>
        <p:grpSpPr>
          <a:xfrm>
            <a:off x="2524494" y="1689653"/>
            <a:ext cx="8468184" cy="3309731"/>
            <a:chOff x="830623" y="505596"/>
            <a:chExt cx="8011890" cy="3020524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09718F39-A918-4C04-B545-7B9E114AF0DF}"/>
                </a:ext>
              </a:extLst>
            </p:cNvPr>
            <p:cNvSpPr/>
            <p:nvPr/>
          </p:nvSpPr>
          <p:spPr>
            <a:xfrm>
              <a:off x="830623" y="505596"/>
              <a:ext cx="8011890" cy="30205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DE44DF-F959-4D77-94E1-282D77ED10CE}"/>
                </a:ext>
              </a:extLst>
            </p:cNvPr>
            <p:cNvSpPr txBox="1"/>
            <p:nvPr/>
          </p:nvSpPr>
          <p:spPr>
            <a:xfrm>
              <a:off x="1949734" y="1127770"/>
              <a:ext cx="6261238" cy="1776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lớp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44F614-914E-45E0-B450-EC7108920415}"/>
              </a:ext>
            </a:extLst>
          </p:cNvPr>
          <p:cNvSpPr txBox="1"/>
          <p:nvPr/>
        </p:nvSpPr>
        <p:spPr>
          <a:xfrm>
            <a:off x="3266247" y="5685515"/>
            <a:ext cx="609765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865DC1-59C3-4293-A8D7-3E281920EE82}"/>
              </a:ext>
            </a:extLst>
          </p:cNvPr>
          <p:cNvGrpSpPr/>
          <p:nvPr/>
        </p:nvGrpSpPr>
        <p:grpSpPr>
          <a:xfrm>
            <a:off x="1936983" y="1907588"/>
            <a:ext cx="9167451" cy="3434862"/>
            <a:chOff x="1586074" y="2319896"/>
            <a:chExt cx="9167451" cy="34348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82113D-1C20-4617-ABDF-2E3EC8533F2C}"/>
                </a:ext>
              </a:extLst>
            </p:cNvPr>
            <p:cNvGrpSpPr/>
            <p:nvPr/>
          </p:nvGrpSpPr>
          <p:grpSpPr>
            <a:xfrm>
              <a:off x="1586074" y="2673850"/>
              <a:ext cx="8010939" cy="3080908"/>
              <a:chOff x="830623" y="1123155"/>
              <a:chExt cx="7049591" cy="2402965"/>
            </a:xfrm>
          </p:grpSpPr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65113CFD-0733-4F13-921F-8092783876E3}"/>
                  </a:ext>
                </a:extLst>
              </p:cNvPr>
              <p:cNvSpPr/>
              <p:nvPr/>
            </p:nvSpPr>
            <p:spPr>
              <a:xfrm>
                <a:off x="830623" y="1123155"/>
                <a:ext cx="7049591" cy="2402965"/>
              </a:xfrm>
              <a:prstGeom prst="cloud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546A42-83F9-445B-9316-1B4193A30B83}"/>
                  </a:ext>
                </a:extLst>
              </p:cNvPr>
              <p:cNvSpPr txBox="1"/>
              <p:nvPr/>
            </p:nvSpPr>
            <p:spPr>
              <a:xfrm>
                <a:off x="1851029" y="1684104"/>
                <a:ext cx="4974343" cy="1330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gặp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tình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huống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F022D1-ED27-4166-BEAF-4B719BB8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668" y="2319896"/>
              <a:ext cx="2873857" cy="2873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7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51A89-090F-430E-B6E9-9589ABB10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1"/>
          <a:stretch/>
        </p:blipFill>
        <p:spPr>
          <a:xfrm>
            <a:off x="0" y="799675"/>
            <a:ext cx="12457156" cy="52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04D352-40CF-40DB-8591-304E33800DDF}"/>
              </a:ext>
            </a:extLst>
          </p:cNvPr>
          <p:cNvSpPr txBox="1"/>
          <p:nvPr/>
        </p:nvSpPr>
        <p:spPr>
          <a:xfrm>
            <a:off x="488731" y="971625"/>
            <a:ext cx="112145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7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7362EA-B1C1-432F-AE63-07334EA3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42" y="4387945"/>
            <a:ext cx="2418116" cy="24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ể về một lần em mắc lỗi (bỏ học, nói dối, không làm bài...) (9 mẫu) - Bài  tập làm văn số 2 lớp 6 đề 2 - VnDoc.com">
            <a:extLst>
              <a:ext uri="{FF2B5EF4-FFF2-40B4-BE49-F238E27FC236}">
                <a16:creationId xmlns:a16="http://schemas.microsoft.com/office/drawing/2014/main" id="{8C6531B7-A051-43D9-BD00-682FD31F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800"/>
            <a:ext cx="6872618" cy="38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ể về một lần em mắc lỗi với mẹ của mình | Học giỏi văn">
            <a:extLst>
              <a:ext uri="{FF2B5EF4-FFF2-40B4-BE49-F238E27FC236}">
                <a16:creationId xmlns:a16="http://schemas.microsoft.com/office/drawing/2014/main" id="{6B42C911-EE64-48F3-BCF7-523B0558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1" y="3295389"/>
            <a:ext cx="5525729" cy="372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83802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53530" y="1152501"/>
            <a:ext cx="10256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LỖI VÀ SỬA LỖI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65"/>
          <p:cNvSpPr/>
          <p:nvPr/>
        </p:nvSpPr>
        <p:spPr>
          <a:xfrm>
            <a:off x="2894027" y="4477730"/>
            <a:ext cx="6806153" cy="537329"/>
          </a:xfrm>
          <a:custGeom>
            <a:avLst/>
            <a:gdLst/>
            <a:ahLst/>
            <a:cxnLst/>
            <a:rect l="l" t="t" r="r" b="b"/>
            <a:pathLst>
              <a:path w="21045" h="3881" extrusionOk="0">
                <a:moveTo>
                  <a:pt x="1344" y="0"/>
                </a:moveTo>
                <a:cubicBezTo>
                  <a:pt x="598" y="0"/>
                  <a:pt x="1" y="448"/>
                  <a:pt x="1" y="997"/>
                </a:cubicBezTo>
                <a:lnTo>
                  <a:pt x="1" y="2890"/>
                </a:lnTo>
                <a:cubicBezTo>
                  <a:pt x="1" y="3433"/>
                  <a:pt x="598" y="3881"/>
                  <a:pt x="1344" y="3881"/>
                </a:cubicBezTo>
                <a:lnTo>
                  <a:pt x="19701" y="3881"/>
                </a:lnTo>
                <a:cubicBezTo>
                  <a:pt x="20448" y="3881"/>
                  <a:pt x="21045" y="3433"/>
                  <a:pt x="21045" y="2890"/>
                </a:cubicBezTo>
                <a:lnTo>
                  <a:pt x="21045" y="997"/>
                </a:lnTo>
                <a:cubicBezTo>
                  <a:pt x="21045" y="448"/>
                  <a:pt x="20448" y="0"/>
                  <a:pt x="19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DB4E9-4B24-4DE9-82BF-2F65AF437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008" y="3338242"/>
            <a:ext cx="8060189" cy="1256400"/>
          </a:xfrm>
        </p:spPr>
        <p:txBody>
          <a:bodyPr/>
          <a:lstStyle/>
          <a:p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5B1323A-4886-42F5-B0D0-97F88A82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58" b="7088"/>
          <a:stretch/>
        </p:blipFill>
        <p:spPr>
          <a:xfrm>
            <a:off x="797694" y="2094939"/>
            <a:ext cx="5280477" cy="2954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143A00-03DD-472D-9F99-A2D5068DB402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6F8845-D2DC-4346-B245-5CF1F6D763DC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374449-C80A-4D62-AFD1-164F05855922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550995-2724-4E9D-BD95-13AAF7C22BCC}"/>
              </a:ext>
            </a:extLst>
          </p:cNvPr>
          <p:cNvGrpSpPr/>
          <p:nvPr/>
        </p:nvGrpSpPr>
        <p:grpSpPr>
          <a:xfrm>
            <a:off x="2585596" y="19928"/>
            <a:ext cx="8665500" cy="2028264"/>
            <a:chOff x="761049" y="831140"/>
            <a:chExt cx="8011890" cy="229990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085AD281-9753-44BD-8679-9B7F536170E0}"/>
                </a:ext>
              </a:extLst>
            </p:cNvPr>
            <p:cNvSpPr/>
            <p:nvPr/>
          </p:nvSpPr>
          <p:spPr>
            <a:xfrm>
              <a:off x="761049" y="831140"/>
              <a:ext cx="8011890" cy="2299900"/>
            </a:xfrm>
            <a:prstGeom prst="cloud">
              <a:avLst/>
            </a:prstGeom>
            <a:solidFill>
              <a:srgbClr val="FEE2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33AA0-D014-45F8-8C74-E707A7E5F20D}"/>
                </a:ext>
              </a:extLst>
            </p:cNvPr>
            <p:cNvSpPr txBox="1"/>
            <p:nvPr/>
          </p:nvSpPr>
          <p:spPr>
            <a:xfrm>
              <a:off x="1626019" y="1232767"/>
              <a:ext cx="7027457" cy="1283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?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2793E-D2C0-4A04-805A-7D84224AF289}"/>
              </a:ext>
            </a:extLst>
          </p:cNvPr>
          <p:cNvSpPr/>
          <p:nvPr/>
        </p:nvSpPr>
        <p:spPr>
          <a:xfrm>
            <a:off x="903711" y="5370571"/>
            <a:ext cx="5174460" cy="1048391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ngòi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B141BB-C228-4D82-9B9B-5DEE9DA72489}"/>
              </a:ext>
            </a:extLst>
          </p:cNvPr>
          <p:cNvGrpSpPr/>
          <p:nvPr/>
        </p:nvGrpSpPr>
        <p:grpSpPr>
          <a:xfrm>
            <a:off x="7439157" y="2402384"/>
            <a:ext cx="3593278" cy="3592323"/>
            <a:chOff x="1832344" y="1917879"/>
            <a:chExt cx="4876190" cy="4876190"/>
          </a:xfrm>
        </p:grpSpPr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98CA189B-1FF8-420B-8AFE-FDC26663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344" y="1917879"/>
              <a:ext cx="4876190" cy="4876190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CAC6A5AE-D88C-462E-9693-4E8B2E79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473" y="1917879"/>
              <a:ext cx="3619272" cy="361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867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A143A00-03DD-472D-9F99-A2D5068DB402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6F8845-D2DC-4346-B245-5CF1F6D763DC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374449-C80A-4D62-AFD1-164F05855922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550995-2724-4E9D-BD95-13AAF7C22BCC}"/>
              </a:ext>
            </a:extLst>
          </p:cNvPr>
          <p:cNvGrpSpPr/>
          <p:nvPr/>
        </p:nvGrpSpPr>
        <p:grpSpPr>
          <a:xfrm>
            <a:off x="2585596" y="19928"/>
            <a:ext cx="8665500" cy="2028264"/>
            <a:chOff x="761049" y="831140"/>
            <a:chExt cx="8011890" cy="229990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085AD281-9753-44BD-8679-9B7F536170E0}"/>
                </a:ext>
              </a:extLst>
            </p:cNvPr>
            <p:cNvSpPr/>
            <p:nvPr/>
          </p:nvSpPr>
          <p:spPr>
            <a:xfrm>
              <a:off x="761049" y="831140"/>
              <a:ext cx="8011890" cy="2299900"/>
            </a:xfrm>
            <a:prstGeom prst="cloud">
              <a:avLst/>
            </a:prstGeom>
            <a:solidFill>
              <a:srgbClr val="FEE2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33AA0-D014-45F8-8C74-E707A7E5F20D}"/>
                </a:ext>
              </a:extLst>
            </p:cNvPr>
            <p:cNvSpPr txBox="1"/>
            <p:nvPr/>
          </p:nvSpPr>
          <p:spPr>
            <a:xfrm>
              <a:off x="1626019" y="1232767"/>
              <a:ext cx="7027457" cy="1283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?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2793E-D2C0-4A04-805A-7D84224AF289}"/>
              </a:ext>
            </a:extLst>
          </p:cNvPr>
          <p:cNvSpPr/>
          <p:nvPr/>
        </p:nvSpPr>
        <p:spPr>
          <a:xfrm>
            <a:off x="732541" y="5300496"/>
            <a:ext cx="5239361" cy="130852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“Con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ạ!”.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2249760-B8CC-4347-8FE4-B1F73523E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63" y="2402384"/>
            <a:ext cx="3669533" cy="3669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E7BBB1-D85C-42B4-B78A-990CDC496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08"/>
          <a:stretch/>
        </p:blipFill>
        <p:spPr>
          <a:xfrm>
            <a:off x="732541" y="2048192"/>
            <a:ext cx="5176570" cy="30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039F90-63BE-4E0C-B74B-CE608EF3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91" y="2270548"/>
            <a:ext cx="9191618" cy="46567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1F8A93-7D69-4F50-97F7-C9BBDE47252D}"/>
              </a:ext>
            </a:extLst>
          </p:cNvPr>
          <p:cNvSpPr/>
          <p:nvPr/>
        </p:nvSpPr>
        <p:spPr>
          <a:xfrm>
            <a:off x="2852531" y="469853"/>
            <a:ext cx="7653130" cy="1451427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9318A-302B-46DC-AD1E-582BBF7758A7}"/>
              </a:ext>
            </a:extLst>
          </p:cNvPr>
          <p:cNvSpPr txBox="1"/>
          <p:nvPr/>
        </p:nvSpPr>
        <p:spPr>
          <a:xfrm>
            <a:off x="2987550" y="631535"/>
            <a:ext cx="6957162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331526-9EF3-49CD-8029-1052C92CDBD2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509117-0101-4DEC-8061-257315270374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2E1411-F754-4D5E-8E10-DF67D08E6986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8FD14F5-8A94-42B4-ACF3-D7D2734E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12" y="189845"/>
            <a:ext cx="2011444" cy="2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06DB2-D9BC-478E-8FC2-C0E526D6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9" y="2293724"/>
            <a:ext cx="3849068" cy="3179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2AFDF-0067-41AA-954A-9C01CE530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9" r="1643"/>
          <a:stretch/>
        </p:blipFill>
        <p:spPr>
          <a:xfrm>
            <a:off x="3861870" y="2730130"/>
            <a:ext cx="4371756" cy="282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6C35E-BE5D-4FE6-A09C-3D940A07D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363" y="2730130"/>
            <a:ext cx="3849068" cy="27432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9BBDCA-C0B7-43F8-AF31-1AB09FD87738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E625F2-F539-4C4A-A95D-BFDA8CB8B7F2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D4B47-66E2-4BDA-AD7B-F98A4060C71B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3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22D269-8983-4A0E-BBEC-A23E4EF9F919}"/>
              </a:ext>
            </a:extLst>
          </p:cNvPr>
          <p:cNvSpPr/>
          <p:nvPr/>
        </p:nvSpPr>
        <p:spPr>
          <a:xfrm>
            <a:off x="715881" y="5656347"/>
            <a:ext cx="2307057" cy="50689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1,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27B86D-E723-4CB6-A22F-3AFC7E8E5095}"/>
              </a:ext>
            </a:extLst>
          </p:cNvPr>
          <p:cNvSpPr/>
          <p:nvPr/>
        </p:nvSpPr>
        <p:spPr>
          <a:xfrm>
            <a:off x="4905458" y="5666289"/>
            <a:ext cx="2307057" cy="50689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3,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D0BA94-1496-4886-9A5E-92CC7BD1D0F4}"/>
              </a:ext>
            </a:extLst>
          </p:cNvPr>
          <p:cNvSpPr/>
          <p:nvPr/>
        </p:nvSpPr>
        <p:spPr>
          <a:xfrm>
            <a:off x="9261945" y="5656346"/>
            <a:ext cx="2307057" cy="50689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5, 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A1E278-2B0A-46B7-A24E-DB995DF28A2A}"/>
              </a:ext>
            </a:extLst>
          </p:cNvPr>
          <p:cNvSpPr/>
          <p:nvPr/>
        </p:nvSpPr>
        <p:spPr>
          <a:xfrm>
            <a:off x="2674954" y="726732"/>
            <a:ext cx="7653130" cy="1394473"/>
          </a:xfrm>
          <a:prstGeom prst="roundRect">
            <a:avLst>
              <a:gd name="adj" fmla="val 15241"/>
            </a:avLst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AD23F-F504-43C8-A698-2C4652843EDD}"/>
              </a:ext>
            </a:extLst>
          </p:cNvPr>
          <p:cNvSpPr txBox="1"/>
          <p:nvPr/>
        </p:nvSpPr>
        <p:spPr>
          <a:xfrm>
            <a:off x="2943425" y="882430"/>
            <a:ext cx="6957162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các nhóm, đóng vai diễn lại và giải quyết các tình huống sau đây.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E7EA173D-EBC2-46A1-823D-85E208EAF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064" y="39841"/>
            <a:ext cx="2253883" cy="22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9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A4BF15-28D6-42B7-A715-2F310076B136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3554AB-0B0F-493E-A92B-51CFED5C0065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ED11B1-A387-46B6-990B-5E24D76D397D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FAF43-ACB8-4108-B566-40FA66B9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29" y="0"/>
            <a:ext cx="5090907" cy="420553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C29556-F1DF-467D-B202-61AF6A452356}"/>
              </a:ext>
            </a:extLst>
          </p:cNvPr>
          <p:cNvSpPr/>
          <p:nvPr/>
        </p:nvSpPr>
        <p:spPr>
          <a:xfrm>
            <a:off x="1272209" y="4873044"/>
            <a:ext cx="9791465" cy="16884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83621-7509-473E-A251-F89CF19BC13F}"/>
              </a:ext>
            </a:extLst>
          </p:cNvPr>
          <p:cNvSpPr txBox="1"/>
          <p:nvPr/>
        </p:nvSpPr>
        <p:spPr>
          <a:xfrm>
            <a:off x="1423723" y="5066339"/>
            <a:ext cx="9344554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Quang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Quang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B99910-127E-466C-8E21-7663368FE54D}"/>
              </a:ext>
            </a:extLst>
          </p:cNvPr>
          <p:cNvSpPr/>
          <p:nvPr/>
        </p:nvSpPr>
        <p:spPr>
          <a:xfrm>
            <a:off x="4582781" y="4478949"/>
            <a:ext cx="3170319" cy="587390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1</a:t>
            </a:r>
          </a:p>
        </p:txBody>
      </p:sp>
    </p:spTree>
    <p:extLst>
      <p:ext uri="{BB962C8B-B14F-4D97-AF65-F5344CB8AC3E}">
        <p14:creationId xmlns:p14="http://schemas.microsoft.com/office/powerpoint/2010/main" val="39537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A4BF15-28D6-42B7-A715-2F310076B136}"/>
              </a:ext>
            </a:extLst>
          </p:cNvPr>
          <p:cNvGrpSpPr/>
          <p:nvPr/>
        </p:nvGrpSpPr>
        <p:grpSpPr>
          <a:xfrm>
            <a:off x="90046" y="66675"/>
            <a:ext cx="2495550" cy="949384"/>
            <a:chOff x="137671" y="66675"/>
            <a:chExt cx="2495550" cy="9493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3554AB-0B0F-493E-A92B-51CFED5C0065}"/>
                </a:ext>
              </a:extLst>
            </p:cNvPr>
            <p:cNvSpPr/>
            <p:nvPr/>
          </p:nvSpPr>
          <p:spPr>
            <a:xfrm>
              <a:off x="137671" y="66675"/>
              <a:ext cx="2495550" cy="9493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ED11B1-A387-46B6-990B-5E24D76D397D}"/>
                </a:ext>
              </a:extLst>
            </p:cNvPr>
            <p:cNvSpPr txBox="1"/>
            <p:nvPr/>
          </p:nvSpPr>
          <p:spPr>
            <a:xfrm>
              <a:off x="227029" y="248979"/>
              <a:ext cx="240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3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C29556-F1DF-467D-B202-61AF6A452356}"/>
              </a:ext>
            </a:extLst>
          </p:cNvPr>
          <p:cNvSpPr/>
          <p:nvPr/>
        </p:nvSpPr>
        <p:spPr>
          <a:xfrm>
            <a:off x="1337821" y="5002252"/>
            <a:ext cx="9791465" cy="14482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83621-7509-473E-A251-F89CF19BC13F}"/>
              </a:ext>
            </a:extLst>
          </p:cNvPr>
          <p:cNvSpPr txBox="1"/>
          <p:nvPr/>
        </p:nvSpPr>
        <p:spPr>
          <a:xfrm>
            <a:off x="1489335" y="5354046"/>
            <a:ext cx="9344554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chổi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B99910-127E-466C-8E21-7663368FE54D}"/>
              </a:ext>
            </a:extLst>
          </p:cNvPr>
          <p:cNvSpPr/>
          <p:nvPr/>
        </p:nvSpPr>
        <p:spPr>
          <a:xfrm>
            <a:off x="4648393" y="4608157"/>
            <a:ext cx="3170319" cy="587390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5E5E9-A80A-4815-9C5E-3D2E8FC3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9" r="1643"/>
          <a:stretch/>
        </p:blipFill>
        <p:spPr>
          <a:xfrm>
            <a:off x="3176069" y="383095"/>
            <a:ext cx="6327911" cy="40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356</Words>
  <Application>Microsoft Office PowerPoint</Application>
  <PresentationFormat>Widescreen</PresentationFormat>
  <Paragraphs>33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Lato</vt:lpstr>
      <vt:lpstr>Open Sans</vt:lpstr>
      <vt:lpstr>Patrick Hand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2021-11-28T15:49:25Z</dcterms:created>
  <dcterms:modified xsi:type="dcterms:W3CDTF">2021-11-28T15:50:37Z</dcterms:modified>
</cp:coreProperties>
</file>