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4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5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6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7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91" r:id="rId2"/>
    <p:sldMasterId id="2147483703" r:id="rId3"/>
    <p:sldMasterId id="2147483719" r:id="rId4"/>
    <p:sldMasterId id="2147483744" r:id="rId5"/>
    <p:sldMasterId id="2147483756" r:id="rId6"/>
    <p:sldMasterId id="2147483768" r:id="rId7"/>
    <p:sldMasterId id="2147483780" r:id="rId8"/>
    <p:sldMasterId id="2147483792" r:id="rId9"/>
  </p:sldMasterIdLst>
  <p:notesMasterIdLst>
    <p:notesMasterId r:id="rId21"/>
  </p:notesMasterIdLst>
  <p:sldIdLst>
    <p:sldId id="282" r:id="rId10"/>
    <p:sldId id="287" r:id="rId11"/>
    <p:sldId id="288" r:id="rId12"/>
    <p:sldId id="289" r:id="rId13"/>
    <p:sldId id="291" r:id="rId14"/>
    <p:sldId id="290" r:id="rId15"/>
    <p:sldId id="283" r:id="rId16"/>
    <p:sldId id="267" r:id="rId17"/>
    <p:sldId id="268" r:id="rId18"/>
    <p:sldId id="269" r:id="rId19"/>
    <p:sldId id="285" r:id="rId2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E6FD"/>
    <a:srgbClr val="FCFAF8"/>
    <a:srgbClr val="C6EBFE"/>
    <a:srgbClr val="EED048"/>
    <a:srgbClr val="6D6E72"/>
    <a:srgbClr val="007DC9"/>
    <a:srgbClr val="EF4136"/>
    <a:srgbClr val="F35757"/>
    <a:srgbClr val="C4EA79"/>
    <a:srgbClr val="1F497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882" autoAdjust="0"/>
    <p:restoredTop sz="94660"/>
  </p:normalViewPr>
  <p:slideViewPr>
    <p:cSldViewPr snapToGrid="0">
      <p:cViewPr varScale="1">
        <p:scale>
          <a:sx n="65" d="100"/>
          <a:sy n="65" d="100"/>
        </p:scale>
        <p:origin x="61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43D80-5BDF-42D5-8DAF-42ABCB203F05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7994CA-62DD-4662-9590-9B2EDEF7D37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982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EE08DF-DA78-46F4-852F-0D5173D95A43}" type="slidenum">
              <a:rPr lang="zh-CN" altLang="en-US" smtClean="0">
                <a:solidFill>
                  <a:prstClr val="black"/>
                </a:solidFill>
              </a:rPr>
              <a:pPr/>
              <a:t>7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16007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TK: VŨ</a:t>
            </a:r>
            <a:r>
              <a:rPr lang="en-GB" baseline="0" dirty="0"/>
              <a:t> HỒNG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6AD9F8-C5F4-44F1-B06C-F2E34AD3C735}" type="slidenum">
              <a:rPr lang="zh-CN" altLang="en-US" smtClean="0">
                <a:solidFill>
                  <a:prstClr val="black"/>
                </a:solidFill>
              </a:rPr>
              <a:pPr/>
              <a:t>11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62060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72724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1" animBg="1"/>
      <p:bldP spid="48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3238291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0444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57752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210368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66138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259341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90997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98099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43546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14394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609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76199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81742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506609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11026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9082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7940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079679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10736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255255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426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81358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75763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83785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305065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845232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82156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494852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8086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34217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276682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40386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7935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089537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667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456165" y="217626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744400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7704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9193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2893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231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285991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8503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18870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4252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687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321697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7308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478648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811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1566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769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97091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内容">
    <p:bg>
      <p:bgPr>
        <a:gradFill flip="none" rotWithShape="1">
          <a:gsLst>
            <a:gs pos="71000">
              <a:schemeClr val="bg1"/>
            </a:gs>
            <a:gs pos="21000">
              <a:schemeClr val="bg1"/>
            </a:gs>
            <a:gs pos="0">
              <a:schemeClr val="accent4">
                <a:alpha val="12000"/>
              </a:schemeClr>
            </a:gs>
            <a:gs pos="100000">
              <a:schemeClr val="accent1">
                <a:lumMod val="20000"/>
                <a:lumOff val="80000"/>
                <a:alpha val="58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1664" y="6021288"/>
            <a:ext cx="2400337" cy="959467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2322736" y="-835856"/>
            <a:ext cx="13314567" cy="1576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289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8787"/>
            <a:ext cx="12192000" cy="34925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2384" y="5001287"/>
            <a:ext cx="2856619" cy="2856619"/>
          </a:xfrm>
          <a:prstGeom prst="rect">
            <a:avLst/>
          </a:prstGeom>
        </p:spPr>
      </p:pic>
      <p:grpSp>
        <p:nvGrpSpPr>
          <p:cNvPr id="11" name="组合 10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12" name="图片 11"/>
            <p:cNvPicPr>
              <a:picLocks noChangeAspect="1"/>
            </p:cNvPicPr>
            <p:nvPr userDrawn="1"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3" name="图片 12"/>
            <p:cNvPicPr>
              <a:picLocks noChangeAspect="1"/>
            </p:cNvPicPr>
            <p:nvPr userDrawn="1"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3391545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6873"/>
            <a:ext cx="12192000" cy="3492500"/>
          </a:xfrm>
          <a:prstGeom prst="rect">
            <a:avLst/>
          </a:prstGeom>
        </p:spPr>
      </p:pic>
      <p:grpSp>
        <p:nvGrpSpPr>
          <p:cNvPr id="4" name="组合 3"/>
          <p:cNvGrpSpPr/>
          <p:nvPr userDrawn="1"/>
        </p:nvGrpSpPr>
        <p:grpSpPr>
          <a:xfrm>
            <a:off x="-1901483" y="-74389"/>
            <a:ext cx="15299227" cy="2077769"/>
            <a:chOff x="-900605" y="-49427"/>
            <a:chExt cx="5490815" cy="745701"/>
          </a:xfrm>
        </p:grpSpPr>
        <p:pic>
          <p:nvPicPr>
            <p:cNvPr id="5" name="图片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727"/>
            <a:stretch>
              <a:fillRect/>
            </a:stretch>
          </p:blipFill>
          <p:spPr>
            <a:xfrm rot="5400000">
              <a:off x="3006573" y="-914061"/>
              <a:ext cx="719003" cy="2448271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图片 5"/>
            <p:cNvPicPr>
              <a:picLocks noChangeAspect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324070" y="-1247404"/>
              <a:ext cx="719003" cy="3168354"/>
            </a:xfrm>
            <a:prstGeom prst="rect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22584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041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39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7927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350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925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537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688670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646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540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92223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4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60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0837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793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5050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76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7" y="273129"/>
            <a:ext cx="4011084" cy="1162051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7" y="273121"/>
            <a:ext cx="6815667" cy="5853113"/>
          </a:xfrm>
          <a:prstGeom prst="rect">
            <a:avLst/>
          </a:prstGeom>
        </p:spPr>
        <p:txBody>
          <a:bodyPr lIns="121325" tIns="60665" rIns="121325" bIns="60665"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7" y="1435103"/>
            <a:ext cx="4011084" cy="46910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999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dirty="0"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480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  <a:prstGeom prst="rect">
            <a:avLst/>
          </a:prstGeom>
        </p:spPr>
        <p:txBody>
          <a:bodyPr lIns="121325" tIns="60665" rIns="121325" bIns="60665" anchor="b"/>
          <a:lstStyle>
            <a:lvl1pPr algn="l">
              <a:defRPr sz="27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8"/>
            <a:ext cx="7315200" cy="4114800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4300"/>
            </a:lvl1pPr>
            <a:lvl2pPr marL="606590" indent="0">
              <a:buNone/>
              <a:defRPr sz="3700"/>
            </a:lvl2pPr>
            <a:lvl3pPr marL="1213193" indent="0">
              <a:buNone/>
              <a:defRPr sz="3200"/>
            </a:lvl3pPr>
            <a:lvl4pPr marL="1819768" indent="0">
              <a:buNone/>
              <a:defRPr sz="2700"/>
            </a:lvl4pPr>
            <a:lvl5pPr marL="2426382" indent="0">
              <a:buNone/>
              <a:defRPr sz="2700"/>
            </a:lvl5pPr>
            <a:lvl6pPr marL="3032966" indent="0">
              <a:buNone/>
              <a:defRPr sz="2700"/>
            </a:lvl6pPr>
            <a:lvl7pPr marL="3639546" indent="0">
              <a:buNone/>
              <a:defRPr sz="2700"/>
            </a:lvl7pPr>
            <a:lvl8pPr marL="4246151" indent="0">
              <a:buNone/>
              <a:defRPr sz="2700"/>
            </a:lvl8pPr>
            <a:lvl9pPr marL="4852759" indent="0">
              <a:buNone/>
              <a:defRPr sz="27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 lIns="121325" tIns="60665" rIns="121325" bIns="60665"/>
          <a:lstStyle>
            <a:lvl1pPr marL="0" indent="0">
              <a:buNone/>
              <a:defRPr sz="1900"/>
            </a:lvl1pPr>
            <a:lvl2pPr marL="606590" indent="0">
              <a:buNone/>
              <a:defRPr sz="1600"/>
            </a:lvl2pPr>
            <a:lvl3pPr marL="1213193" indent="0">
              <a:buNone/>
              <a:defRPr sz="1300"/>
            </a:lvl3pPr>
            <a:lvl4pPr marL="1819768" indent="0">
              <a:buNone/>
              <a:defRPr sz="1200"/>
            </a:lvl4pPr>
            <a:lvl5pPr marL="2426382" indent="0">
              <a:buNone/>
              <a:defRPr sz="1200"/>
            </a:lvl5pPr>
            <a:lvl6pPr marL="3032966" indent="0">
              <a:buNone/>
              <a:defRPr sz="1200"/>
            </a:lvl6pPr>
            <a:lvl7pPr marL="3639546" indent="0">
              <a:buNone/>
              <a:defRPr sz="1200"/>
            </a:lvl7pPr>
            <a:lvl8pPr marL="4246151" indent="0">
              <a:buNone/>
              <a:defRPr sz="1200"/>
            </a:lvl8pPr>
            <a:lvl9pPr marL="4852759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0415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lIns="121325" tIns="60665" rIns="121325" bIns="60665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1" y="1600203"/>
            <a:ext cx="10972800" cy="4525963"/>
          </a:xfrm>
          <a:prstGeom prst="rect">
            <a:avLst/>
          </a:prstGeom>
        </p:spPr>
        <p:txBody>
          <a:bodyPr vert="eaVert" lIns="121325" tIns="60665" rIns="121325" bIns="60665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530820CF-B880-4189-942D-D702A7CBA730}" type="datetimeFigureOut">
              <a:rPr lang="zh-CN" altLang="en-US" sz="2400" smtClean="0">
                <a:solidFill>
                  <a:prstClr val="black"/>
                </a:solidFill>
              </a:rPr>
              <a:pPr defTabSz="1213193"/>
              <a:t>2021/11/14</a:t>
            </a:fld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endParaRPr lang="zh-CN" altLang="en-US" sz="2400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lIns="121325" tIns="60665" rIns="121325" bIns="60665"/>
          <a:lstStyle/>
          <a:p>
            <a:pPr defTabSz="1213193"/>
            <a:fld id="{0C913308-F349-4B6D-A68A-DD1791B4A57B}" type="slidenum">
              <a:rPr lang="zh-CN" altLang="en-US" sz="2400" smtClean="0">
                <a:solidFill>
                  <a:prstClr val="black"/>
                </a:solidFill>
              </a:rPr>
              <a:pPr defTabSz="1213193"/>
              <a:t>‹#›</a:t>
            </a:fld>
            <a:endParaRPr lang="zh-CN" altLang="en-US" sz="24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67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6382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FE312BC2-9FD9-4155-BD6F-2A89BBD6A609}"/>
              </a:ext>
            </a:extLst>
          </p:cNvPr>
          <p:cNvSpPr/>
          <p:nvPr userDrawn="1"/>
        </p:nvSpPr>
        <p:spPr>
          <a:xfrm>
            <a:off x="1199456" y="549569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5B08C38A-797C-4317-852B-F4C09C399E55}"/>
              </a:ext>
            </a:extLst>
          </p:cNvPr>
          <p:cNvSpPr/>
          <p:nvPr userDrawn="1"/>
        </p:nvSpPr>
        <p:spPr>
          <a:xfrm>
            <a:off x="911428" y="933493"/>
            <a:ext cx="2784309" cy="1151772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25" tIns="60665" rIns="121325" bIns="60665" rtlCol="0" anchor="ctr"/>
          <a:lstStyle/>
          <a:p>
            <a:pPr algn="ctr" defTabSz="1213193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2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72182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6707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816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643429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7796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8284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231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389828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20174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7295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27877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549331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175502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56415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6098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3777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52645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187676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8014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198646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9218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390223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527294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66174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899139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97442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02200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35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3718299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4245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042585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74495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51744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171979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376822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4908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73656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49284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2331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image" Target="../media/image8.pn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-529" y="-33828"/>
            <a:ext cx="12193057" cy="6925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55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74" r:id="rId5"/>
    <p:sldLayoutId id="2147483662" r:id="rId6"/>
    <p:sldLayoutId id="2147483663" r:id="rId7"/>
    <p:sldLayoutId id="2147483664" r:id="rId8"/>
    <p:sldLayoutId id="2147483665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11/14/2021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5820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9E6C50-F2B0-4117-AF69-C839F5CC2C8C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2021/11/14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6AB1BC-A075-4A18-8F82-2A7D645F5683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3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13285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1213193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4951" indent="-454951" algn="l" defTabSz="1213193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5717" indent="-379126" algn="l" defTabSz="1213193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1648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23071" indent="-303266" algn="l" defTabSz="1213193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29672" indent="-303266" algn="l" defTabSz="1213193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3627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42841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49454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56032" indent="-303266" algn="l" defTabSz="1213193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6590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3193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19768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26382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3296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39546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46151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52759" algn="l" defTabSz="1213193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665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20600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449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745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F29CE2-7F53-424E-AF14-6F65C5523F5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2CB55F-93E7-4EA8-9A46-F8D664D6F47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67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6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14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86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108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slide" Target="slide7.xml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slideLayout" Target="../slideLayouts/slideLayout97.xml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11" Type="http://schemas.openxmlformats.org/officeDocument/2006/relationships/image" Target="../media/image16.png"/><Relationship Id="rId5" Type="http://schemas.openxmlformats.org/officeDocument/2006/relationships/image" Target="../media/image11.jpe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3.png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52D7068-2D8D-4CB6-841F-744849637D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546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3348234-44D2-44B9-8E26-4CB659E12F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CE9109-045F-47D9-A9AB-19858779CF84}"/>
              </a:ext>
            </a:extLst>
          </p:cNvPr>
          <p:cNvSpPr txBox="1"/>
          <p:nvPr/>
        </p:nvSpPr>
        <p:spPr>
          <a:xfrm>
            <a:off x="2657640" y="2542478"/>
            <a:ext cx="5509842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4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TOÁN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761B5D-05E0-47F5-A219-4D30F9F40A39}"/>
              </a:ext>
            </a:extLst>
          </p:cNvPr>
          <p:cNvSpPr txBox="1"/>
          <p:nvPr/>
        </p:nvSpPr>
        <p:spPr>
          <a:xfrm>
            <a:off x="3477576" y="1410740"/>
            <a:ext cx="386997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4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</p:spTree>
    <p:extLst>
      <p:ext uri="{BB962C8B-B14F-4D97-AF65-F5344CB8AC3E}">
        <p14:creationId xmlns:p14="http://schemas.microsoft.com/office/powerpoint/2010/main" val="26187869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0C90AF57-2A3B-4743-94AD-52139241E69E}"/>
              </a:ext>
            </a:extLst>
          </p:cNvPr>
          <p:cNvSpPr/>
          <p:nvPr/>
        </p:nvSpPr>
        <p:spPr>
          <a:xfrm>
            <a:off x="2967936" y="689803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5</a:t>
            </a:r>
            <a:endParaRPr lang="vi-VN" sz="3200" b="1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BE02A1E-CE3C-40D1-AD5D-07A5D6F6B0A0}"/>
              </a:ext>
            </a:extLst>
          </p:cNvPr>
          <p:cNvGrpSpPr/>
          <p:nvPr/>
        </p:nvGrpSpPr>
        <p:grpSpPr>
          <a:xfrm>
            <a:off x="3544724" y="677631"/>
            <a:ext cx="1116312" cy="461666"/>
            <a:chOff x="1870518" y="1440653"/>
            <a:chExt cx="1116312" cy="461666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6BA3E765-9DD9-4CC3-A865-5ABCB47059CC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15" name="Rectangle: Rounded Corners 14">
                <a:extLst>
                  <a:ext uri="{FF2B5EF4-FFF2-40B4-BE49-F238E27FC236}">
                    <a16:creationId xmlns:a16="http://schemas.microsoft.com/office/drawing/2014/main" id="{591336DE-91C0-47CB-8E41-F40B6C5E135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90C7C11-D4E1-4581-BDBA-7E77364BEB12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2C3266A3-4C55-4E56-A680-ECD01B44B266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7003AFF7-8D9D-4E02-BC4E-56EA016A4A9D}"/>
              </a:ext>
            </a:extLst>
          </p:cNvPr>
          <p:cNvSpPr txBox="1"/>
          <p:nvPr/>
        </p:nvSpPr>
        <p:spPr>
          <a:xfrm>
            <a:off x="871437" y="1295261"/>
            <a:ext cx="10354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Chuột túi tham gia một cuộc thi nhảy xa. Lần thứ nhất, từ tảng đá màu đỏ, chuột túi nhảy qua 4 tảng đá và được 25 điểm (như hình vẽ). Lần thứ hai, từ tảng đá màu đỏ, chuột túi nhảy qua 6 tảng đá.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4734758-02B1-4CDE-A232-028A49970766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625485" y="2495590"/>
            <a:ext cx="8676006" cy="2341453"/>
          </a:xfrm>
          <a:prstGeom prst="rect">
            <a:avLst/>
          </a:prstGeom>
        </p:spPr>
      </p:pic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C8748570-D0E8-4233-BF93-3F4832693E82}"/>
              </a:ext>
            </a:extLst>
          </p:cNvPr>
          <p:cNvSpPr/>
          <p:nvPr/>
        </p:nvSpPr>
        <p:spPr>
          <a:xfrm>
            <a:off x="2809461" y="2555538"/>
            <a:ext cx="4240696" cy="677992"/>
          </a:xfrm>
          <a:custGeom>
            <a:avLst/>
            <a:gdLst>
              <a:gd name="connsiteX0" fmla="*/ 0 w 4240696"/>
              <a:gd name="connsiteY0" fmla="*/ 677992 h 677992"/>
              <a:gd name="connsiteX1" fmla="*/ 2504661 w 4240696"/>
              <a:gd name="connsiteY1" fmla="*/ 2132 h 677992"/>
              <a:gd name="connsiteX2" fmla="*/ 4240696 w 4240696"/>
              <a:gd name="connsiteY2" fmla="*/ 505714 h 6779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240696" h="677992">
                <a:moveTo>
                  <a:pt x="0" y="677992"/>
                </a:moveTo>
                <a:cubicBezTo>
                  <a:pt x="898939" y="354418"/>
                  <a:pt x="1797878" y="30845"/>
                  <a:pt x="2504661" y="2132"/>
                </a:cubicBezTo>
                <a:cubicBezTo>
                  <a:pt x="3211444" y="-26581"/>
                  <a:pt x="3726070" y="239566"/>
                  <a:pt x="4240696" y="505714"/>
                </a:cubicBezTo>
              </a:path>
            </a:pathLst>
          </a:custGeom>
          <a:noFill/>
          <a:ln w="57150">
            <a:solidFill>
              <a:srgbClr val="FF0000"/>
            </a:solidFill>
            <a:prstDash val="sysDash"/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97A7B46-7C88-464A-A07C-CDB64CBCBC85}"/>
              </a:ext>
            </a:extLst>
          </p:cNvPr>
          <p:cNvGrpSpPr/>
          <p:nvPr/>
        </p:nvGrpSpPr>
        <p:grpSpPr>
          <a:xfrm>
            <a:off x="786347" y="4885952"/>
            <a:ext cx="10354282" cy="618424"/>
            <a:chOff x="786347" y="4885952"/>
            <a:chExt cx="10354282" cy="618424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2566484A-AE98-4CFE-B556-AB8B30AAB325}"/>
                </a:ext>
              </a:extLst>
            </p:cNvPr>
            <p:cNvSpPr/>
            <p:nvPr/>
          </p:nvSpPr>
          <p:spPr>
            <a:xfrm>
              <a:off x="4975161" y="4885952"/>
              <a:ext cx="928203" cy="6184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9C3EA16C-F597-49A4-835E-215C7AEBC9E9}"/>
                </a:ext>
              </a:extLst>
            </p:cNvPr>
            <p:cNvSpPr txBox="1"/>
            <p:nvPr/>
          </p:nvSpPr>
          <p:spPr>
            <a:xfrm>
              <a:off x="786347" y="4964332"/>
              <a:ext cx="10354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a) Lần thứ hai chuột túi được              điểm.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C87F9ED5-38C6-402F-981A-20A8A0B9718C}"/>
              </a:ext>
            </a:extLst>
          </p:cNvPr>
          <p:cNvGrpSpPr/>
          <p:nvPr/>
        </p:nvGrpSpPr>
        <p:grpSpPr>
          <a:xfrm>
            <a:off x="786347" y="5575196"/>
            <a:ext cx="10354282" cy="618424"/>
            <a:chOff x="786347" y="5575196"/>
            <a:chExt cx="10354282" cy="618424"/>
          </a:xfrm>
        </p:grpSpPr>
        <p:sp>
          <p:nvSpPr>
            <p:cNvPr id="30" name="Rectangle: Rounded Corners 29">
              <a:extLst>
                <a:ext uri="{FF2B5EF4-FFF2-40B4-BE49-F238E27FC236}">
                  <a16:creationId xmlns:a16="http://schemas.microsoft.com/office/drawing/2014/main" id="{0E93775A-864E-445B-B3F8-4B8DF31AD9BB}"/>
                </a:ext>
              </a:extLst>
            </p:cNvPr>
            <p:cNvSpPr/>
            <p:nvPr/>
          </p:nvSpPr>
          <p:spPr>
            <a:xfrm>
              <a:off x="5558530" y="5575196"/>
              <a:ext cx="928203" cy="618424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BA7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vi-VN" sz="3200" b="1" dirty="0">
                  <a:solidFill>
                    <a:schemeClr val="tx1"/>
                  </a:solidFill>
                </a:rPr>
                <a:t>?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C446D7E7-32E4-4F54-8E43-9D7EB91FAEBB}"/>
                </a:ext>
              </a:extLst>
            </p:cNvPr>
            <p:cNvSpPr txBox="1"/>
            <p:nvPr/>
          </p:nvSpPr>
          <p:spPr>
            <a:xfrm>
              <a:off x="786347" y="5718703"/>
              <a:ext cx="1035428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2400" dirty="0"/>
                <a:t>b) Cả hai lần nhảy chuột túi được              điểm.</a:t>
              </a:r>
            </a:p>
          </p:txBody>
        </p:sp>
      </p:grp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C94DFDD-109A-4B92-826C-E3C094CCE4F3}"/>
              </a:ext>
            </a:extLst>
          </p:cNvPr>
          <p:cNvSpPr/>
          <p:nvPr/>
        </p:nvSpPr>
        <p:spPr>
          <a:xfrm>
            <a:off x="4975139" y="4877309"/>
            <a:ext cx="928203" cy="6357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35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98DD95F7-BA9A-43B0-80E1-E25A1121426A}"/>
              </a:ext>
            </a:extLst>
          </p:cNvPr>
          <p:cNvSpPr/>
          <p:nvPr/>
        </p:nvSpPr>
        <p:spPr>
          <a:xfrm>
            <a:off x="8176123" y="5042728"/>
            <a:ext cx="2598788" cy="658835"/>
          </a:xfrm>
          <a:prstGeom prst="rect">
            <a:avLst/>
          </a:prstGeom>
          <a:solidFill>
            <a:srgbClr val="FFFF85"/>
          </a:solidFill>
          <a:effectLst>
            <a:softEdge rad="127000"/>
          </a:effectLst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800" dirty="0"/>
              <a:t>25 + 35 =        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D1575E20-78A7-472A-8C29-A021825DDBFD}"/>
              </a:ext>
            </a:extLst>
          </p:cNvPr>
          <p:cNvSpPr txBox="1"/>
          <p:nvPr/>
        </p:nvSpPr>
        <p:spPr>
          <a:xfrm>
            <a:off x="9772174" y="511678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6</a:t>
            </a:r>
            <a:r>
              <a:rPr lang="vi-VN" sz="3200" b="1">
                <a:solidFill>
                  <a:srgbClr val="FF0000"/>
                </a:solidFill>
              </a:rPr>
              <a:t>0</a:t>
            </a:r>
            <a:endParaRPr lang="vi-VN" sz="3200" b="1" dirty="0">
              <a:solidFill>
                <a:srgbClr val="FF0000"/>
              </a:solidFill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129D4617-5078-4104-A113-215BAD8EF564}"/>
              </a:ext>
            </a:extLst>
          </p:cNvPr>
          <p:cNvSpPr/>
          <p:nvPr/>
        </p:nvSpPr>
        <p:spPr>
          <a:xfrm>
            <a:off x="5545277" y="5573620"/>
            <a:ext cx="928203" cy="635709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531114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8" grpId="0"/>
      <p:bldP spid="24" grpId="0" animBg="1"/>
      <p:bldP spid="33" grpId="0" animBg="1"/>
      <p:bldP spid="35" grpId="0" animBg="1"/>
      <p:bldP spid="36" grpId="0"/>
      <p:bldP spid="3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卡通背景天空漫画云">
            <a:extLst>
              <a:ext uri="{FF2B5EF4-FFF2-40B4-BE49-F238E27FC236}">
                <a16:creationId xmlns:a16="http://schemas.microsoft.com/office/drawing/2014/main" id="{2DC03C34-3504-47D5-8752-2DCF83CCC4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429"/>
            <a:ext cx="12192000" cy="6847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EFAEB0CC-8C63-467D-8733-FA5260126F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433" y="3561223"/>
            <a:ext cx="2630951" cy="3296849"/>
          </a:xfrm>
          <a:prstGeom prst="rect">
            <a:avLst/>
          </a:prstGeom>
        </p:spPr>
      </p:pic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96" y="5060677"/>
            <a:ext cx="12191877" cy="2101794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5979" y="4946701"/>
            <a:ext cx="2880320" cy="160886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270AD54-36B5-428C-BF99-126AD32BB4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1" y="3828539"/>
            <a:ext cx="1248139" cy="1922597"/>
          </a:xfrm>
          <a:prstGeom prst="rect">
            <a:avLst/>
          </a:prstGeom>
        </p:spPr>
      </p:pic>
      <p:sp>
        <p:nvSpPr>
          <p:cNvPr id="41" name="矩形 40">
            <a:extLst>
              <a:ext uri="{FF2B5EF4-FFF2-40B4-BE49-F238E27FC236}">
                <a16:creationId xmlns:a16="http://schemas.microsoft.com/office/drawing/2014/main" id="{AFB8A9BD-5390-446E-A0A5-27517F552C00}"/>
              </a:ext>
            </a:extLst>
          </p:cNvPr>
          <p:cNvSpPr/>
          <p:nvPr/>
        </p:nvSpPr>
        <p:spPr>
          <a:xfrm>
            <a:off x="1487489" y="549569"/>
            <a:ext cx="2688299" cy="1055791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sp>
        <p:nvSpPr>
          <p:cNvPr id="44" name="矩形 43">
            <a:extLst>
              <a:ext uri="{FF2B5EF4-FFF2-40B4-BE49-F238E27FC236}">
                <a16:creationId xmlns:a16="http://schemas.microsoft.com/office/drawing/2014/main" id="{CDF014B8-BAF0-49AA-B8B6-BE0F60B70158}"/>
              </a:ext>
            </a:extLst>
          </p:cNvPr>
          <p:cNvSpPr/>
          <p:nvPr/>
        </p:nvSpPr>
        <p:spPr>
          <a:xfrm>
            <a:off x="911428" y="837512"/>
            <a:ext cx="2784309" cy="1439716"/>
          </a:xfrm>
          <a:prstGeom prst="rect">
            <a:avLst/>
          </a:prstGeom>
          <a:solidFill>
            <a:srgbClr val="E5F3FE"/>
          </a:solidFill>
          <a:ln>
            <a:solidFill>
              <a:srgbClr val="E5F3F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303" tIns="60655" rIns="121303" bIns="60655" rtlCol="0" anchor="ctr"/>
          <a:lstStyle/>
          <a:p>
            <a:pPr algn="ctr" defTabSz="1212982"/>
            <a:endParaRPr lang="zh-CN" altLang="en-US" sz="2400">
              <a:solidFill>
                <a:prstClr val="white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58790A-99A6-4773-A502-349F41E8200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24" y="837512"/>
            <a:ext cx="7307437" cy="3263355"/>
          </a:xfrm>
          <a:prstGeom prst="rect">
            <a:avLst/>
          </a:prstGeom>
        </p:spPr>
      </p:pic>
      <p:sp>
        <p:nvSpPr>
          <p:cNvPr id="28" name="TextBox 37"/>
          <p:cNvSpPr txBox="1"/>
          <p:nvPr/>
        </p:nvSpPr>
        <p:spPr>
          <a:xfrm>
            <a:off x="2147417" y="2818879"/>
            <a:ext cx="7584843" cy="1230727"/>
          </a:xfrm>
          <a:prstGeom prst="rect">
            <a:avLst/>
          </a:prstGeom>
          <a:noFill/>
        </p:spPr>
        <p:txBody>
          <a:bodyPr wrap="square" lIns="121303" tIns="60655" rIns="121303" bIns="60655" rtlCol="0">
            <a:spAutoFit/>
          </a:bodyPr>
          <a:lstStyle/>
          <a:p>
            <a:pPr algn="ctr" defTabSz="1212982"/>
            <a:r>
              <a:rPr lang="en-US" altLang="zh-CN" sz="7200" spc="-400" dirty="0">
                <a:solidFill>
                  <a:srgbClr val="2CA6E0"/>
                </a:solidFill>
                <a:ea typeface="Arial-Rounded" pitchFamily="34" charset="0"/>
                <a:cs typeface="Arial-Rounded" pitchFamily="34" charset="0"/>
                <a:sym typeface="+mn-lt"/>
              </a:rPr>
              <a:t>HẸN GẶP LẠI</a:t>
            </a:r>
            <a:endParaRPr lang="zh-CN" altLang="en-US" sz="7200" spc="-400" dirty="0">
              <a:solidFill>
                <a:srgbClr val="2CA6E0"/>
              </a:solidFill>
              <a:ea typeface="Arial-Rounded" pitchFamily="34" charset="0"/>
              <a:cs typeface="Arial-Rounded" pitchFamily="34" charset="0"/>
              <a:sym typeface="+mn-lt"/>
            </a:endParaRP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79967922-C563-4690-9A2C-BD26C689945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60" y="357680"/>
            <a:ext cx="2043456" cy="1919621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CB32B15B-D356-416A-AA78-D94167D636F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09475" flipH="1">
            <a:off x="8233787" y="4457405"/>
            <a:ext cx="529296" cy="901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036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 p14:presetBounceEnd="5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 p14:presetBounceEnd="3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30000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30000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accel="8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5" presetID="2" presetClass="entr" presetSubtype="2" accel="46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50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9359534" y="3343918"/>
            <a:ext cx="1872343" cy="3248486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6727336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118502" y="3802970"/>
            <a:ext cx="63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54" name="T4"/>
          <p:cNvSpPr/>
          <p:nvPr/>
        </p:nvSpPr>
        <p:spPr>
          <a:xfrm>
            <a:off x="7444716" y="3888621"/>
            <a:ext cx="6399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37" name="Rectangle 36"/>
          <p:cNvSpPr/>
          <p:nvPr/>
        </p:nvSpPr>
        <p:spPr>
          <a:xfrm>
            <a:off x="488314" y="939554"/>
            <a:ext cx="143981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endParaRPr lang="en-US" sz="44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803202" y="786193"/>
            <a:ext cx="174599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Bay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283973" y="1063092"/>
            <a:ext cx="164820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dirty="0" err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Thông</a:t>
            </a:r>
            <a:endParaRPr lang="en-US" sz="44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7832114" y="986148"/>
            <a:ext cx="1511952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endParaRPr lang="en-US" sz="6000" b="1" dirty="0">
              <a:ln w="0"/>
              <a:solidFill>
                <a:srgbClr val="0070C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0294953" y="823418"/>
            <a:ext cx="1550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8662" y="2844799"/>
            <a:ext cx="2702565" cy="4013201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431227" y="-969526"/>
            <a:ext cx="873320" cy="873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1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C81CB4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5" presetClass="exit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5" presetClass="exit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8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4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4.07407E-6 L 0.13151 4.07407E-6 C 0.19271 4.07407E-6 0.27239 -0.12454 0.27239 -0.22454 L 0.27239 -0.44815 " pathEditMode="relative" rAng="0" ptsTypes="AAAA">
                                      <p:cBhvr>
                                        <p:cTn id="40" dur="2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620" y="-2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00" numSld="2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54" grpId="0"/>
      <p:bldP spid="54" grpId="1"/>
      <p:bldP spid="37" grpId="0"/>
      <p:bldP spid="44" grpId="0"/>
      <p:bldP spid="45" grpId="0"/>
      <p:bldP spid="4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10062" y="417094"/>
            <a:ext cx="10491538" cy="5823286"/>
          </a:xfrm>
          <a:prstGeom prst="round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scene3d>
            <a:camera prst="perspectiveRight"/>
            <a:lightRig rig="threePt" dir="t"/>
          </a:scene3d>
          <a:sp3d>
            <a:bevelT w="139700" h="139700" prst="divot"/>
          </a:sp3d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lang="en-US" sz="4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4000" b="1" dirty="0">
                <a:solidFill>
                  <a:srgbClr val="7030A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chọn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chứa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tự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ô.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342900" indent="-342900" algn="just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bóng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bay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biến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nghĩa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cậu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bé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bị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mất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tri </a:t>
            </a:r>
            <a:r>
              <a:rPr lang="en-US" sz="2800" b="1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sz="2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đóa</a:t>
            </a:r>
            <a:endParaRPr lang="en-US" sz="2800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177" y="3553327"/>
            <a:ext cx="2051885" cy="304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6443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5939824" y="3353447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3754225" y="3261376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29436" y="3787022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34</a:t>
            </a:r>
          </a:p>
        </p:txBody>
      </p:sp>
      <p:sp>
        <p:nvSpPr>
          <p:cNvPr id="31" name="T2"/>
          <p:cNvSpPr/>
          <p:nvPr/>
        </p:nvSpPr>
        <p:spPr>
          <a:xfrm>
            <a:off x="6329579" y="3845078"/>
            <a:ext cx="10967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31</a:t>
            </a:r>
          </a:p>
        </p:txBody>
      </p:sp>
      <p:sp>
        <p:nvSpPr>
          <p:cNvPr id="35" name="T3"/>
          <p:cNvSpPr/>
          <p:nvPr/>
        </p:nvSpPr>
        <p:spPr>
          <a:xfrm>
            <a:off x="8292032" y="3796550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33</a:t>
            </a:r>
          </a:p>
        </p:txBody>
      </p:sp>
      <p:sp>
        <p:nvSpPr>
          <p:cNvPr id="54" name="T4"/>
          <p:cNvSpPr/>
          <p:nvPr/>
        </p:nvSpPr>
        <p:spPr>
          <a:xfrm>
            <a:off x="4149401" y="3796550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32</a:t>
            </a:r>
          </a:p>
        </p:txBody>
      </p:sp>
      <p:sp>
        <p:nvSpPr>
          <p:cNvPr id="37" name="Rectangle 36"/>
          <p:cNvSpPr/>
          <p:nvPr/>
        </p:nvSpPr>
        <p:spPr>
          <a:xfrm>
            <a:off x="580022" y="786093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28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76087" y="786193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78628" y="790835"/>
            <a:ext cx="7344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4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68741" y="823418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94953" y="823418"/>
            <a:ext cx="1550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72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81481E-6 L 0.24739 -4.81481E-6 C 0.36263 -4.81481E-6 0.51276 -0.12453 0.51276 -0.22476 L 0.51276 -0.4481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638" y="-22407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806179" y="3251847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786116" y="3226072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323212" y="3787022"/>
            <a:ext cx="10967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19</a:t>
            </a:r>
          </a:p>
        </p:txBody>
      </p:sp>
      <p:sp>
        <p:nvSpPr>
          <p:cNvPr id="31" name="T2"/>
          <p:cNvSpPr/>
          <p:nvPr/>
        </p:nvSpPr>
        <p:spPr>
          <a:xfrm>
            <a:off x="4220453" y="3806079"/>
            <a:ext cx="10967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21</a:t>
            </a:r>
          </a:p>
        </p:txBody>
      </p:sp>
      <p:sp>
        <p:nvSpPr>
          <p:cNvPr id="35" name="T3"/>
          <p:cNvSpPr/>
          <p:nvPr/>
        </p:nvSpPr>
        <p:spPr>
          <a:xfrm>
            <a:off x="6201356" y="3787021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22</a:t>
            </a:r>
          </a:p>
        </p:txBody>
      </p:sp>
      <p:sp>
        <p:nvSpPr>
          <p:cNvPr id="54" name="T4"/>
          <p:cNvSpPr/>
          <p:nvPr/>
        </p:nvSpPr>
        <p:spPr>
          <a:xfrm>
            <a:off x="8181292" y="3761246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20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73798" y="786093"/>
            <a:ext cx="109677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13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76087" y="786193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800436" y="790835"/>
            <a:ext cx="690880" cy="132207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7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68741" y="823418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94953" y="823418"/>
            <a:ext cx="1550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34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2.59259E-6 L 0.08971 2.59259E-6 C 0.13164 2.59259E-6 0.18607 -0.11968 0.18607 -0.21597 L 0.18607 -0.43079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21551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10617608" y="986148"/>
            <a:ext cx="114646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1" y="-29028"/>
            <a:ext cx="2423886" cy="240937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2382782" y="-29028"/>
            <a:ext cx="2423886" cy="240937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4768066" y="-38757"/>
            <a:ext cx="2535985" cy="240937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7278460" y="-29028"/>
            <a:ext cx="2522974" cy="2409372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5040" r="22698" b="26995"/>
          <a:stretch>
            <a:fillRect/>
          </a:stretch>
        </p:blipFill>
        <p:spPr>
          <a:xfrm>
            <a:off x="9801434" y="-19299"/>
            <a:ext cx="2423886" cy="2409372"/>
          </a:xfrm>
          <a:prstGeom prst="rect">
            <a:avLst/>
          </a:prstGeom>
        </p:spPr>
      </p:pic>
      <p:pic>
        <p:nvPicPr>
          <p:cNvPr id="5" name="b1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32" t="5672" r="29917" b="23456"/>
          <a:stretch>
            <a:fillRect/>
          </a:stretch>
        </p:blipFill>
        <p:spPr>
          <a:xfrm>
            <a:off x="10038931" y="3353447"/>
            <a:ext cx="1872343" cy="3248486"/>
          </a:xfrm>
          <a:prstGeom prst="rect">
            <a:avLst/>
          </a:prstGeom>
        </p:spPr>
      </p:pic>
      <p:pic>
        <p:nvPicPr>
          <p:cNvPr id="18" name="b2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97" t="4428" r="29953" b="23458"/>
          <a:stretch>
            <a:fillRect/>
          </a:stretch>
        </p:blipFill>
        <p:spPr>
          <a:xfrm>
            <a:off x="3830698" y="3314448"/>
            <a:ext cx="1857829" cy="3287485"/>
          </a:xfrm>
          <a:prstGeom prst="rect">
            <a:avLst/>
          </a:prstGeom>
        </p:spPr>
      </p:pic>
      <p:pic>
        <p:nvPicPr>
          <p:cNvPr id="19" name="b3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7896855" y="3261376"/>
            <a:ext cx="1943672" cy="3340557"/>
          </a:xfrm>
          <a:prstGeom prst="rect">
            <a:avLst/>
          </a:prstGeom>
        </p:spPr>
      </p:pic>
      <p:pic>
        <p:nvPicPr>
          <p:cNvPr id="53" name="b4"/>
          <p:cNvPicPr>
            <a:picLocks noChangeAspect="1"/>
          </p:cNvPicPr>
          <p:nvPr/>
        </p:nvPicPr>
        <p:blipFill rotWithShape="1">
          <a:blip r:embed="rId7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1" t="3663" r="29890" b="23456"/>
          <a:stretch>
            <a:fillRect/>
          </a:stretch>
        </p:blipFill>
        <p:spPr>
          <a:xfrm>
            <a:off x="5797062" y="3353447"/>
            <a:ext cx="1943672" cy="3340557"/>
          </a:xfrm>
          <a:prstGeom prst="rect">
            <a:avLst/>
          </a:prstGeom>
        </p:spPr>
      </p:pic>
      <p:sp>
        <p:nvSpPr>
          <p:cNvPr id="29" name="T1"/>
          <p:cNvSpPr/>
          <p:nvPr/>
        </p:nvSpPr>
        <p:spPr>
          <a:xfrm>
            <a:off x="10229436" y="3787022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63</a:t>
            </a:r>
          </a:p>
        </p:txBody>
      </p:sp>
      <p:sp>
        <p:nvSpPr>
          <p:cNvPr id="31" name="T2"/>
          <p:cNvSpPr/>
          <p:nvPr/>
        </p:nvSpPr>
        <p:spPr>
          <a:xfrm>
            <a:off x="4126676" y="3806079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66</a:t>
            </a:r>
          </a:p>
        </p:txBody>
      </p:sp>
      <p:sp>
        <p:nvSpPr>
          <p:cNvPr id="35" name="T3"/>
          <p:cNvSpPr/>
          <p:nvPr/>
        </p:nvSpPr>
        <p:spPr>
          <a:xfrm>
            <a:off x="8292032" y="3796550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64</a:t>
            </a:r>
          </a:p>
        </p:txBody>
      </p:sp>
      <p:sp>
        <p:nvSpPr>
          <p:cNvPr id="54" name="T4"/>
          <p:cNvSpPr/>
          <p:nvPr/>
        </p:nvSpPr>
        <p:spPr>
          <a:xfrm>
            <a:off x="6192239" y="3888621"/>
            <a:ext cx="128432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65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08075" y="786093"/>
            <a:ext cx="122822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57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76087" y="786193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</a:t>
            </a:r>
          </a:p>
        </p:txBody>
      </p:sp>
      <p:sp>
        <p:nvSpPr>
          <p:cNvPr id="45" name="Rectangle 44"/>
          <p:cNvSpPr/>
          <p:nvPr/>
        </p:nvSpPr>
        <p:spPr>
          <a:xfrm>
            <a:off x="5778628" y="790835"/>
            <a:ext cx="73449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8</a:t>
            </a:r>
          </a:p>
        </p:txBody>
      </p:sp>
      <p:sp>
        <p:nvSpPr>
          <p:cNvPr id="46" name="Rectangle 45"/>
          <p:cNvSpPr/>
          <p:nvPr/>
        </p:nvSpPr>
        <p:spPr>
          <a:xfrm>
            <a:off x="8268741" y="823418"/>
            <a:ext cx="800219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0070C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=</a:t>
            </a:r>
          </a:p>
        </p:txBody>
      </p:sp>
      <p:sp>
        <p:nvSpPr>
          <p:cNvPr id="57" name="Rectangle 56"/>
          <p:cNvSpPr/>
          <p:nvPr/>
        </p:nvSpPr>
        <p:spPr>
          <a:xfrm>
            <a:off x="10294953" y="823418"/>
            <a:ext cx="155042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0"/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???</a:t>
            </a: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2689" y="2743199"/>
            <a:ext cx="2140092" cy="3849205"/>
          </a:xfrm>
          <a:prstGeom prst="rect">
            <a:avLst/>
          </a:prstGeom>
        </p:spPr>
      </p:pic>
      <p:pic>
        <p:nvPicPr>
          <p:cNvPr id="10" name="Retrograd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411883" y="-1192602"/>
            <a:ext cx="995959" cy="995959"/>
          </a:xfrm>
          <a:prstGeom prst="rect">
            <a:avLst/>
          </a:prstGeom>
        </p:spPr>
      </p:pic>
      <p:pic>
        <p:nvPicPr>
          <p:cNvPr id="60" name="Picture 59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19792" t="22533" r="24355" b="12336"/>
          <a:stretch>
            <a:fillRect/>
          </a:stretch>
        </p:blipFill>
        <p:spPr>
          <a:xfrm>
            <a:off x="1843933" y="5110460"/>
            <a:ext cx="1878231" cy="1738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170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8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3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8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9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3" presetID="1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4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29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0" fill="hold">
                      <p:stCondLst>
                        <p:cond delay="0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3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3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6" presetID="43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17109 4.07407E-6 C 0.25078 4.07407E-6 0.35442 -0.12385 0.35442 -0.22338 L 0.35442 -0.44584 " pathEditMode="relative" rAng="0" ptsTypes="AAAA">
                                      <p:cBhvr>
                                        <p:cTn id="137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21" y="-22292"/>
                                    </p:animMotion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242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29" grpId="0"/>
      <p:bldP spid="29" grpId="1"/>
      <p:bldP spid="31" grpId="0"/>
      <p:bldP spid="31" grpId="1"/>
      <p:bldP spid="35" grpId="0"/>
      <p:bldP spid="35" grpId="1"/>
      <p:bldP spid="54" grpId="0"/>
      <p:bldP spid="54" grpId="1"/>
      <p:bldP spid="54" grpId="2"/>
      <p:bldP spid="37" grpId="0"/>
      <p:bldP spid="44" grpId="0"/>
      <p:bldP spid="45" grpId="0"/>
      <p:bldP spid="46" grpId="0"/>
      <p:bldP spid="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6466" y="3481034"/>
            <a:ext cx="1953349" cy="33688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2" y="4513139"/>
            <a:ext cx="2963349" cy="2623837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4336" y="4544673"/>
            <a:ext cx="2938049" cy="256077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FAF513-BC4A-4FD5-8BE3-4C828AF6A3B8}"/>
              </a:ext>
            </a:extLst>
          </p:cNvPr>
          <p:cNvSpPr txBox="1"/>
          <p:nvPr/>
        </p:nvSpPr>
        <p:spPr>
          <a:xfrm>
            <a:off x="2549495" y="1795053"/>
            <a:ext cx="7093010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21: </a:t>
            </a:r>
            <a:r>
              <a:rPr lang="en-US" sz="4400" spc="100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400" spc="100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400" spc="10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chung</a:t>
            </a:r>
          </a:p>
          <a:p>
            <a:pPr algn="ctr">
              <a:defRPr/>
            </a:pPr>
            <a:r>
              <a:rPr lang="en-US" sz="4400" spc="10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(tr.80)</a:t>
            </a:r>
            <a:endParaRPr lang="en-US" sz="4400" spc="10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012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random/>
      </p:transition>
    </mc:Choice>
    <mc:Fallback xmlns="">
      <p:transition spd="slow" advClick="0" advTm="3000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" dur="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10" presetClass="entr" presetSubtype="0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00793" y="136244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AF7A1AA6-91B3-4920-84F3-B036A5168571}"/>
              </a:ext>
            </a:extLst>
          </p:cNvPr>
          <p:cNvSpPr txBox="1"/>
          <p:nvPr/>
        </p:nvSpPr>
        <p:spPr>
          <a:xfrm>
            <a:off x="1348025" y="1362440"/>
            <a:ext cx="237276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dirty="0"/>
              <a:t>Đặt tính rồi tính.</a:t>
            </a:r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DF5AF5A5-7BBA-4D3C-BAC6-AA658E556633}"/>
              </a:ext>
            </a:extLst>
          </p:cNvPr>
          <p:cNvGrpSpPr/>
          <p:nvPr/>
        </p:nvGrpSpPr>
        <p:grpSpPr>
          <a:xfrm>
            <a:off x="4435305" y="488496"/>
            <a:ext cx="5548756" cy="658837"/>
            <a:chOff x="1824226" y="3918824"/>
            <a:chExt cx="5548756" cy="658837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8789BBCF-2213-4EDE-A997-83B160DDCB54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45 + 6</a:t>
              </a: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0A37F6CB-5CD0-4826-B43F-A47C2202D45E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81 + 9</a:t>
              </a:r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9B5F0324-63EC-4A49-9446-F1A4B1F7AC3D}"/>
                </a:ext>
              </a:extLst>
            </p:cNvPr>
            <p:cNvSpPr/>
            <p:nvPr/>
          </p:nvSpPr>
          <p:spPr>
            <a:xfrm>
              <a:off x="5978048" y="3918824"/>
              <a:ext cx="1394934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26 + 66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E355C139-3577-4525-B9C8-BC5A2AF80050}"/>
              </a:ext>
            </a:extLst>
          </p:cNvPr>
          <p:cNvGrpSpPr/>
          <p:nvPr/>
        </p:nvGrpSpPr>
        <p:grpSpPr>
          <a:xfrm>
            <a:off x="4534852" y="991138"/>
            <a:ext cx="837249" cy="1312215"/>
            <a:chOff x="1933616" y="4498692"/>
            <a:chExt cx="837249" cy="131221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B5683249-F03D-46BA-BF80-C7B7BAB708EB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45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6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B484281-E0F1-494F-90F4-0F4BE1363C50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15FFA28A-A96A-47E6-826E-917FF333620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E3375DDE-FFEA-4277-B294-6F49F67C9002}"/>
              </a:ext>
            </a:extLst>
          </p:cNvPr>
          <p:cNvGrpSpPr/>
          <p:nvPr/>
        </p:nvGrpSpPr>
        <p:grpSpPr>
          <a:xfrm>
            <a:off x="6617693" y="984088"/>
            <a:ext cx="837249" cy="1312215"/>
            <a:chOff x="1933616" y="4498692"/>
            <a:chExt cx="837249" cy="1312215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4C5B0E48-E079-42DF-94B0-AF2AEE7971A7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81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87C777B8-5D07-4CED-8A05-981009E76BD9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2" name="Straight Connector 51">
              <a:extLst>
                <a:ext uri="{FF2B5EF4-FFF2-40B4-BE49-F238E27FC236}">
                  <a16:creationId xmlns:a16="http://schemas.microsoft.com/office/drawing/2014/main" id="{566681CB-C00B-4F4D-9104-8CA9972A14A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ECBB1D9D-E835-4CF7-93AC-653284A97D7F}"/>
              </a:ext>
            </a:extLst>
          </p:cNvPr>
          <p:cNvGrpSpPr/>
          <p:nvPr/>
        </p:nvGrpSpPr>
        <p:grpSpPr>
          <a:xfrm>
            <a:off x="8700534" y="991138"/>
            <a:ext cx="837249" cy="1312215"/>
            <a:chOff x="1933616" y="4498692"/>
            <a:chExt cx="837249" cy="1312215"/>
          </a:xfrm>
        </p:grpSpPr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C41D793F-A04F-4D8E-B06B-CE8A4B4599D8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26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66</a:t>
              </a: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12AEC4A6-9CB3-4183-98EC-BA909F332A78}"/>
                </a:ext>
              </a:extLst>
            </p:cNvPr>
            <p:cNvSpPr txBox="1"/>
            <p:nvPr/>
          </p:nvSpPr>
          <p:spPr>
            <a:xfrm>
              <a:off x="1933616" y="49664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E81E665A-EFAA-46F6-93CE-5A9BC7EC98CA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AB8A7A5E-D934-4A73-93FE-6B9F42013530}"/>
              </a:ext>
            </a:extLst>
          </p:cNvPr>
          <p:cNvSpPr txBox="1"/>
          <p:nvPr/>
        </p:nvSpPr>
        <p:spPr>
          <a:xfrm>
            <a:off x="4732182" y="2332230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51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51614A55-B470-4966-B871-C7E616604CB3}"/>
              </a:ext>
            </a:extLst>
          </p:cNvPr>
          <p:cNvSpPr txBox="1"/>
          <p:nvPr/>
        </p:nvSpPr>
        <p:spPr>
          <a:xfrm>
            <a:off x="6815023" y="2301352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90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17D4E2CE-D95D-43A3-A3B1-B8FA04CADD3F}"/>
              </a:ext>
            </a:extLst>
          </p:cNvPr>
          <p:cNvSpPr txBox="1"/>
          <p:nvPr/>
        </p:nvSpPr>
        <p:spPr>
          <a:xfrm>
            <a:off x="8924368" y="2332228"/>
            <a:ext cx="63991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</a:rPr>
              <a:t>92</a:t>
            </a:r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7E4A6B6C-160A-43B9-901D-B69A67ACF586}"/>
              </a:ext>
            </a:extLst>
          </p:cNvPr>
          <p:cNvSpPr/>
          <p:nvPr/>
        </p:nvSpPr>
        <p:spPr>
          <a:xfrm>
            <a:off x="910703" y="2945877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28A956A1-E130-46A1-9391-AF668A10FF76}"/>
              </a:ext>
            </a:extLst>
          </p:cNvPr>
          <p:cNvSpPr txBox="1"/>
          <p:nvPr/>
        </p:nvSpPr>
        <p:spPr>
          <a:xfrm>
            <a:off x="1348025" y="2945877"/>
            <a:ext cx="96512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Con bê cân nặng 47kg. Con nghé nặng hơn con bê 18kg. Hỏi con nghé cân nặng bao nhiêu ki-lô-gam?</a:t>
            </a: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7D14C483-D028-4010-B360-278FC93F54AB}"/>
              </a:ext>
            </a:extLst>
          </p:cNvPr>
          <p:cNvSpPr txBox="1"/>
          <p:nvPr/>
        </p:nvSpPr>
        <p:spPr>
          <a:xfrm>
            <a:off x="2670170" y="3742930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CA1BE52-2E55-4517-83F4-4FCCEF23258B}"/>
              </a:ext>
            </a:extLst>
          </p:cNvPr>
          <p:cNvSpPr txBox="1"/>
          <p:nvPr/>
        </p:nvSpPr>
        <p:spPr>
          <a:xfrm>
            <a:off x="634704" y="4243361"/>
            <a:ext cx="58245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Con nghé cân nặng số ki-lô-gam là: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966593E-8AE8-4096-807C-F2973DD6C9DD}"/>
              </a:ext>
            </a:extLst>
          </p:cNvPr>
          <p:cNvSpPr txBox="1"/>
          <p:nvPr/>
        </p:nvSpPr>
        <p:spPr>
          <a:xfrm>
            <a:off x="1030515" y="4824139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47 + 18 = 65 (kg)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885664C-7786-4C37-B3FE-85A9A82F61E6}"/>
              </a:ext>
            </a:extLst>
          </p:cNvPr>
          <p:cNvSpPr txBox="1"/>
          <p:nvPr/>
        </p:nvSpPr>
        <p:spPr>
          <a:xfrm>
            <a:off x="2164677" y="5347359"/>
            <a:ext cx="36883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65 kg.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3B2616-94B3-4E58-91F4-1F23F03F74A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38934" y="4101898"/>
            <a:ext cx="4723199" cy="180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39" grpId="0"/>
      <p:bldP spid="61" grpId="0"/>
      <p:bldP spid="62" grpId="0"/>
      <p:bldP spid="63" grpId="0"/>
      <p:bldP spid="74" grpId="0" animBg="1"/>
      <p:bldP spid="75" grpId="0"/>
      <p:bldP spid="77" grpId="0"/>
      <p:bldP spid="78" grpId="0"/>
      <p:bldP spid="79" grpId="0"/>
      <p:bldP spid="8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TUAN\Downloads\Luyện tập 1.png">
            <a:extLst>
              <a:ext uri="{FF2B5EF4-FFF2-40B4-BE49-F238E27FC236}">
                <a16:creationId xmlns:a16="http://schemas.microsoft.com/office/drawing/2014/main" id="{439545A9-2DD8-4B85-AB11-A53FA02BA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0152" y="328812"/>
            <a:ext cx="2237784" cy="863493"/>
          </a:xfrm>
          <a:prstGeom prst="rect">
            <a:avLst/>
          </a:prstGeom>
          <a:noFill/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CED91646-F433-4E33-9259-5D3151798DE5}"/>
              </a:ext>
            </a:extLst>
          </p:cNvPr>
          <p:cNvSpPr/>
          <p:nvPr/>
        </p:nvSpPr>
        <p:spPr>
          <a:xfrm>
            <a:off x="939248" y="1284680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259A6-7178-4239-B4B2-F47B84EF0690}"/>
              </a:ext>
            </a:extLst>
          </p:cNvPr>
          <p:cNvSpPr txBox="1"/>
          <p:nvPr/>
        </p:nvSpPr>
        <p:spPr>
          <a:xfrm>
            <a:off x="1376571" y="1284680"/>
            <a:ext cx="31821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Con lợn cân nặng bao nhiêu ki-lô-gam?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B734C4-335C-439E-B50B-526C7C0CED4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80458" y="328812"/>
            <a:ext cx="5594801" cy="2745733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B9F38C6-490F-407F-A86C-2A86D4836E45}"/>
              </a:ext>
            </a:extLst>
          </p:cNvPr>
          <p:cNvSpPr/>
          <p:nvPr/>
        </p:nvSpPr>
        <p:spPr>
          <a:xfrm>
            <a:off x="5486400" y="1192305"/>
            <a:ext cx="609600" cy="58305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33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56B02FA-B2C7-4E7E-869C-91600FA267EA}"/>
              </a:ext>
            </a:extLst>
          </p:cNvPr>
          <p:cNvGrpSpPr/>
          <p:nvPr/>
        </p:nvGrpSpPr>
        <p:grpSpPr>
          <a:xfrm>
            <a:off x="9748513" y="529477"/>
            <a:ext cx="1248454" cy="662828"/>
            <a:chOff x="1750172" y="2926500"/>
            <a:chExt cx="1248454" cy="662828"/>
          </a:xfrm>
        </p:grpSpPr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F2AC73F8-795F-404E-A03A-156BD2BC8F66}"/>
                </a:ext>
              </a:extLst>
            </p:cNvPr>
            <p:cNvSpPr/>
            <p:nvPr/>
          </p:nvSpPr>
          <p:spPr>
            <a:xfrm>
              <a:off x="1750172" y="2926500"/>
              <a:ext cx="1221951" cy="662828"/>
            </a:xfrm>
            <a:prstGeom prst="ellipse">
              <a:avLst/>
            </a:prstGeom>
            <a:solidFill>
              <a:schemeClr val="bg1"/>
            </a:solidFill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/>
                <a:t>26</a:t>
              </a:r>
              <a:endParaRPr lang="vi-VN" sz="2400" dirty="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CF877F17-C554-4E49-BEB5-82C6A3968995}"/>
                </a:ext>
              </a:extLst>
            </p:cNvPr>
            <p:cNvSpPr txBox="1"/>
            <p:nvPr/>
          </p:nvSpPr>
          <p:spPr>
            <a:xfrm>
              <a:off x="1776675" y="2967336"/>
              <a:ext cx="122195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b="1" dirty="0">
                  <a:solidFill>
                    <a:srgbClr val="FF0000"/>
                  </a:solidFill>
                </a:rPr>
                <a:t>33kg</a:t>
              </a:r>
              <a:endParaRPr lang="vi-VN" sz="3200" b="1" dirty="0">
                <a:solidFill>
                  <a:srgbClr val="FF0000"/>
                </a:solidFill>
              </a:endParaRPr>
            </a:p>
          </p:txBody>
        </p:sp>
      </p:grpSp>
      <p:sp>
        <p:nvSpPr>
          <p:cNvPr id="36" name="Oval 35">
            <a:extLst>
              <a:ext uri="{FF2B5EF4-FFF2-40B4-BE49-F238E27FC236}">
                <a16:creationId xmlns:a16="http://schemas.microsoft.com/office/drawing/2014/main" id="{0FF781FA-CAF3-4BBC-8E9C-DB34FA730D3F}"/>
              </a:ext>
            </a:extLst>
          </p:cNvPr>
          <p:cNvSpPr/>
          <p:nvPr/>
        </p:nvSpPr>
        <p:spPr>
          <a:xfrm>
            <a:off x="939524" y="3074545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4</a:t>
            </a:r>
            <a:endParaRPr lang="vi-VN" sz="3200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3C9E6D-499F-485F-B74B-812FE9608DB9}"/>
              </a:ext>
            </a:extLst>
          </p:cNvPr>
          <p:cNvSpPr txBox="1"/>
          <p:nvPr/>
        </p:nvSpPr>
        <p:spPr>
          <a:xfrm>
            <a:off x="2620358" y="3145158"/>
            <a:ext cx="50100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dirty="0"/>
              <a:t>Mỗi bạn xách bao nhiêu lít nước?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A5DB71F-E453-4328-BB09-C89185DC2929}"/>
              </a:ext>
            </a:extLst>
          </p:cNvPr>
          <p:cNvGrpSpPr/>
          <p:nvPr/>
        </p:nvGrpSpPr>
        <p:grpSpPr>
          <a:xfrm>
            <a:off x="1504046" y="3145159"/>
            <a:ext cx="1116312" cy="461666"/>
            <a:chOff x="1870518" y="1440653"/>
            <a:chExt cx="1116312" cy="461666"/>
          </a:xfrm>
        </p:grpSpPr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7B7D15E5-0251-416A-B51E-A80312A5DBB9}"/>
                </a:ext>
              </a:extLst>
            </p:cNvPr>
            <p:cNvGrpSpPr/>
            <p:nvPr/>
          </p:nvGrpSpPr>
          <p:grpSpPr>
            <a:xfrm>
              <a:off x="1870518" y="1440654"/>
              <a:ext cx="758382" cy="461665"/>
              <a:chOff x="1870518" y="1440654"/>
              <a:chExt cx="758382" cy="461665"/>
            </a:xfrm>
          </p:grpSpPr>
          <p:sp>
            <p:nvSpPr>
              <p:cNvPr id="41" name="Rectangle: Rounded Corners 40">
                <a:extLst>
                  <a:ext uri="{FF2B5EF4-FFF2-40B4-BE49-F238E27FC236}">
                    <a16:creationId xmlns:a16="http://schemas.microsoft.com/office/drawing/2014/main" id="{B394F03A-FE06-41A8-B06E-A791C055848F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dirty="0"/>
              </a:p>
            </p:txBody>
          </p:sp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A13DEC41-8AF4-4F7F-B219-741A84335874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561372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vi-VN" sz="2400" dirty="0"/>
                  <a:t>Số</a:t>
                </a:r>
              </a:p>
            </p:txBody>
          </p:sp>
        </p:grp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E358D91B-7EDE-46F0-9785-F0B1B373196A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400" dirty="0"/>
                <a:t>?</a:t>
              </a:r>
            </a:p>
          </p:txBody>
        </p:sp>
      </p:grpSp>
      <p:pic>
        <p:nvPicPr>
          <p:cNvPr id="10" name="Picture 9">
            <a:extLst>
              <a:ext uri="{FF2B5EF4-FFF2-40B4-BE49-F238E27FC236}">
                <a16:creationId xmlns:a16="http://schemas.microsoft.com/office/drawing/2014/main" id="{FA5A7D54-B722-486B-AB1E-4CBAC80C03B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9484" y="3549276"/>
            <a:ext cx="6870886" cy="2816264"/>
          </a:xfrm>
          <a:prstGeom prst="rect">
            <a:avLst/>
          </a:prstGeom>
        </p:spPr>
      </p:pic>
      <p:sp>
        <p:nvSpPr>
          <p:cNvPr id="48" name="Rectangle: Rounded Corners 47">
            <a:extLst>
              <a:ext uri="{FF2B5EF4-FFF2-40B4-BE49-F238E27FC236}">
                <a16:creationId xmlns:a16="http://schemas.microsoft.com/office/drawing/2014/main" id="{49FD90EC-ED4A-422C-8165-9E3245030A2C}"/>
              </a:ext>
            </a:extLst>
          </p:cNvPr>
          <p:cNvSpPr/>
          <p:nvPr/>
        </p:nvSpPr>
        <p:spPr>
          <a:xfrm>
            <a:off x="3797361" y="5930379"/>
            <a:ext cx="104692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56 </a:t>
            </a:r>
            <a:r>
              <a:rPr lang="vi-VN" sz="2400" b="1" i="1" dirty="0">
                <a:solidFill>
                  <a:srgbClr val="FF0000"/>
                </a:solidFill>
              </a:rPr>
              <a:t>l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B9F0EDF3-ED92-497F-BFFA-754476CB2D15}"/>
              </a:ext>
            </a:extLst>
          </p:cNvPr>
          <p:cNvSpPr/>
          <p:nvPr/>
        </p:nvSpPr>
        <p:spPr>
          <a:xfrm>
            <a:off x="6388161" y="5930379"/>
            <a:ext cx="1046922" cy="46166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ED04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54 </a:t>
            </a:r>
            <a:r>
              <a:rPr lang="vi-VN" sz="2400" b="1" i="1" dirty="0">
                <a:solidFill>
                  <a:srgbClr val="FF0000"/>
                </a:solidFill>
              </a:rPr>
              <a:t>l</a:t>
            </a:r>
            <a:endParaRPr lang="vi-VN" sz="2400" b="1" dirty="0">
              <a:solidFill>
                <a:srgbClr val="FF0000"/>
              </a:solidFill>
            </a:endParaRP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DE0D3545-2C7B-41AA-94DC-1AA07C243612}"/>
              </a:ext>
            </a:extLst>
          </p:cNvPr>
          <p:cNvSpPr/>
          <p:nvPr/>
        </p:nvSpPr>
        <p:spPr>
          <a:xfrm>
            <a:off x="7986558" y="3429000"/>
            <a:ext cx="2827003" cy="83099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0070C0"/>
                </a:solidFill>
              </a:rPr>
              <a:t>Các phép tính có gì đặc biệt?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8C4086E9-44F0-4929-BEE4-E6C8B057FF35}"/>
              </a:ext>
            </a:extLst>
          </p:cNvPr>
          <p:cNvGrpSpPr/>
          <p:nvPr/>
        </p:nvGrpSpPr>
        <p:grpSpPr>
          <a:xfrm>
            <a:off x="7739438" y="4417807"/>
            <a:ext cx="3231026" cy="1786865"/>
            <a:chOff x="7574253" y="328812"/>
            <a:chExt cx="3643331" cy="1865051"/>
          </a:xfrm>
        </p:grpSpPr>
        <p:sp>
          <p:nvSpPr>
            <p:cNvPr id="51" name="Cloud 50">
              <a:extLst>
                <a:ext uri="{FF2B5EF4-FFF2-40B4-BE49-F238E27FC236}">
                  <a16:creationId xmlns:a16="http://schemas.microsoft.com/office/drawing/2014/main" id="{BC9701CA-23F9-4066-AC22-AC5BA03B0EB9}"/>
                </a:ext>
              </a:extLst>
            </p:cNvPr>
            <p:cNvSpPr/>
            <p:nvPr/>
          </p:nvSpPr>
          <p:spPr>
            <a:xfrm>
              <a:off x="7574253" y="328812"/>
              <a:ext cx="3643331" cy="1865051"/>
            </a:xfrm>
            <a:prstGeom prst="cloud">
              <a:avLst/>
            </a:prstGeom>
            <a:solidFill>
              <a:schemeClr val="bg1"/>
            </a:solidFill>
            <a:ln w="190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2400" dirty="0">
                <a:solidFill>
                  <a:srgbClr val="C00000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FD8C069-8BD2-4EA0-825B-F5180E920083}"/>
                </a:ext>
              </a:extLst>
            </p:cNvPr>
            <p:cNvSpPr/>
            <p:nvPr/>
          </p:nvSpPr>
          <p:spPr>
            <a:xfrm>
              <a:off x="7874071" y="677035"/>
              <a:ext cx="3043693" cy="125285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vi-VN" sz="2400" dirty="0">
                  <a:solidFill>
                    <a:srgbClr val="C00000"/>
                  </a:solidFill>
                </a:rPr>
                <a:t>Mỗi phép tính đều có hai số hạng giống nhau.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2851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/>
      <p:bldP spid="32" grpId="0" animBg="1"/>
      <p:bldP spid="36" grpId="0" animBg="1"/>
      <p:bldP spid="37" grpId="0"/>
      <p:bldP spid="48" grpId="0" animBg="1"/>
      <p:bldP spid="49" grpId="0" animBg="1"/>
      <p:bldP spid="5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更多模版请关注:尚佳素材公社shop64427429.taobao.com">
  <a:themeElements>
    <a:clrScheme name="自定义 59">
      <a:dk1>
        <a:srgbClr val="000000"/>
      </a:dk1>
      <a:lt1>
        <a:srgbClr val="FFFFFF"/>
      </a:lt1>
      <a:dk2>
        <a:srgbClr val="5E5E5E"/>
      </a:dk2>
      <a:lt2>
        <a:srgbClr val="DDDDDD"/>
      </a:lt2>
      <a:accent1>
        <a:srgbClr val="58CDD0"/>
      </a:accent1>
      <a:accent2>
        <a:srgbClr val="FFC305"/>
      </a:accent2>
      <a:accent3>
        <a:srgbClr val="EC7070"/>
      </a:accent3>
      <a:accent4>
        <a:srgbClr val="A5CB01"/>
      </a:accent4>
      <a:accent5>
        <a:srgbClr val="05BEFF"/>
      </a:accent5>
      <a:accent6>
        <a:srgbClr val="CC0066"/>
      </a:accent6>
      <a:hlink>
        <a:srgbClr val="F59E00"/>
      </a:hlink>
      <a:folHlink>
        <a:srgbClr val="42835E"/>
      </a:folHlink>
    </a:clrScheme>
    <a:fontScheme name="1lqtxkrw">
      <a:majorFont>
        <a:latin typeface="华康方圆体W7"/>
        <a:ea typeface="华康方圆体W7"/>
        <a:cs typeface=""/>
      </a:majorFont>
      <a:minorFont>
        <a:latin typeface="华康方圆体W7"/>
        <a:ea typeface="华康方圆体W7"/>
        <a:cs typeface=""/>
      </a:minorFont>
    </a:fontScheme>
    <a:fmtScheme name="茅草">
      <a:fillStyleLst>
        <a:solidFill>
          <a:schemeClr val="phClr"/>
        </a:solidFill>
        <a:gradFill rotWithShape="1">
          <a:gsLst>
            <a:gs pos="0">
              <a:schemeClr val="phClr">
                <a:tint val="79000"/>
                <a:satMod val="180000"/>
              </a:schemeClr>
            </a:gs>
            <a:gs pos="65000">
              <a:schemeClr val="phClr">
                <a:tint val="52000"/>
                <a:satMod val="250000"/>
              </a:schemeClr>
            </a:gs>
            <a:gs pos="100000">
              <a:schemeClr val="phClr">
                <a:tint val="29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8700000"/>
            </a:lightRig>
          </a:scene3d>
          <a:sp3d contourW="12700" prstMaterial="dkEdge">
            <a:bevelT w="0" h="0" prst="relaxedInset"/>
            <a:contourClr>
              <a:schemeClr val="phClr">
                <a:shade val="65000"/>
                <a:satMod val="15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13200000"/>
            </a:lightRig>
          </a:scene3d>
          <a:sp3d prstMaterial="dkEdge">
            <a:bevelT w="63500" h="508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 ROUNDED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863</TotalTime>
  <Words>365</Words>
  <Application>Microsoft Office PowerPoint</Application>
  <PresentationFormat>Widescreen</PresentationFormat>
  <Paragraphs>102</Paragraphs>
  <Slides>11</Slides>
  <Notes>2</Notes>
  <HiddenSlides>0</HiddenSlides>
  <MMClips>4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11</vt:i4>
      </vt:variant>
    </vt:vector>
  </HeadingPairs>
  <TitlesOfParts>
    <vt:vector size="27" baseType="lpstr">
      <vt:lpstr>Arial</vt:lpstr>
      <vt:lpstr>Arial-Rounded</vt:lpstr>
      <vt:lpstr>Calibri</vt:lpstr>
      <vt:lpstr>Calibri Light</vt:lpstr>
      <vt:lpstr>UTM Cookies</vt:lpstr>
      <vt:lpstr>Wingdings</vt:lpstr>
      <vt:lpstr>华康方圆体W7</vt:lpstr>
      <vt:lpstr>Office Theme</vt:lpstr>
      <vt:lpstr>1_Office Theme</vt:lpstr>
      <vt:lpstr>1_更多模版请关注:尚佳素材公社shop64427429.taobao.com</vt:lpstr>
      <vt:lpstr>3_Office 主题</vt:lpstr>
      <vt:lpstr>3_Office Theme</vt:lpstr>
      <vt:lpstr>4_Office Theme</vt:lpstr>
      <vt:lpstr>5_Office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TK : VŨ HỒNG</dc:creator>
  <cp:lastModifiedBy>Ms Quyen</cp:lastModifiedBy>
  <cp:revision>75</cp:revision>
  <dcterms:created xsi:type="dcterms:W3CDTF">2021-06-02T01:34:28Z</dcterms:created>
  <dcterms:modified xsi:type="dcterms:W3CDTF">2021-11-14T14:20:58Z</dcterms:modified>
</cp:coreProperties>
</file>