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1"/>
    <p:sldMasterId id="2147483830" r:id="rId2"/>
  </p:sldMasterIdLst>
  <p:notesMasterIdLst>
    <p:notesMasterId r:id="rId15"/>
  </p:notesMasterIdLst>
  <p:sldIdLst>
    <p:sldId id="281" r:id="rId3"/>
    <p:sldId id="288" r:id="rId4"/>
    <p:sldId id="289" r:id="rId5"/>
    <p:sldId id="290" r:id="rId6"/>
    <p:sldId id="291" r:id="rId7"/>
    <p:sldId id="292" r:id="rId8"/>
    <p:sldId id="282" r:id="rId9"/>
    <p:sldId id="277" r:id="rId10"/>
    <p:sldId id="278" r:id="rId11"/>
    <p:sldId id="279" r:id="rId12"/>
    <p:sldId id="293" r:id="rId13"/>
    <p:sldId id="286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D048"/>
    <a:srgbClr val="6D6E72"/>
    <a:srgbClr val="007DC9"/>
    <a:srgbClr val="EF4136"/>
    <a:srgbClr val="F35757"/>
    <a:srgbClr val="C4EA79"/>
    <a:srgbClr val="1F497D"/>
    <a:srgbClr val="6DDBE7"/>
    <a:srgbClr val="14B9EC"/>
    <a:srgbClr val="FF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3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F5CFC-00D0-4DAE-8D4A-95A0BF74D74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7792F-BA85-4B28-9073-82C711387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3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05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42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46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TK: VŨ</a:t>
            </a:r>
            <a:r>
              <a:rPr lang="en-GB" baseline="0" dirty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19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45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9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18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9957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73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048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731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091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065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69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74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365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983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833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911428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573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1037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90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05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02751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67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8891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4687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597E-F316-4406-B686-500FCD7A4783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891C-5327-47CB-85F5-1CEE143E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375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597E-F316-4406-B686-500FCD7A4783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891C-5327-47CB-85F5-1CEE143E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69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597E-F316-4406-B686-500FCD7A4783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891C-5327-47CB-85F5-1CEE143E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955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597E-F316-4406-B686-500FCD7A4783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891C-5327-47CB-85F5-1CEE143E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942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597E-F316-4406-B686-500FCD7A4783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891C-5327-47CB-85F5-1CEE143E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14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597E-F316-4406-B686-500FCD7A4783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891C-5327-47CB-85F5-1CEE143E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675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597E-F316-4406-B686-500FCD7A4783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891C-5327-47CB-85F5-1CEE143E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280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597E-F316-4406-B686-500FCD7A4783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891C-5327-47CB-85F5-1CEE143E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6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775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597E-F316-4406-B686-500FCD7A4783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891C-5327-47CB-85F5-1CEE143E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979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597E-F316-4406-B686-500FCD7A4783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891C-5327-47CB-85F5-1CEE143E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615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597E-F316-4406-B686-500FCD7A4783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891C-5327-47CB-85F5-1CEE143E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9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3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037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25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8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27" r:id="rId12"/>
    <p:sldLayoutId id="2147483828" r:id="rId13"/>
    <p:sldLayoutId id="2147483829" r:id="rId14"/>
    <p:sldLayoutId id="2147483740" r:id="rId15"/>
    <p:sldLayoutId id="2147483745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30" r:id="rId22"/>
    <p:sldLayoutId id="2147483731" r:id="rId23"/>
    <p:sldLayoutId id="2147483705" r:id="rId24"/>
    <p:sldLayoutId id="2147483706" r:id="rId25"/>
    <p:sldLayoutId id="2147483707" r:id="rId26"/>
    <p:sldLayoutId id="2147483709" r:id="rId27"/>
    <p:sldLayoutId id="2147483649" r:id="rId28"/>
    <p:sldLayoutId id="2147483650" r:id="rId29"/>
    <p:sldLayoutId id="2147483660" r:id="rId30"/>
    <p:sldLayoutId id="2147483661" r:id="rId31"/>
    <p:sldLayoutId id="2147483662" r:id="rId32"/>
    <p:sldLayoutId id="2147483663" r:id="rId33"/>
    <p:sldLayoutId id="2147483664" r:id="rId34"/>
    <p:sldLayoutId id="2147483665" r:id="rId35"/>
    <p:sldLayoutId id="2147483675" r:id="rId36"/>
    <p:sldLayoutId id="2147483676" r:id="rId37"/>
    <p:sldLayoutId id="2147483677" r:id="rId38"/>
    <p:sldLayoutId id="2147483678" r:id="rId39"/>
    <p:sldLayoutId id="2147483679" r:id="rId40"/>
    <p:sldLayoutId id="2147483680" r:id="rId41"/>
    <p:sldLayoutId id="2147483681" r:id="rId42"/>
    <p:sldLayoutId id="2147483682" r:id="rId43"/>
    <p:sldLayoutId id="2147483683" r:id="rId44"/>
    <p:sldLayoutId id="2147483684" r:id="rId45"/>
    <p:sldLayoutId id="2147483685" r:id="rId46"/>
    <p:sldLayoutId id="2147483686" r:id="rId47"/>
    <p:sldLayoutId id="2147483687" r:id="rId48"/>
    <p:sldLayoutId id="2147483688" r:id="rId49"/>
    <p:sldLayoutId id="2147483689" r:id="rId50"/>
    <p:sldLayoutId id="2147483690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A597E-F316-4406-B686-500FCD7A4783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3891C-5327-47CB-85F5-1CEE143E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1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8.emf"/><Relationship Id="rId3" Type="http://schemas.microsoft.com/office/2007/relationships/media" Target="../media/media3.mp3"/><Relationship Id="rId21" Type="http://schemas.openxmlformats.org/officeDocument/2006/relationships/image" Target="../media/image16.png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audio" Target="../media/media2.wav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5.png"/><Relationship Id="rId10" Type="http://schemas.openxmlformats.org/officeDocument/2006/relationships/image" Target="../media/image10.png"/><Relationship Id="rId19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2.png"/><Relationship Id="rId1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31.png"/><Relationship Id="rId17" Type="http://schemas.openxmlformats.org/officeDocument/2006/relationships/image" Target="../media/image27.png"/><Relationship Id="rId2" Type="http://schemas.openxmlformats.org/officeDocument/2006/relationships/audio" Target="../media/media2.wav"/><Relationship Id="rId16" Type="http://schemas.openxmlformats.org/officeDocument/2006/relationships/image" Target="../media/image29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emf"/><Relationship Id="rId10" Type="http://schemas.openxmlformats.org/officeDocument/2006/relationships/image" Target="../media/image21.png"/><Relationship Id="rId19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0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3.png"/><Relationship Id="rId1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2.wav"/><Relationship Id="rId16" Type="http://schemas.openxmlformats.org/officeDocument/2006/relationships/image" Target="../media/image29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emf"/><Relationship Id="rId10" Type="http://schemas.openxmlformats.org/officeDocument/2006/relationships/image" Target="../media/image21.png"/><Relationship Id="rId19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0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31.png"/><Relationship Id="rId17" Type="http://schemas.openxmlformats.org/officeDocument/2006/relationships/image" Target="../media/image28.emf"/><Relationship Id="rId2" Type="http://schemas.openxmlformats.org/officeDocument/2006/relationships/audio" Target="../media/media2.wav"/><Relationship Id="rId16" Type="http://schemas.openxmlformats.org/officeDocument/2006/relationships/image" Target="../media/image26.png"/><Relationship Id="rId20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4.png"/><Relationship Id="rId10" Type="http://schemas.openxmlformats.org/officeDocument/2006/relationships/image" Target="../media/image32.png"/><Relationship Id="rId19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10.png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3496FA-F4D7-4A50-BD2A-1EF6CD332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F6275D-24EB-4CBB-A402-72C7D2155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61D8EA-A476-44B8-A936-CE5EA423F7D6}"/>
              </a:ext>
            </a:extLst>
          </p:cNvPr>
          <p:cNvSpPr txBox="1"/>
          <p:nvPr/>
        </p:nvSpPr>
        <p:spPr>
          <a:xfrm>
            <a:off x="2657640" y="2542478"/>
            <a:ext cx="55098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TOÁN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ECDEA7-4235-442A-975A-37071CE6C5FF}"/>
              </a:ext>
            </a:extLst>
          </p:cNvPr>
          <p:cNvSpPr txBox="1"/>
          <p:nvPr/>
        </p:nvSpPr>
        <p:spPr>
          <a:xfrm>
            <a:off x="3477576" y="1410740"/>
            <a:ext cx="3869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955776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03196DE4-C71D-4217-AAD9-A5B955066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68FBECD4-16EF-4300-8DCC-3799294A8ED8}"/>
              </a:ext>
            </a:extLst>
          </p:cNvPr>
          <p:cNvSpPr/>
          <p:nvPr/>
        </p:nvSpPr>
        <p:spPr>
          <a:xfrm>
            <a:off x="1922797" y="142789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3004F76-1959-4CE5-AA5D-D527DCC48584}"/>
              </a:ext>
            </a:extLst>
          </p:cNvPr>
          <p:cNvGrpSpPr/>
          <p:nvPr/>
        </p:nvGrpSpPr>
        <p:grpSpPr>
          <a:xfrm>
            <a:off x="2499585" y="1415719"/>
            <a:ext cx="1116312" cy="461666"/>
            <a:chOff x="1870518" y="1440653"/>
            <a:chExt cx="1116312" cy="46166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5E441CC-902C-475D-9F25-BA801BD09899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7FFB6BA8-0043-4AA3-AA9E-D7F85453AC3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A7D9431-467D-4260-81DB-C474C0B521CD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5C4EF3-91A2-4CDD-81A1-8AC7B50FCE26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B1E85A-9157-45E4-90AD-D9A0E6C296C5}"/>
              </a:ext>
            </a:extLst>
          </p:cNvPr>
          <p:cNvGrpSpPr/>
          <p:nvPr/>
        </p:nvGrpSpPr>
        <p:grpSpPr>
          <a:xfrm>
            <a:off x="1922797" y="2350229"/>
            <a:ext cx="7556500" cy="2668938"/>
            <a:chOff x="3205907" y="353042"/>
            <a:chExt cx="7556500" cy="266893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1E1D4EA-F892-438D-A374-75B08E94F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5907" y="353042"/>
              <a:ext cx="7556500" cy="266893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D78F44E-600A-46C1-9B6B-022265A33920}"/>
                </a:ext>
              </a:extLst>
            </p:cNvPr>
            <p:cNvSpPr/>
            <p:nvPr/>
          </p:nvSpPr>
          <p:spPr>
            <a:xfrm>
              <a:off x="3632888" y="930695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45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F648CC-CF06-4B6A-B675-249728D5B78A}"/>
                </a:ext>
              </a:extLst>
            </p:cNvPr>
            <p:cNvSpPr/>
            <p:nvPr/>
          </p:nvSpPr>
          <p:spPr>
            <a:xfrm>
              <a:off x="5201203" y="669085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+ 27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C946B91-CB32-4B1A-A454-EE4052A57860}"/>
                </a:ext>
              </a:extLst>
            </p:cNvPr>
            <p:cNvSpPr/>
            <p:nvPr/>
          </p:nvSpPr>
          <p:spPr>
            <a:xfrm>
              <a:off x="7143694" y="93069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00502D1-42F2-4678-8C28-7CE4469D934B}"/>
                </a:ext>
              </a:extLst>
            </p:cNvPr>
            <p:cNvSpPr/>
            <p:nvPr/>
          </p:nvSpPr>
          <p:spPr>
            <a:xfrm>
              <a:off x="9740100" y="93069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?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9477EF5-1513-4B1C-9C66-4A8279AF47C2}"/>
                </a:ext>
              </a:extLst>
            </p:cNvPr>
            <p:cNvSpPr/>
            <p:nvPr/>
          </p:nvSpPr>
          <p:spPr>
            <a:xfrm>
              <a:off x="8086726" y="669085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/>
                <a:t>+ 19</a:t>
              </a:r>
              <a:endParaRPr lang="vi-VN" sz="2800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0BEECBF-731F-4C65-BB42-5123B0C98BB9}"/>
                </a:ext>
              </a:extLst>
            </p:cNvPr>
            <p:cNvSpPr/>
            <p:nvPr/>
          </p:nvSpPr>
          <p:spPr>
            <a:xfrm>
              <a:off x="3632888" y="2293178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45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5D3A82A-E60A-4E16-A808-F615B38E7C3F}"/>
                </a:ext>
              </a:extLst>
            </p:cNvPr>
            <p:cNvSpPr/>
            <p:nvPr/>
          </p:nvSpPr>
          <p:spPr>
            <a:xfrm>
              <a:off x="4751519" y="2031568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+ 19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43217BF-D86A-4751-8860-D566A3C76DB2}"/>
                </a:ext>
              </a:extLst>
            </p:cNvPr>
            <p:cNvSpPr/>
            <p:nvPr/>
          </p:nvSpPr>
          <p:spPr>
            <a:xfrm>
              <a:off x="6305842" y="229317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?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A401164-29BE-4286-AA34-A9518542D9AC}"/>
                </a:ext>
              </a:extLst>
            </p:cNvPr>
            <p:cNvSpPr/>
            <p:nvPr/>
          </p:nvSpPr>
          <p:spPr>
            <a:xfrm>
              <a:off x="9740100" y="229317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?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66B57ED-491C-4545-AAEE-DE1A67AC91DC}"/>
                </a:ext>
              </a:extLst>
            </p:cNvPr>
            <p:cNvSpPr/>
            <p:nvPr/>
          </p:nvSpPr>
          <p:spPr>
            <a:xfrm>
              <a:off x="7768093" y="2031568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+ 27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4507CBB-BFCA-48D4-B8B0-067FCCDF0C5F}"/>
              </a:ext>
            </a:extLst>
          </p:cNvPr>
          <p:cNvSpPr/>
          <p:nvPr/>
        </p:nvSpPr>
        <p:spPr>
          <a:xfrm>
            <a:off x="5761771" y="2915182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8B86AD8-4D3F-446A-A54E-278603418285}"/>
              </a:ext>
            </a:extLst>
          </p:cNvPr>
          <p:cNvSpPr/>
          <p:nvPr/>
        </p:nvSpPr>
        <p:spPr>
          <a:xfrm>
            <a:off x="8363365" y="2927882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91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59A9461-378A-4AA6-B2AF-1C9CC2BC22E8}"/>
              </a:ext>
            </a:extLst>
          </p:cNvPr>
          <p:cNvSpPr/>
          <p:nvPr/>
        </p:nvSpPr>
        <p:spPr>
          <a:xfrm>
            <a:off x="4922544" y="4290365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</a:rPr>
              <a:t>64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C683012-854E-4D18-8FF0-761E3B0B364C}"/>
              </a:ext>
            </a:extLst>
          </p:cNvPr>
          <p:cNvSpPr/>
          <p:nvPr/>
        </p:nvSpPr>
        <p:spPr>
          <a:xfrm>
            <a:off x="8363365" y="4290365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91</a:t>
            </a:r>
          </a:p>
        </p:txBody>
      </p:sp>
    </p:spTree>
    <p:extLst>
      <p:ext uri="{BB962C8B-B14F-4D97-AF65-F5344CB8AC3E}">
        <p14:creationId xmlns:p14="http://schemas.microsoft.com/office/powerpoint/2010/main" val="292656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1" grpId="0" animBg="1"/>
      <p:bldP spid="42" grpId="0" animBg="1"/>
      <p:bldP spid="43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319D0D8-C9AB-43FC-B9B9-00E6A56F5CBD}"/>
              </a:ext>
            </a:extLst>
          </p:cNvPr>
          <p:cNvSpPr/>
          <p:nvPr/>
        </p:nvSpPr>
        <p:spPr>
          <a:xfrm>
            <a:off x="899246" y="180563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2189F8-355A-4307-99A2-DE5D868D3CF2}"/>
              </a:ext>
            </a:extLst>
          </p:cNvPr>
          <p:cNvSpPr txBox="1"/>
          <p:nvPr/>
        </p:nvSpPr>
        <p:spPr>
          <a:xfrm>
            <a:off x="1336568" y="1805632"/>
            <a:ext cx="10403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Nam có 57 viên bi. Mai cho Nam thêm 15 viên bi. Hỏi lúc này Nam có bao nhiêu viên bi?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B03FB-5279-4F27-AC8A-DE6FA84B90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597" y="2882850"/>
            <a:ext cx="4632586" cy="31585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7FE711-EEE8-4877-94B5-34CC8AA419B0}"/>
              </a:ext>
            </a:extLst>
          </p:cNvPr>
          <p:cNvSpPr txBox="1"/>
          <p:nvPr/>
        </p:nvSpPr>
        <p:spPr>
          <a:xfrm>
            <a:off x="2693095" y="3052479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/>
              <a:t>Bài giải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79AF4B-977E-402B-A2C1-191CEC8CA93C}"/>
              </a:ext>
            </a:extLst>
          </p:cNvPr>
          <p:cNvSpPr txBox="1"/>
          <p:nvPr/>
        </p:nvSpPr>
        <p:spPr>
          <a:xfrm>
            <a:off x="650859" y="3530910"/>
            <a:ext cx="5383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Lúc này Nam có số viên bi là: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EC306-7A9B-495D-BFFF-7958B941ED8A}"/>
              </a:ext>
            </a:extLst>
          </p:cNvPr>
          <p:cNvSpPr txBox="1"/>
          <p:nvPr/>
        </p:nvSpPr>
        <p:spPr>
          <a:xfrm>
            <a:off x="1030515" y="4115685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57 + 15 = 72 (viên bi)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DE4A27-B33D-4E95-A8CC-0514588089C7}"/>
              </a:ext>
            </a:extLst>
          </p:cNvPr>
          <p:cNvSpPr txBox="1"/>
          <p:nvPr/>
        </p:nvSpPr>
        <p:spPr>
          <a:xfrm>
            <a:off x="2166148" y="4700460"/>
            <a:ext cx="3688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dirty="0">
                <a:solidFill>
                  <a:srgbClr val="FF0000"/>
                </a:solidFill>
              </a:rPr>
              <a:t>Đáp </a:t>
            </a:r>
            <a:r>
              <a:rPr lang="vi-VN" sz="3200">
                <a:solidFill>
                  <a:srgbClr val="FF0000"/>
                </a:solidFill>
              </a:rPr>
              <a:t>số: 72 viên bi.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FA2F68A3-5734-45D3-8FFB-7765E2486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246" y="502928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132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33" y="3561223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9" y="4946701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3828539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487489" y="549569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911428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4" y="837512"/>
            <a:ext cx="7307437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147417" y="2818879"/>
            <a:ext cx="7584843" cy="1230727"/>
          </a:xfrm>
          <a:prstGeom prst="rect">
            <a:avLst/>
          </a:prstGeom>
          <a:noFill/>
        </p:spPr>
        <p:txBody>
          <a:bodyPr wrap="square" lIns="121303" tIns="60655" rIns="121303" bIns="60655" rtlCol="0">
            <a:spAutoFit/>
          </a:bodyPr>
          <a:lstStyle/>
          <a:p>
            <a:pPr algn="ctr" defTabSz="1212982"/>
            <a:r>
              <a:rPr lang="en-US" altLang="zh-CN" sz="7200" spc="-400" dirty="0">
                <a:solidFill>
                  <a:srgbClr val="2CA6E0"/>
                </a:solidFill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7200" spc="-400" dirty="0">
              <a:solidFill>
                <a:srgbClr val="2CA6E0"/>
              </a:solidFill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680"/>
            <a:ext cx="2043456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9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</a:rPr>
              <a:t>Nhạc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nền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83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8</a:t>
              </a:r>
              <a:r>
                <a:rPr lang="en-US" sz="4400">
                  <a:solidFill>
                    <a:schemeClr val="tx1"/>
                  </a:solidFill>
                </a:rPr>
                <a:t>2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8</a:t>
              </a:r>
              <a:r>
                <a:rPr lang="en-US" sz="4400">
                  <a:solidFill>
                    <a:schemeClr val="tx1"/>
                  </a:solidFill>
                </a:rPr>
                <a:t>3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8</a:t>
              </a:r>
              <a:r>
                <a:rPr lang="en-US" sz="4400">
                  <a:solidFill>
                    <a:schemeClr val="tx1"/>
                  </a:solidFill>
                </a:rPr>
                <a:t>4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8</a:t>
              </a:r>
              <a:r>
                <a:rPr lang="en-US" sz="4400">
                  <a:solidFill>
                    <a:schemeClr val="tx1"/>
                  </a:solidFill>
                </a:rPr>
                <a:t>5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/>
                  <a:t>28 </a:t>
                </a:r>
                <a:r>
                  <a:rPr lang="en-US" sz="4800" b="1"/>
                  <a:t>+ 54 </a:t>
                </a:r>
                <a:r>
                  <a:rPr lang="en-US" sz="4800" b="1" dirty="0"/>
                  <a:t>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Đúng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526561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77" y="-1897977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9228" y="2459324"/>
            <a:ext cx="4396608" cy="1867735"/>
            <a:chOff x="421989" y="2468391"/>
            <a:chExt cx="4396608" cy="1867735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21989" y="2468391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65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66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28 + </a:t>
              </a:r>
              <a:r>
                <a:rPr lang="en-US" sz="4400" dirty="0">
                  <a:solidFill>
                    <a:schemeClr val="tx1"/>
                  </a:solidFill>
                </a:rPr>
                <a:t>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67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/>
                  <a:t>57 + 8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Đúng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780296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</a:rPr>
                <a:t>72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07253" y="2463148"/>
            <a:ext cx="4386601" cy="1863939"/>
            <a:chOff x="407253" y="4651957"/>
            <a:chExt cx="4386601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07253" y="4651957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</a:rPr>
                <a:t>70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</a:rPr>
                <a:t>71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</a:rPr>
                <a:t>73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/>
                  <a:t>5</a:t>
                </a:r>
                <a:r>
                  <a:rPr lang="en-US" sz="4400" b="1"/>
                  <a:t>0 + 9 + 13 </a:t>
                </a:r>
                <a:r>
                  <a:rPr lang="en-US" sz="4400" b="1" dirty="0"/>
                  <a:t>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11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rId14" action="ppaction://hlinksldjump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</a:rPr>
                <a:t>72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6</a:t>
              </a:r>
              <a:r>
                <a:rPr lang="en-US" sz="4400">
                  <a:solidFill>
                    <a:schemeClr val="tx1"/>
                  </a:solidFill>
                </a:rPr>
                <a:t>2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</a:rPr>
                <a:t>42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</a:rPr>
                <a:t>52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57539" y="158322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/>
                  <a:t>Bình có 47 viên bi, Nam cho Bình them 15 viên bi nữa. Hỏi Bình có tất cả bao nhiêu viên bi </a:t>
                </a:r>
                <a:r>
                  <a:rPr lang="en-US" sz="3200" b="1" dirty="0"/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44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6" y="3481034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4C2459-6390-4DB1-A145-410B93D49CAE}"/>
              </a:ext>
            </a:extLst>
          </p:cNvPr>
          <p:cNvSpPr txBox="1"/>
          <p:nvPr/>
        </p:nvSpPr>
        <p:spPr>
          <a:xfrm>
            <a:off x="406935" y="1528287"/>
            <a:ext cx="1137812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20: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cộng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(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nhớ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)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số</a:t>
            </a:r>
            <a:endParaRPr lang="en-US" sz="44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spc="10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4400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ctr">
              <a:defRPr/>
            </a:pPr>
            <a:r>
              <a:rPr lang="en-US" sz="4400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(tr. 79)</a:t>
            </a:r>
            <a:endParaRPr lang="en-US" sz="44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58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2156792" y="2342793"/>
            <a:ext cx="7625667" cy="658838"/>
            <a:chOff x="1824226" y="3918823"/>
            <a:chExt cx="7625667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38 + 52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15 + 15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67 + 17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72 + 19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E843FC-FEA4-4920-8794-1CECC53A473E}"/>
              </a:ext>
            </a:extLst>
          </p:cNvPr>
          <p:cNvGrpSpPr/>
          <p:nvPr/>
        </p:nvGrpSpPr>
        <p:grpSpPr>
          <a:xfrm>
            <a:off x="2256339" y="2845436"/>
            <a:ext cx="837249" cy="1312215"/>
            <a:chOff x="1933616" y="4498692"/>
            <a:chExt cx="837249" cy="131221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65129B-7FEC-4771-B773-D3E5118FE09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38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52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4DC7A6D-6497-4FE4-B801-7754E0F6918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FD27662-6378-4712-B559-0D2EE662313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02F537-5E9B-46DC-911D-421C03342FCC}"/>
              </a:ext>
            </a:extLst>
          </p:cNvPr>
          <p:cNvGrpSpPr/>
          <p:nvPr/>
        </p:nvGrpSpPr>
        <p:grpSpPr>
          <a:xfrm>
            <a:off x="4339180" y="2838386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0353F3-38CA-4884-9797-06D51357570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15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15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5A991A-FFBC-42F3-98CE-8F28E3A7C04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584229-F2D6-4872-AB0F-DC3FB94C39D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9A6198-D524-4C61-9234-A00361B44319}"/>
              </a:ext>
            </a:extLst>
          </p:cNvPr>
          <p:cNvGrpSpPr/>
          <p:nvPr/>
        </p:nvGrpSpPr>
        <p:grpSpPr>
          <a:xfrm>
            <a:off x="6422021" y="2845436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3282818-12AA-478C-9B89-8B8DD0C7A5B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67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17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C24C73D-AC53-44BB-9FAB-CD6648DFD8A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7B6C13E-3AF8-43C7-A61E-986C274A911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527694-7480-44EE-AE97-C1D6990897F3}"/>
              </a:ext>
            </a:extLst>
          </p:cNvPr>
          <p:cNvGrpSpPr/>
          <p:nvPr/>
        </p:nvGrpSpPr>
        <p:grpSpPr>
          <a:xfrm>
            <a:off x="8504862" y="2838386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57DFEC3-50A3-46C7-BF5A-F53F39D24C7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72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19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1C8703-564D-4DB9-AA09-A54703CFFA9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3BE1E78-BF51-4A44-BC01-941E522216B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355D2EB-2B08-4837-B688-548526876E80}"/>
              </a:ext>
            </a:extLst>
          </p:cNvPr>
          <p:cNvSpPr txBox="1"/>
          <p:nvPr/>
        </p:nvSpPr>
        <p:spPr>
          <a:xfrm>
            <a:off x="2453669" y="418652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765C4E-0F2E-4917-AAE0-BA3781C943E6}"/>
              </a:ext>
            </a:extLst>
          </p:cNvPr>
          <p:cNvSpPr txBox="1"/>
          <p:nvPr/>
        </p:nvSpPr>
        <p:spPr>
          <a:xfrm>
            <a:off x="4536510" y="415565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DA11E0-6AD8-4C03-A91D-0F76329DA32F}"/>
              </a:ext>
            </a:extLst>
          </p:cNvPr>
          <p:cNvSpPr txBox="1"/>
          <p:nvPr/>
        </p:nvSpPr>
        <p:spPr>
          <a:xfrm>
            <a:off x="6619351" y="418652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5B7C1E-F19F-43F4-969D-2659B2DD78FA}"/>
              </a:ext>
            </a:extLst>
          </p:cNvPr>
          <p:cNvSpPr txBox="1"/>
          <p:nvPr/>
        </p:nvSpPr>
        <p:spPr>
          <a:xfrm>
            <a:off x="8702192" y="418652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91</a:t>
            </a:r>
          </a:p>
        </p:txBody>
      </p:sp>
      <p:pic>
        <p:nvPicPr>
          <p:cNvPr id="61" name="Picture 60" descr="C:\Users\TUAN\Downloads\Luyện tập 1.png">
            <a:extLst>
              <a:ext uri="{FF2B5EF4-FFF2-40B4-BE49-F238E27FC236}">
                <a16:creationId xmlns:a16="http://schemas.microsoft.com/office/drawing/2014/main" id="{3C466207-BCE1-4610-B150-1A172EB3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393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7" grpId="0"/>
      <p:bldP spid="58" grpId="0"/>
      <p:bldP spid="59" grpId="0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314DE86-F82B-4B6F-B908-435BEBA3BF65}"/>
              </a:ext>
            </a:extLst>
          </p:cNvPr>
          <p:cNvSpPr/>
          <p:nvPr/>
        </p:nvSpPr>
        <p:spPr>
          <a:xfrm>
            <a:off x="3580081" y="74281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864F7F-AB97-4775-8004-A1971236D647}"/>
              </a:ext>
            </a:extLst>
          </p:cNvPr>
          <p:cNvGrpSpPr/>
          <p:nvPr/>
        </p:nvGrpSpPr>
        <p:grpSpPr>
          <a:xfrm>
            <a:off x="4156869" y="718468"/>
            <a:ext cx="1201270" cy="473836"/>
            <a:chOff x="1870518" y="1428482"/>
            <a:chExt cx="1201270" cy="4738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323CA06-E61F-4593-82C4-EB52C97467C6}"/>
                </a:ext>
              </a:extLst>
            </p:cNvPr>
            <p:cNvGrpSpPr/>
            <p:nvPr/>
          </p:nvGrpSpPr>
          <p:grpSpPr>
            <a:xfrm>
              <a:off x="1870518" y="1428482"/>
              <a:ext cx="881092" cy="461665"/>
              <a:chOff x="1870518" y="1428482"/>
              <a:chExt cx="881092" cy="461665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1E65B3C-436D-4018-B9AF-F4F2F83E3F5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88109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E323D3-F5EA-4E77-A888-F0DA8F7F912C}"/>
                  </a:ext>
                </a:extLst>
              </p:cNvPr>
              <p:cNvSpPr txBox="1"/>
              <p:nvPr/>
            </p:nvSpPr>
            <p:spPr>
              <a:xfrm>
                <a:off x="1919770" y="1428482"/>
                <a:ext cx="7825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Đ, S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33429EA-C18C-4C32-B2FC-4C4AF924C693}"/>
                </a:ext>
              </a:extLst>
            </p:cNvPr>
            <p:cNvSpPr txBox="1"/>
            <p:nvPr/>
          </p:nvSpPr>
          <p:spPr>
            <a:xfrm>
              <a:off x="2630642" y="1440653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 ?</a:t>
              </a:r>
            </a:p>
          </p:txBody>
        </p:sp>
      </p:grp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03196DE4-C71D-4217-AAD9-A5B955066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DF88CB-28CD-4841-9B64-B0D35C949D9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420" y="1224632"/>
            <a:ext cx="8761160" cy="492815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8EDCC48-E1B1-4D1E-B955-83B6AC511D1D}"/>
              </a:ext>
            </a:extLst>
          </p:cNvPr>
          <p:cNvSpPr/>
          <p:nvPr/>
        </p:nvSpPr>
        <p:spPr>
          <a:xfrm>
            <a:off x="4631526" y="5022361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317976-C02C-42B2-B4D9-E186C45A100B}"/>
              </a:ext>
            </a:extLst>
          </p:cNvPr>
          <p:cNvSpPr/>
          <p:nvPr/>
        </p:nvSpPr>
        <p:spPr>
          <a:xfrm>
            <a:off x="6193626" y="5022360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S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8E191C1-F420-47B0-AF4E-149C47647335}"/>
              </a:ext>
            </a:extLst>
          </p:cNvPr>
          <p:cNvSpPr/>
          <p:nvPr/>
        </p:nvSpPr>
        <p:spPr>
          <a:xfrm>
            <a:off x="8322403" y="5022359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Đ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835BC1-0EAF-4E33-803E-C75F9A2AE533}"/>
              </a:ext>
            </a:extLst>
          </p:cNvPr>
          <p:cNvGrpSpPr/>
          <p:nvPr/>
        </p:nvGrpSpPr>
        <p:grpSpPr>
          <a:xfrm>
            <a:off x="4817663" y="3025880"/>
            <a:ext cx="795737" cy="662828"/>
            <a:chOff x="1750173" y="2926500"/>
            <a:chExt cx="795737" cy="6628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791D968-AE87-40CC-89D8-96A967FC935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B8C31D-254D-4E9D-BB82-BCA0125B7011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81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278E6C-BD6C-4722-AF65-09FB5CCE28E9}"/>
              </a:ext>
            </a:extLst>
          </p:cNvPr>
          <p:cNvGrpSpPr/>
          <p:nvPr/>
        </p:nvGrpSpPr>
        <p:grpSpPr>
          <a:xfrm>
            <a:off x="6925863" y="2286852"/>
            <a:ext cx="795737" cy="662828"/>
            <a:chOff x="1750173" y="2926500"/>
            <a:chExt cx="795737" cy="66282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80384F5-0D1F-4507-B801-2279F6CEC31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3513CDA-4310-48E1-BB37-3E47BD9EDB48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77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76D2CE-84C9-40F7-AD32-B5C600E0099C}"/>
              </a:ext>
            </a:extLst>
          </p:cNvPr>
          <p:cNvGrpSpPr/>
          <p:nvPr/>
        </p:nvGrpSpPr>
        <p:grpSpPr>
          <a:xfrm>
            <a:off x="9199163" y="2912463"/>
            <a:ext cx="795737" cy="662828"/>
            <a:chOff x="1750173" y="2926500"/>
            <a:chExt cx="795737" cy="66282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4264C43-0680-48E0-849F-73243F7BD26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A3EB8C-67FA-4F08-B60A-EE3F300CFF65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97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34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</TotalTime>
  <Words>407</Words>
  <Application>Microsoft Office PowerPoint</Application>
  <PresentationFormat>Widescreen</PresentationFormat>
  <Paragraphs>110</Paragraphs>
  <Slides>12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Arial-Rounded</vt:lpstr>
      <vt:lpstr>Calibri</vt:lpstr>
      <vt:lpstr>iCiel Cadena</vt:lpstr>
      <vt:lpstr>7_Office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: VŨ HỒNG</dc:creator>
  <cp:lastModifiedBy>Ms Quyen</cp:lastModifiedBy>
  <cp:revision>73</cp:revision>
  <dcterms:created xsi:type="dcterms:W3CDTF">2021-06-02T01:34:28Z</dcterms:created>
  <dcterms:modified xsi:type="dcterms:W3CDTF">2021-11-14T14:17:21Z</dcterms:modified>
</cp:coreProperties>
</file>