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9" r:id="rId4"/>
  </p:sldMasterIdLst>
  <p:notesMasterIdLst>
    <p:notesMasterId r:id="rId12"/>
  </p:notesMasterIdLst>
  <p:sldIdLst>
    <p:sldId id="281" r:id="rId5"/>
    <p:sldId id="284" r:id="rId6"/>
    <p:sldId id="272" r:id="rId7"/>
    <p:sldId id="273" r:id="rId8"/>
    <p:sldId id="274" r:id="rId9"/>
    <p:sldId id="275" r:id="rId10"/>
    <p:sldId id="28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5CFC-00D0-4DAE-8D4A-95A0BF74D74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7792F-BA85-4B28-9073-82C7113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7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1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4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59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56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12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3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8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85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11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55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1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95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027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6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3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2021/11/14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2021/11/14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2021/11/14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2021/11/14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8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14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79BF19-AE46-49F4-A788-240F8211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FE14B-F954-48EA-8170-C66E07570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8B2AD2-0543-4957-8D87-293F104D97AD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39E2A-7EE0-44EA-A378-5E482A5EB966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9557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B3E951-06D1-4216-86D5-BF483389696F}"/>
              </a:ext>
            </a:extLst>
          </p:cNvPr>
          <p:cNvSpPr txBox="1"/>
          <p:nvPr/>
        </p:nvSpPr>
        <p:spPr>
          <a:xfrm>
            <a:off x="406935" y="1484041"/>
            <a:ext cx="113781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defRPr/>
            </a:pP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(tr.78)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+ 43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43 + 47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65 + 28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28 + 65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16FE94EF-E180-4E1C-9CC7-34088F1C74CE}"/>
              </a:ext>
            </a:extLst>
          </p:cNvPr>
          <p:cNvSpPr/>
          <p:nvPr/>
        </p:nvSpPr>
        <p:spPr>
          <a:xfrm>
            <a:off x="1466159" y="4974359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9F301D-2CC1-4E3B-A46F-792A602E2AF7}"/>
              </a:ext>
            </a:extLst>
          </p:cNvPr>
          <p:cNvSpPr txBox="1"/>
          <p:nvPr/>
        </p:nvSpPr>
        <p:spPr>
          <a:xfrm>
            <a:off x="2697614" y="4915949"/>
            <a:ext cx="76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Trong một tổng, khi đổi chỗ các số hạng cho nhau thì kết quả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92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  <a:p>
            <a:pPr algn="just"/>
            <a:r>
              <a:rPr lang="vi-VN" sz="2400" dirty="0"/>
              <a:t>Con đường nào ngắn nhất để kiến vàng bò đến hạt gạo?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165E7-A0E0-4E19-B2D0-82C3F5288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407"/>
          <a:stretch/>
        </p:blipFill>
        <p:spPr>
          <a:xfrm>
            <a:off x="730151" y="628471"/>
            <a:ext cx="6826349" cy="46296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A513B5-037A-433B-B769-F4FC21B94788}"/>
              </a:ext>
            </a:extLst>
          </p:cNvPr>
          <p:cNvGrpSpPr/>
          <p:nvPr/>
        </p:nvGrpSpPr>
        <p:grpSpPr>
          <a:xfrm>
            <a:off x="7175500" y="3771090"/>
            <a:ext cx="3810000" cy="2362644"/>
            <a:chOff x="7175500" y="3771090"/>
            <a:chExt cx="3810000" cy="2362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D44FD1-AA71-4C9B-A9A5-588359EB0EC0}"/>
                </a:ext>
              </a:extLst>
            </p:cNvPr>
            <p:cNvSpPr/>
            <p:nvPr/>
          </p:nvSpPr>
          <p:spPr>
            <a:xfrm>
              <a:off x="7175500" y="3771090"/>
              <a:ext cx="3810000" cy="609600"/>
            </a:xfrm>
            <a:prstGeom prst="rect">
              <a:avLst/>
            </a:prstGeom>
            <a:solidFill>
              <a:srgbClr val="EF4136"/>
            </a:solidFill>
            <a:ln>
              <a:solidFill>
                <a:srgbClr val="EF4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A. Đường màu đỏ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74B28C-0EF4-43B7-8D47-45FE5F286B60}"/>
                </a:ext>
              </a:extLst>
            </p:cNvPr>
            <p:cNvSpPr/>
            <p:nvPr/>
          </p:nvSpPr>
          <p:spPr>
            <a:xfrm>
              <a:off x="7175500" y="4647612"/>
              <a:ext cx="3810000" cy="609600"/>
            </a:xfrm>
            <a:prstGeom prst="rect">
              <a:avLst/>
            </a:prstGeom>
            <a:solidFill>
              <a:srgbClr val="007DC9"/>
            </a:solidFill>
            <a:ln>
              <a:solidFill>
                <a:srgbClr val="007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B</a:t>
              </a:r>
              <a:r>
                <a:rPr lang="vi-VN" sz="2800"/>
                <a:t>. </a:t>
              </a:r>
              <a:r>
                <a:rPr lang="vi-VN" sz="2800" dirty="0"/>
                <a:t>Đường màu xanh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B626CB-C76B-4AE5-9672-07A77D504CC6}"/>
                </a:ext>
              </a:extLst>
            </p:cNvPr>
            <p:cNvSpPr/>
            <p:nvPr/>
          </p:nvSpPr>
          <p:spPr>
            <a:xfrm>
              <a:off x="7175500" y="5524134"/>
              <a:ext cx="3810000" cy="609600"/>
            </a:xfrm>
            <a:prstGeom prst="rect">
              <a:avLst/>
            </a:prstGeom>
            <a:solidFill>
              <a:srgbClr val="6D6E72"/>
            </a:solidFill>
            <a:ln>
              <a:solidFill>
                <a:srgbClr val="6D6E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C. Đường màu đen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09CFC2F-4166-4997-A830-F98F45A86597}"/>
              </a:ext>
            </a:extLst>
          </p:cNvPr>
          <p:cNvSpPr/>
          <p:nvPr/>
        </p:nvSpPr>
        <p:spPr>
          <a:xfrm>
            <a:off x="7627157" y="1396088"/>
            <a:ext cx="2499402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48 + 32=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D7C3F-CF09-4D44-BBEC-18011DE6128F}"/>
              </a:ext>
            </a:extLst>
          </p:cNvPr>
          <p:cNvSpPr txBox="1"/>
          <p:nvPr/>
        </p:nvSpPr>
        <p:spPr>
          <a:xfrm>
            <a:off x="9322397" y="14701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EC77DD-7187-4E79-BB64-B44C303DFDB9}"/>
              </a:ext>
            </a:extLst>
          </p:cNvPr>
          <p:cNvSpPr/>
          <p:nvPr/>
        </p:nvSpPr>
        <p:spPr>
          <a:xfrm>
            <a:off x="7627157" y="2018119"/>
            <a:ext cx="2499402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34 + 34=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EE913-BB7A-4225-B261-BA493A372767}"/>
              </a:ext>
            </a:extLst>
          </p:cNvPr>
          <p:cNvSpPr txBox="1"/>
          <p:nvPr/>
        </p:nvSpPr>
        <p:spPr>
          <a:xfrm>
            <a:off x="9322397" y="20921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968569-D7F2-4EE1-B228-B91E4B2A74F2}"/>
              </a:ext>
            </a:extLst>
          </p:cNvPr>
          <p:cNvSpPr/>
          <p:nvPr/>
        </p:nvSpPr>
        <p:spPr>
          <a:xfrm>
            <a:off x="7627157" y="2654694"/>
            <a:ext cx="2499402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32 + 48=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43FDA-49F6-418F-863A-B16B95D12FC5}"/>
              </a:ext>
            </a:extLst>
          </p:cNvPr>
          <p:cNvSpPr txBox="1"/>
          <p:nvPr/>
        </p:nvSpPr>
        <p:spPr>
          <a:xfrm>
            <a:off x="9322397" y="27287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>
            <a:off x="7023100" y="4549398"/>
            <a:ext cx="660400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3449313" y="1464997"/>
            <a:ext cx="5293374" cy="670480"/>
            <a:chOff x="1824226" y="3918826"/>
            <a:chExt cx="4122727" cy="67048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560867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+ 27 + 1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386086" y="3930471"/>
              <a:ext cx="1560867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+ 45 + 2</a:t>
              </a:r>
            </a:p>
          </p:txBody>
        </p:sp>
      </p:grp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3AD7713-5EF9-4B9B-8221-CCE4DDB935C7}"/>
              </a:ext>
            </a:extLst>
          </p:cNvPr>
          <p:cNvGrpSpPr/>
          <p:nvPr/>
        </p:nvGrpSpPr>
        <p:grpSpPr>
          <a:xfrm>
            <a:off x="3529698" y="3686612"/>
            <a:ext cx="5212989" cy="658836"/>
            <a:chOff x="2472315" y="3683932"/>
            <a:chExt cx="5212989" cy="6588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AFBC1F-62E8-4045-A6F6-B241FD0B5558}"/>
                </a:ext>
              </a:extLst>
            </p:cNvPr>
            <p:cNvSpPr/>
            <p:nvPr/>
          </p:nvSpPr>
          <p:spPr>
            <a:xfrm>
              <a:off x="2472315" y="3683933"/>
              <a:ext cx="2004075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58 + 12 + 3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ED0F16-6091-419B-B190-B7AA7F10DE12}"/>
                </a:ext>
              </a:extLst>
            </p:cNvPr>
            <p:cNvSpPr/>
            <p:nvPr/>
          </p:nvSpPr>
          <p:spPr>
            <a:xfrm>
              <a:off x="5707903" y="3683932"/>
              <a:ext cx="1977401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+ 11 + 4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69EF13-AF4E-4E82-8CA9-882D58CD0678}"/>
              </a:ext>
            </a:extLst>
          </p:cNvPr>
          <p:cNvSpPr txBox="1"/>
          <p:nvPr/>
        </p:nvSpPr>
        <p:spPr>
          <a:xfrm>
            <a:off x="3253747" y="2135477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50    + 1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0577C2-3D70-491D-99A0-42180698A350}"/>
              </a:ext>
            </a:extLst>
          </p:cNvPr>
          <p:cNvSpPr txBox="1"/>
          <p:nvPr/>
        </p:nvSpPr>
        <p:spPr>
          <a:xfrm>
            <a:off x="3253747" y="2805569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      51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111A33-7D91-463A-830D-D219D47197D7}"/>
              </a:ext>
            </a:extLst>
          </p:cNvPr>
          <p:cNvSpPr txBox="1"/>
          <p:nvPr/>
        </p:nvSpPr>
        <p:spPr>
          <a:xfrm>
            <a:off x="6543047" y="2135477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90    + 2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BCB851-6EC9-4801-B3E2-17AFE9B2C096}"/>
              </a:ext>
            </a:extLst>
          </p:cNvPr>
          <p:cNvSpPr txBox="1"/>
          <p:nvPr/>
        </p:nvSpPr>
        <p:spPr>
          <a:xfrm>
            <a:off x="6543047" y="2805569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      92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FB77B1-B63F-41C4-843C-04F7ACF14FA7}"/>
              </a:ext>
            </a:extLst>
          </p:cNvPr>
          <p:cNvSpPr txBox="1"/>
          <p:nvPr/>
        </p:nvSpPr>
        <p:spPr>
          <a:xfrm>
            <a:off x="3253747" y="4441662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70    + 3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B25CCC-76EA-46EE-B01C-38B499EA3534}"/>
              </a:ext>
            </a:extLst>
          </p:cNvPr>
          <p:cNvSpPr txBox="1"/>
          <p:nvPr/>
        </p:nvSpPr>
        <p:spPr>
          <a:xfrm>
            <a:off x="3253747" y="5111754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      73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EC3AC9-B542-40FA-8CF5-CEA3D4768D47}"/>
              </a:ext>
            </a:extLst>
          </p:cNvPr>
          <p:cNvSpPr txBox="1"/>
          <p:nvPr/>
        </p:nvSpPr>
        <p:spPr>
          <a:xfrm>
            <a:off x="6543047" y="4441660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80    + 4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269F0D-8A15-4164-8BD0-8E15BE0629B2}"/>
              </a:ext>
            </a:extLst>
          </p:cNvPr>
          <p:cNvSpPr txBox="1"/>
          <p:nvPr/>
        </p:nvSpPr>
        <p:spPr>
          <a:xfrm>
            <a:off x="6543047" y="511175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          84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40" grpId="0"/>
      <p:bldP spid="44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238</Words>
  <Application>Microsoft Office PowerPoint</Application>
  <PresentationFormat>Widescreen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UTM Cookies</vt:lpstr>
      <vt:lpstr>华康方圆体W7</vt:lpstr>
      <vt:lpstr>Office Theme</vt:lpstr>
      <vt:lpstr>1_Office Theme</vt:lpstr>
      <vt:lpstr>1_更多模版请关注:尚佳素材公社shop64427429.taobao.com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74</cp:revision>
  <dcterms:created xsi:type="dcterms:W3CDTF">2021-06-02T01:34:28Z</dcterms:created>
  <dcterms:modified xsi:type="dcterms:W3CDTF">2021-11-14T14:08:07Z</dcterms:modified>
</cp:coreProperties>
</file>