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82" r:id="rId7"/>
    <p:sldId id="280" r:id="rId8"/>
    <p:sldId id="281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87C8-384B-4F4C-BD0A-F6DD1C2A65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A9712-A0EB-4727-B10B-CF6B1657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BD31632-7705-4A07-82E4-35AE8800D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F5A2A-348C-4D73-820A-31BC8DE5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E496D5-A731-4019-B952-92904222B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6A534-72FA-4AE1-A16E-A257E5039C59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3F9D6-9F26-47E8-92CE-1FA941AD2A27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55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5575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395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0434" y="1135736"/>
            <a:ext cx="85111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cộng, phép trừ (có nhớ) trong phạm </a:t>
            </a:r>
            <a:r>
              <a:rPr kumimoji="0" lang="en-US" sz="4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(tr.72)</a:t>
            </a:r>
            <a:endParaRPr kumimoji="0" lang="en-US" sz="4400" b="1" i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/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9054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29536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7EB06-926A-479E-9852-093DBC9A5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263</Words>
  <Application>Microsoft Office PowerPoint</Application>
  <PresentationFormat>Widescreen</PresentationFormat>
  <Paragraphs>82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Quyen</cp:lastModifiedBy>
  <cp:revision>6</cp:revision>
  <dcterms:created xsi:type="dcterms:W3CDTF">2021-08-22T14:46:26Z</dcterms:created>
  <dcterms:modified xsi:type="dcterms:W3CDTF">2021-11-09T15:29:16Z</dcterms:modified>
</cp:coreProperties>
</file>