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19" r:id="rId3"/>
    <p:sldMasterId id="2147483732" r:id="rId4"/>
    <p:sldMasterId id="2147483756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24"/>
  </p:notesMasterIdLst>
  <p:sldIdLst>
    <p:sldId id="277" r:id="rId10"/>
    <p:sldId id="282" r:id="rId11"/>
    <p:sldId id="288" r:id="rId12"/>
    <p:sldId id="284" r:id="rId13"/>
    <p:sldId id="285" r:id="rId14"/>
    <p:sldId id="286" r:id="rId15"/>
    <p:sldId id="287" r:id="rId16"/>
    <p:sldId id="276" r:id="rId17"/>
    <p:sldId id="272" r:id="rId18"/>
    <p:sldId id="273" r:id="rId19"/>
    <p:sldId id="274" r:id="rId20"/>
    <p:sldId id="265" r:id="rId21"/>
    <p:sldId id="275" r:id="rId22"/>
    <p:sldId id="28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DB0C-F899-4052-9C59-1D29BC52D5F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2352-CBCF-4340-9C05-9B0DAC10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8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9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0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53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87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675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5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71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050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0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2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1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826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29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64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330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8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0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58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47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5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25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94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373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8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884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7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754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17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15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9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97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4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49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7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10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37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1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5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64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57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3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42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8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8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4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8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90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1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7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61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0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65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58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8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88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6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2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4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467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63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65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17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67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3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22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10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3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90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90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9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7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69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0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68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010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4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B2B0-5692-4608-AE5E-181004025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1656-4857-41DD-BA83-C1CDF45A2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5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11" Type="http://schemas.openxmlformats.org/officeDocument/2006/relationships/image" Target="../media/image10.gif"/><Relationship Id="rId5" Type="http://schemas.openxmlformats.org/officeDocument/2006/relationships/slide" Target="slide4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7.jpg"/><Relationship Id="rId9" Type="http://schemas.openxmlformats.org/officeDocument/2006/relationships/slide" Target="slide5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B8329-104E-42D0-B935-71565B31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697A1-4AF0-4C12-AE56-3CC9338B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2766B-EF54-4675-9795-E6D5B675A010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CC49F-98A2-447E-80C9-965FFB09B024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390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886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TÀI</a:t>
            </a:r>
          </a:p>
        </p:txBody>
      </p:sp>
    </p:spTree>
    <p:extLst>
      <p:ext uri="{BB962C8B-B14F-4D97-AF65-F5344CB8AC3E}">
        <p14:creationId xmlns:p14="http://schemas.microsoft.com/office/powerpoint/2010/main" val="7043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04" b="50000"/>
          <a:stretch/>
        </p:blipFill>
        <p:spPr>
          <a:xfrm>
            <a:off x="2971800" y="-1"/>
            <a:ext cx="569794" cy="821976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5" r="19776" b="55099"/>
          <a:stretch/>
        </p:blipFill>
        <p:spPr>
          <a:xfrm>
            <a:off x="7796773" y="0"/>
            <a:ext cx="561124" cy="821975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r="40485" b="50000"/>
          <a:stretch/>
        </p:blipFill>
        <p:spPr>
          <a:xfrm>
            <a:off x="6253439" y="-2259"/>
            <a:ext cx="565892" cy="824234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r="59795" b="50000"/>
          <a:stretch/>
        </p:blipFill>
        <p:spPr>
          <a:xfrm>
            <a:off x="4495800" y="-2258"/>
            <a:ext cx="589128" cy="824233"/>
          </a:xfrm>
          <a:prstGeom prst="rect">
            <a:avLst/>
          </a:prstGeom>
        </p:spPr>
      </p:pic>
      <p:pic>
        <p:nvPicPr>
          <p:cNvPr id="28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6800" y="105058"/>
            <a:ext cx="609600" cy="609600"/>
          </a:xfrm>
          <a:prstGeom prst="rect">
            <a:avLst/>
          </a:prstGeom>
        </p:spPr>
      </p:pic>
      <p:pic>
        <p:nvPicPr>
          <p:cNvPr id="29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6800" y="1436337"/>
            <a:ext cx="609600" cy="609600"/>
          </a:xfrm>
          <a:prstGeom prst="rect">
            <a:avLst/>
          </a:prstGeom>
        </p:spPr>
      </p:pic>
      <p:pic>
        <p:nvPicPr>
          <p:cNvPr id="30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33" y="230455"/>
            <a:ext cx="3087554" cy="36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43" y="-1392035"/>
            <a:ext cx="4204158" cy="44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OM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000" l="10000" r="83438">
                        <a14:foregroundMark x1="45250" y1="53333" x2="50000" y2="52556"/>
                        <a14:foregroundMark x1="46563" y1="53667" x2="48813" y2="53333"/>
                        <a14:backgroundMark x1="22250" y1="22111" x2="33563" y2="22556"/>
                        <a14:backgroundMark x1="35250" y1="42778" x2="31313" y2="31667"/>
                        <a14:backgroundMark x1="18500" y1="44889" x2="19875" y2="47556"/>
                        <a14:backgroundMark x1="53312" y1="33222" x2="65688" y2="37222"/>
                        <a14:backgroundMark x1="71188" y1="10667" x2="70438" y2="31333"/>
                        <a14:backgroundMark x1="75375" y1="49111" x2="82250" y2="40667"/>
                        <a14:backgroundMark x1="77938" y1="29778" x2="76000" y2="33444"/>
                        <a14:backgroundMark x1="56688" y1="89444" x2="76875" y2="59444"/>
                        <a14:backgroundMark x1="60875" y1="51000" x2="71063" y2="88111"/>
                        <a14:backgroundMark x1="69688" y1="50444" x2="64625" y2="69889"/>
                        <a14:backgroundMark x1="60000" y1="48556" x2="71813" y2="5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2" t="8999" r="14963"/>
          <a:stretch/>
        </p:blipFill>
        <p:spPr>
          <a:xfrm>
            <a:off x="1524000" y="4062554"/>
            <a:ext cx="2688560" cy="1826796"/>
          </a:xfrm>
          <a:prstGeom prst="rect">
            <a:avLst/>
          </a:prstGeom>
        </p:spPr>
      </p:pic>
      <p:pic>
        <p:nvPicPr>
          <p:cNvPr id="3" name="JERRY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46688" r="90000">
                        <a14:foregroundMark x1="67116" y1="77306" x2="65768" y2="53690"/>
                        <a14:foregroundMark x1="69502" y1="55535" x2="65145" y2="57934"/>
                        <a14:foregroundMark x1="70228" y1="62731" x2="67531" y2="51845"/>
                        <a14:backgroundMark x1="48688" y1="44111" x2="87313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709" r="18508" b="951"/>
          <a:stretch/>
        </p:blipFill>
        <p:spPr>
          <a:xfrm>
            <a:off x="1641916" y="5517197"/>
            <a:ext cx="1262185" cy="12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89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939E-6 L 0.16962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2 -0.00324 L 0.33628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8 -0.00324 L 0.53628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28 -0.00324 L 0.73628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6512E-7 L 0.22656 -0.009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56 -0.00971 L 0.39323 -0.009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23 -0.00971 L 0.59323 -0.009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23 -0.00971 L 0.79323 -0.009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=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+ 20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60" y="7961"/>
            <a:ext cx="901540" cy="11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l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93349"/>
            <a:ext cx="901540" cy="11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kg+ 40 kg 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kg 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kg</a:t>
            </a:r>
            <a:endParaRPr lang="en-US" sz="3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60" y="7961"/>
            <a:ext cx="901540" cy="11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134629"/>
            <a:ext cx="54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+ 9 =</a:t>
            </a:r>
            <a:endParaRPr lang="en-US" sz="3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+ 9 = 78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60" y="7961"/>
            <a:ext cx="901540" cy="11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" y="41148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00400" y="68135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400" b="1" u="sng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73085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A9BAF7-1177-45F5-A4B8-66FBD83D831C}"/>
              </a:ext>
            </a:extLst>
          </p:cNvPr>
          <p:cNvSpPr txBox="1"/>
          <p:nvPr/>
        </p:nvSpPr>
        <p:spPr>
          <a:xfrm>
            <a:off x="617591" y="2048989"/>
            <a:ext cx="11340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CÓ NHỚ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CÓ MỘT CHỮ SỐ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(tr. 74)</a:t>
            </a:r>
          </a:p>
        </p:txBody>
      </p:sp>
    </p:spTree>
    <p:extLst>
      <p:ext uri="{BB962C8B-B14F-4D97-AF65-F5344CB8AC3E}">
        <p14:creationId xmlns:p14="http://schemas.microsoft.com/office/powerpoint/2010/main" val="27757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23316" y="2342793"/>
            <a:ext cx="7458767" cy="658837"/>
            <a:chOff x="1790750" y="3918823"/>
            <a:chExt cx="7458767" cy="65883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790750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394</Words>
  <Application>Microsoft Office PowerPoint</Application>
  <PresentationFormat>Widescreen</PresentationFormat>
  <Paragraphs>78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1_Office Theme</vt:lpstr>
      <vt:lpstr>3_Office 主题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52</cp:revision>
  <dcterms:created xsi:type="dcterms:W3CDTF">2021-06-02T01:34:28Z</dcterms:created>
  <dcterms:modified xsi:type="dcterms:W3CDTF">2021-11-09T15:38:33Z</dcterms:modified>
</cp:coreProperties>
</file>