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2"/>
  </p:notesMasterIdLst>
  <p:sldIdLst>
    <p:sldId id="298" r:id="rId3"/>
    <p:sldId id="272" r:id="rId4"/>
    <p:sldId id="274" r:id="rId5"/>
    <p:sldId id="277" r:id="rId6"/>
    <p:sldId id="295" r:id="rId7"/>
    <p:sldId id="296" r:id="rId8"/>
    <p:sldId id="279" r:id="rId9"/>
    <p:sldId id="294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9E4B7-9DFA-402F-9CD3-82A11A807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8ABE5C-D2D4-43BF-BCDA-24EACCD2FF2B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6FE3ACD-0AB9-4785-8FAD-9243B8AA3502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D821636-CDCC-4DF3-A9BE-4999DF523EE2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0F2B2B-3BC0-4ED3-A2BF-7CFF6AD32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916BB-A1DF-4851-87E6-C2F108587B92}"/>
              </a:ext>
            </a:extLst>
          </p:cNvPr>
          <p:cNvSpPr txBox="1"/>
          <p:nvPr/>
        </p:nvSpPr>
        <p:spPr>
          <a:xfrm>
            <a:off x="1725561" y="2664223"/>
            <a:ext cx="6878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TỰ NHIÊN &amp; XÃ HỘI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A3503-A46D-49B9-930C-511F0ACFEA13}"/>
              </a:ext>
            </a:extLst>
          </p:cNvPr>
          <p:cNvSpPr txBox="1"/>
          <p:nvPr/>
        </p:nvSpPr>
        <p:spPr>
          <a:xfrm>
            <a:off x="2920599" y="161677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2836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3">
            <a:extLst>
              <a:ext uri="{FF2B5EF4-FFF2-40B4-BE49-F238E27FC236}">
                <a16:creationId xmlns:a16="http://schemas.microsoft.com/office/drawing/2014/main" id="{299AE4B5-799E-4444-8084-BD1C96140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23" name="2">
            <a:extLst>
              <a:ext uri="{FF2B5EF4-FFF2-40B4-BE49-F238E27FC236}">
                <a16:creationId xmlns:a16="http://schemas.microsoft.com/office/drawing/2014/main" id="{29C68B26-C013-419D-BCBF-AB4BDF8CD03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14524" y="310333"/>
            <a:ext cx="9012555" cy="5535295"/>
          </a:xfrm>
          <a:prstGeom prst="rect">
            <a:avLst/>
          </a:prstGeom>
        </p:spPr>
      </p:pic>
      <p:pic>
        <p:nvPicPr>
          <p:cNvPr id="24" name="7">
            <a:extLst>
              <a:ext uri="{FF2B5EF4-FFF2-40B4-BE49-F238E27FC236}">
                <a16:creationId xmlns:a16="http://schemas.microsoft.com/office/drawing/2014/main" id="{49810BCD-086F-46AB-81E5-7F83B8D4EA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3361" y="1460209"/>
            <a:ext cx="1313518" cy="1129067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D9B1F7EB-6855-4B2C-AB1F-F1FDF113663B}"/>
              </a:ext>
            </a:extLst>
          </p:cNvPr>
          <p:cNvSpPr txBox="1">
            <a:spLocks noChangeArrowheads="1"/>
          </p:cNvSpPr>
          <p:nvPr/>
        </p:nvSpPr>
        <p:spPr>
          <a:xfrm>
            <a:off x="2240661" y="3821376"/>
            <a:ext cx="8360283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44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Bài 8: An toàn khi </a:t>
            </a:r>
            <a:r>
              <a:rPr lang="en-US" altLang="zh-CN" sz="4400" b="1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ở trường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i="1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(Tiết 2)</a:t>
            </a:r>
            <a:endParaRPr lang="en-US" altLang="zh-CN" sz="3600" b="1" i="1" dirty="0">
              <a:ln w="9525">
                <a:noFill/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Aachen" panose="02020500000000000000" pitchFamily="18" charset="0"/>
              <a:cs typeface="Aachen" panose="02020500000000000000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465705" y="1077623"/>
            <a:ext cx="7542212" cy="55689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072089" y="1299307"/>
            <a:ext cx="953770" cy="13725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1695" y="2885120"/>
            <a:ext cx="953770" cy="8986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 rác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76700" y="3457575"/>
            <a:ext cx="953770" cy="1135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14925" y="2882762"/>
            <a:ext cx="953770" cy="9009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 bảng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76837" y="1522513"/>
            <a:ext cx="1035685" cy="11096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56825" y="1641853"/>
            <a:ext cx="851535" cy="870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65284" y="3075899"/>
            <a:ext cx="1141895" cy="1418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Vứt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bừa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38224" y="3641974"/>
            <a:ext cx="1093470" cy="881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32825" y="2882761"/>
            <a:ext cx="1093470" cy="1074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 lên bàn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32825" y="990793"/>
            <a:ext cx="1093470" cy="1522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bậy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B5FB3-DBCF-4151-A641-63C801DB0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6" y="-144339"/>
            <a:ext cx="1234457" cy="11351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A57D6A-7441-45F9-BB76-5405046FF2D3}"/>
              </a:ext>
            </a:extLst>
          </p:cNvPr>
          <p:cNvSpPr txBox="1"/>
          <p:nvPr/>
        </p:nvSpPr>
        <p:spPr>
          <a:xfrm>
            <a:off x="998544" y="38875"/>
            <a:ext cx="107165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 cánh hoa cho phù hợp về những điều nên và không nên khi tham gia một số hoạt động ở trường.</a:t>
            </a:r>
            <a:endParaRPr lang="en-US" sz="3200" b="1" dirty="0">
              <a:ln w="22225">
                <a:noFill/>
                <a:prstDash val="solid"/>
              </a:ln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05347" y="1103509"/>
            <a:ext cx="7045325" cy="29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702" y="3577886"/>
            <a:ext cx="7045951" cy="3028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05FCF-7B43-4486-9DEA-35E4E590A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18"/>
            <a:ext cx="1583345" cy="1329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4F686E-0EA3-4EB2-A52C-53CA90EF6A42}"/>
              </a:ext>
            </a:extLst>
          </p:cNvPr>
          <p:cNvSpPr txBox="1"/>
          <p:nvPr/>
        </p:nvSpPr>
        <p:spPr>
          <a:xfrm>
            <a:off x="937625" y="235980"/>
            <a:ext cx="9798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sẽ nói và làm gì khi gặp các tình huống sau: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2" y="1122776"/>
            <a:ext cx="7964280" cy="3280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10017-45C1-496D-B93E-86E9E8ED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18"/>
            <a:ext cx="1583345" cy="1329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829E95-64D3-47EB-9A1D-F5DE0474BD24}"/>
              </a:ext>
            </a:extLst>
          </p:cNvPr>
          <p:cNvSpPr txBox="1"/>
          <p:nvPr/>
        </p:nvSpPr>
        <p:spPr>
          <a:xfrm>
            <a:off x="937625" y="235980"/>
            <a:ext cx="9798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sẽ nói và làm gì khi gặp các tình huống sau: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61C93A-95FF-47E0-A121-89851DA6561C}"/>
              </a:ext>
            </a:extLst>
          </p:cNvPr>
          <p:cNvSpPr/>
          <p:nvPr/>
        </p:nvSpPr>
        <p:spPr>
          <a:xfrm>
            <a:off x="7285455" y="4220340"/>
            <a:ext cx="4466897" cy="228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sẽ nói và khuyên bạn không được tự ý vào bể bơi, sẽ rất nguy hiểm nếu bị ngã xuống đó.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48" y="1282453"/>
            <a:ext cx="7704329" cy="346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E27D58-CDB0-45F6-B0A0-1BCA99D30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18"/>
            <a:ext cx="1583345" cy="1329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63FF7-5204-4325-9D9E-98C609257957}"/>
              </a:ext>
            </a:extLst>
          </p:cNvPr>
          <p:cNvSpPr txBox="1"/>
          <p:nvPr/>
        </p:nvSpPr>
        <p:spPr>
          <a:xfrm>
            <a:off x="937625" y="235980"/>
            <a:ext cx="9798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sẽ nói và làm gì khi gặp các tình huống sau: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C09CAE-70A7-4A30-891F-9287339325F3}"/>
              </a:ext>
            </a:extLst>
          </p:cNvPr>
          <p:cNvSpPr/>
          <p:nvPr/>
        </p:nvSpPr>
        <p:spPr>
          <a:xfrm>
            <a:off x="7285455" y="4220340"/>
            <a:ext cx="4466897" cy="228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sẽ nói với bạn hành động lấy que cắm vào ổ điện như vậy là rất nguy hiểm đến tính mạng.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1351" y="1576552"/>
            <a:ext cx="9349297" cy="4609546"/>
          </a:xfrm>
          <a:prstGeom prst="verticalScroll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 nghịch nước ở nhà vệ sinh</a:t>
            </a:r>
          </a:p>
          <a:p>
            <a:pPr algn="just"/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 đuổi nhau trên hành lang lớp học</a:t>
            </a:r>
          </a:p>
          <a:p>
            <a:pPr algn="just"/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 đá bóng trên sân trường</a:t>
            </a:r>
          </a:p>
          <a:p>
            <a:pPr algn="just"/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 vứt rác bừa bãi</a:t>
            </a:r>
          </a:p>
          <a:p>
            <a:pPr algn="just"/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 tự ý ra vào bể bơi khi chưa có sự cho phép của thầy cô.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E4AA0-BB69-465E-9520-713BB05FF1A9}"/>
              </a:ext>
            </a:extLst>
          </p:cNvPr>
          <p:cNvSpPr txBox="1"/>
          <p:nvPr/>
        </p:nvSpPr>
        <p:spPr>
          <a:xfrm>
            <a:off x="1375309" y="25516"/>
            <a:ext cx="9676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điều em cam kết để đảm bảo an toàn khi tham gia các hoạt động ở trường. 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split orient="vert" dir="in"/>
      </p:transition>
    </mc:Choice>
    <mc:Fallback xmlns="">
      <p:transition spd="slow" advClick="0" advTm="3713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57375" y="1408551"/>
            <a:ext cx="8477250" cy="50403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1057" y="222885"/>
            <a:ext cx="2035065" cy="79121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kết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315</Words>
  <Application>Microsoft Office PowerPoint</Application>
  <PresentationFormat>Widescreen</PresentationFormat>
  <Paragraphs>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Microsoft YaHei</vt:lpstr>
      <vt:lpstr>2_Office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Ms Quyen</cp:lastModifiedBy>
  <cp:revision>14</cp:revision>
  <dcterms:created xsi:type="dcterms:W3CDTF">2021-06-03T04:26:25Z</dcterms:created>
  <dcterms:modified xsi:type="dcterms:W3CDTF">2021-11-09T14:44:17Z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