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71" r:id="rId2"/>
    <p:sldId id="260" r:id="rId3"/>
    <p:sldId id="257" r:id="rId4"/>
    <p:sldId id="258" r:id="rId5"/>
    <p:sldId id="262" r:id="rId6"/>
    <p:sldId id="269" r:id="rId7"/>
    <p:sldId id="270" r:id="rId8"/>
    <p:sldId id="272" r:id="rId9"/>
  </p:sldIdLst>
  <p:sldSz cx="12192000" cy="6858000"/>
  <p:notesSz cx="6858000" cy="9144000"/>
  <p:embeddedFontLst>
    <p:embeddedFont>
      <p:font typeface="Arial-Rounded" panose="020B0500000000000000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86C91E-6159-4FBB-A988-5BA5F158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A8FA56-BDF7-4C72-A82E-71CECC51CCBF}"/>
              </a:ext>
            </a:extLst>
          </p:cNvPr>
          <p:cNvGrpSpPr/>
          <p:nvPr/>
        </p:nvGrpSpPr>
        <p:grpSpPr>
          <a:xfrm>
            <a:off x="501349" y="1474839"/>
            <a:ext cx="9566979" cy="2941742"/>
            <a:chOff x="1233756" y="3227454"/>
            <a:chExt cx="9566979" cy="29417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0347E1-E907-4D3F-90C8-405C05A42297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E4F7FD-4FCE-4FF6-BD54-46F975DFE767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481BB5-D927-408C-A7E7-10125EF43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4AE76-E84E-4644-ACCA-EE7B9FEED992}"/>
              </a:ext>
            </a:extLst>
          </p:cNvPr>
          <p:cNvSpPr txBox="1"/>
          <p:nvPr/>
        </p:nvSpPr>
        <p:spPr>
          <a:xfrm>
            <a:off x="1725561" y="2664223"/>
            <a:ext cx="6878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TỰ NHIÊN &amp; XÃ HỘI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37DF6-6CB0-4C54-80AF-2CAB422F83B8}"/>
              </a:ext>
            </a:extLst>
          </p:cNvPr>
          <p:cNvSpPr txBox="1"/>
          <p:nvPr/>
        </p:nvSpPr>
        <p:spPr>
          <a:xfrm>
            <a:off x="2920599" y="161677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72347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98" y="39872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650" y="897372"/>
            <a:ext cx="11256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10: Ôn tập chủ đề trường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EA323-5A40-4D3F-AAB4-6C7A795C9D93}"/>
              </a:ext>
            </a:extLst>
          </p:cNvPr>
          <p:cNvSpPr txBox="1"/>
          <p:nvPr/>
        </p:nvSpPr>
        <p:spPr>
          <a:xfrm>
            <a:off x="5218512" y="1950689"/>
            <a:ext cx="2583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i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(tiết 1)</a:t>
            </a:r>
            <a:endParaRPr lang="en-US" sz="5400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758321" y="189959"/>
            <a:ext cx="8388569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Giới thiệu nội dung các bức tranh, ảnh mà nhóm em lựa chọn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E2A08-4E0F-4DEE-AB0E-8DFD5106D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8" y="-1"/>
            <a:ext cx="1089120" cy="1001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835" y="938253"/>
            <a:ext cx="8494947" cy="711642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4844" y="2134861"/>
            <a:ext cx="9622157" cy="3460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DFDAA-F95D-4A24-9273-E75FBFC75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" y="648406"/>
            <a:ext cx="1089120" cy="1001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44" y="1295067"/>
            <a:ext cx="5974517" cy="43162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52839" y="1431234"/>
            <a:ext cx="5235801" cy="41801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DCE1F-198D-4B54-9FB8-DCAAE4B03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09" y="293578"/>
            <a:ext cx="1089120" cy="10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85" y="1389348"/>
            <a:ext cx="6153619" cy="442291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1132" y="904462"/>
            <a:ext cx="5085389" cy="52279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C924A-EDE0-4594-A321-A3456E71A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7" y="-273048"/>
            <a:ext cx="1089120" cy="10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7596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171</Words>
  <Application>Microsoft Office PowerPoint</Application>
  <PresentationFormat>Widescreen</PresentationFormat>
  <Paragraphs>16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Arial-Rounded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Ms Quyen</cp:lastModifiedBy>
  <cp:revision>12</cp:revision>
  <dcterms:created xsi:type="dcterms:W3CDTF">2021-06-03T09:12:28Z</dcterms:created>
  <dcterms:modified xsi:type="dcterms:W3CDTF">2021-11-09T14:58:49Z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