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70" r:id="rId2"/>
    <p:sldId id="256" r:id="rId3"/>
    <p:sldId id="257" r:id="rId4"/>
    <p:sldId id="564" r:id="rId5"/>
    <p:sldId id="567" r:id="rId6"/>
    <p:sldId id="568" r:id="rId7"/>
    <p:sldId id="56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D6FDEB"/>
    <a:srgbClr val="8EEDDA"/>
    <a:srgbClr val="83E9D7"/>
    <a:srgbClr val="EF3960"/>
    <a:srgbClr val="71DDCC"/>
    <a:srgbClr val="118463"/>
    <a:srgbClr val="CAF6EF"/>
    <a:srgbClr val="A7EFE3"/>
    <a:srgbClr val="7DE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2" autoAdjust="0"/>
    <p:restoredTop sz="94660"/>
  </p:normalViewPr>
  <p:slideViewPr>
    <p:cSldViewPr>
      <p:cViewPr varScale="1">
        <p:scale>
          <a:sx n="52" d="100"/>
          <a:sy n="52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361C78-6AA7-4863-A8C6-C700618BA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648BCD-1E4B-4122-B6F8-562E6BBEF3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1D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256E-1D77-41FE-899A-BCD014CB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82604-8751-48B9-9C31-9FC2F3FE5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3D3E2-A640-4A6D-86B7-FC99F1FE4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0C721-1EF2-49DD-B31E-6654BE237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FA68F-23C8-4C29-94E8-4E9FDD2A8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395A0-08D2-4484-9AC4-4460C97A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04915-E812-492E-ADFC-3E22E712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8B967-9FB0-4FA4-9886-76E25694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9EFA9BD-2522-4F63-B226-B0B82AA99AF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039F0-93FF-4EDE-9552-1CC2719E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3AD47-6CC1-45F5-A0A5-32565B43D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8F96-2299-4A3F-B08F-BC0FE12C7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DAFBA-55BF-4DBD-BA74-11ACA66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A9520-1B5D-44FE-A829-C4167EAE9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6CB18-6E95-4D2B-8076-164B7BEA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" y="209692"/>
            <a:ext cx="1433052" cy="14330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0F9437-6C40-4AC5-ADC2-AB2637E4B960}"/>
              </a:ext>
            </a:extLst>
          </p:cNvPr>
          <p:cNvGrpSpPr/>
          <p:nvPr/>
        </p:nvGrpSpPr>
        <p:grpSpPr>
          <a:xfrm>
            <a:off x="1096459" y="181726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60C9F5D-0751-46A9-92AE-133BEE73F3A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A0368C5-73A8-4F86-9B8C-8E135BE3F3CA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262229-A73C-453F-B973-5A95DCE3ECEE}"/>
              </a:ext>
            </a:extLst>
          </p:cNvPr>
          <p:cNvSpPr txBox="1"/>
          <p:nvPr/>
        </p:nvSpPr>
        <p:spPr>
          <a:xfrm>
            <a:off x="3556827" y="56110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B7BCA-548D-4B49-83B6-61E312BABEDC}"/>
              </a:ext>
            </a:extLst>
          </p:cNvPr>
          <p:cNvSpPr txBox="1"/>
          <p:nvPr/>
        </p:nvSpPr>
        <p:spPr>
          <a:xfrm>
            <a:off x="2395780" y="247548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DEE10442-93C7-405C-90F7-E92A00BEE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" y="5303005"/>
            <a:ext cx="12192000" cy="1568824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CF7FC183-1F55-4A0B-BF48-54E719CBA6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690" y="4045145"/>
            <a:ext cx="3200400" cy="303903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3BDBADEF-6820-474F-AFFD-C2BBA7CFA4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874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9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7">
            <a:extLst>
              <a:ext uri="{FF2B5EF4-FFF2-40B4-BE49-F238E27FC236}">
                <a16:creationId xmlns:a16="http://schemas.microsoft.com/office/drawing/2014/main" id="{445DBD72-B1FA-467A-980F-B61E98C4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800" y="1068572"/>
            <a:ext cx="8077200" cy="4416056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10" name="34">
            <a:extLst>
              <a:ext uri="{FF2B5EF4-FFF2-40B4-BE49-F238E27FC236}">
                <a16:creationId xmlns:a16="http://schemas.microsoft.com/office/drawing/2014/main" id="{C62104E8-B529-44F9-BA36-0B335C71D475}"/>
              </a:ext>
            </a:extLst>
          </p:cNvPr>
          <p:cNvSpPr txBox="1">
            <a:spLocks/>
          </p:cNvSpPr>
          <p:nvPr/>
        </p:nvSpPr>
        <p:spPr>
          <a:xfrm>
            <a:off x="4976175" y="99545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12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83593DB6-8514-4DC2-9C71-84A48848D46E}"/>
              </a:ext>
            </a:extLst>
          </p:cNvPr>
          <p:cNvSpPr>
            <a:spLocks noGrp="1"/>
          </p:cNvSpPr>
          <p:nvPr/>
        </p:nvSpPr>
        <p:spPr>
          <a:xfrm>
            <a:off x="5333998" y="6019800"/>
            <a:ext cx="1524000" cy="544472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TIẾT4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E0AA70-D060-44E0-84ED-9E4EF2233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531" y="2850213"/>
            <a:ext cx="7309738" cy="22679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E791F-FBC4-4306-B0F4-8035A8EA4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2" y="3941455"/>
            <a:ext cx="2892299" cy="2892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D1073-8250-444E-B32D-755F91A7B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42" y="4097221"/>
            <a:ext cx="2319486" cy="2319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5C674F-52B9-4480-BC36-5763E98AB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301" y="1373372"/>
            <a:ext cx="4309391" cy="166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6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6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96;p31">
            <a:extLst>
              <a:ext uri="{FF2B5EF4-FFF2-40B4-BE49-F238E27FC236}">
                <a16:creationId xmlns:a16="http://schemas.microsoft.com/office/drawing/2014/main" id="{8260A3AA-43BD-41D6-9AFE-681C9CA8B2AE}"/>
              </a:ext>
            </a:extLst>
          </p:cNvPr>
          <p:cNvGrpSpPr/>
          <p:nvPr/>
        </p:nvGrpSpPr>
        <p:grpSpPr>
          <a:xfrm>
            <a:off x="512413" y="897840"/>
            <a:ext cx="11243373" cy="4862739"/>
            <a:chOff x="1741360" y="1071703"/>
            <a:chExt cx="6005068" cy="3022263"/>
          </a:xfrm>
        </p:grpSpPr>
        <p:sp>
          <p:nvSpPr>
            <p:cNvPr id="7" name="Google Shape;397;p31">
              <a:extLst>
                <a:ext uri="{FF2B5EF4-FFF2-40B4-BE49-F238E27FC236}">
                  <a16:creationId xmlns:a16="http://schemas.microsoft.com/office/drawing/2014/main" id="{416E9D64-9F1C-4F55-ABB5-6D77DE11F359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rgbClr val="447156"/>
                </a:solidFill>
              </a:endParaRPr>
            </a:p>
          </p:txBody>
        </p:sp>
        <p:sp>
          <p:nvSpPr>
            <p:cNvPr id="8" name="Google Shape;398;p31">
              <a:extLst>
                <a:ext uri="{FF2B5EF4-FFF2-40B4-BE49-F238E27FC236}">
                  <a16:creationId xmlns:a16="http://schemas.microsoft.com/office/drawing/2014/main" id="{8A2EEA5C-17E7-4D13-B5FC-809A7E1F671D}"/>
                </a:ext>
              </a:extLst>
            </p:cNvPr>
            <p:cNvSpPr/>
            <p:nvPr/>
          </p:nvSpPr>
          <p:spPr>
            <a:xfrm rot="21470825">
              <a:off x="1741360" y="1071703"/>
              <a:ext cx="5898603" cy="2888221"/>
            </a:xfrm>
            <a:prstGeom prst="roundRect">
              <a:avLst>
                <a:gd name="adj" fmla="val 24491"/>
              </a:avLst>
            </a:prstGeom>
            <a:solidFill>
              <a:srgbClr val="CAF6EF"/>
            </a:solidFill>
            <a:ln>
              <a:solidFill>
                <a:srgbClr val="F4FFF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rgbClr val="447156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B90733F-DB9C-461E-A661-CF38B25B94A9}"/>
              </a:ext>
            </a:extLst>
          </p:cNvPr>
          <p:cNvSpPr txBox="1"/>
          <p:nvPr/>
        </p:nvSpPr>
        <p:spPr>
          <a:xfrm>
            <a:off x="738531" y="1616809"/>
            <a:ext cx="105918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EA6124"/>
                </a:solidFill>
                <a:latin typeface="HP001" panose="020B0603050302020204" pitchFamily="34" charset="0"/>
              </a:rPr>
              <a:t>ǡ</a:t>
            </a:r>
            <a:r>
              <a:rPr lang="el-GR" sz="6600" b="1">
                <a:solidFill>
                  <a:srgbClr val="EA6124"/>
                </a:solidFill>
                <a:latin typeface="HP001" panose="020B0603050302020204" pitchFamily="34" charset="0"/>
              </a:rPr>
              <a:t>μ</a:t>
            </a:r>
            <a:r>
              <a:rPr lang="en-US" sz="6600" b="1">
                <a:solidFill>
                  <a:srgbClr val="EA6124"/>
                </a:solidFill>
                <a:latin typeface="HP001" panose="020B0603050302020204" pitchFamily="34" charset="0"/>
              </a:rPr>
              <a:t>ếnḑ V</a:t>
            </a:r>
            <a:r>
              <a:rPr lang="el-GR" sz="6600" b="1">
                <a:solidFill>
                  <a:srgbClr val="EA6124"/>
                </a:solidFill>
                <a:latin typeface="HP001" panose="020B0603050302020204" pitchFamily="34" charset="0"/>
              </a:rPr>
              <a:t>Θ</a:t>
            </a:r>
            <a:r>
              <a:rPr lang="en-US" sz="6600" b="1">
                <a:solidFill>
                  <a:srgbClr val="EA6124"/>
                </a:solidFill>
                <a:latin typeface="HP001" panose="020B0603050302020204" pitchFamily="34" charset="0"/>
              </a:rPr>
              <a:t>ʸt</a:t>
            </a:r>
            <a:br>
              <a:rPr lang="en-US" sz="6000"/>
            </a:b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 tập</a:t>
            </a:r>
            <a:endParaRPr lang="en-GB" sz="800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E7795-1B7C-4729-9BA6-DC287A26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4" y="81031"/>
            <a:ext cx="2804410" cy="9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E532AF8-5701-481D-88A8-862BE74BFAF6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9" name="51">
              <a:extLst>
                <a:ext uri="{FF2B5EF4-FFF2-40B4-BE49-F238E27FC236}">
                  <a16:creationId xmlns:a16="http://schemas.microsoft.com/office/drawing/2014/main" id="{EEE3F17C-6EBD-4A76-8E1D-E1B0108B2919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1D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1220AD-903B-4EB2-947E-1DBF145135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C2B1F9-871B-4442-8153-A7232660B6EB}"/>
              </a:ext>
            </a:extLst>
          </p:cNvPr>
          <p:cNvSpPr txBox="1"/>
          <p:nvPr/>
        </p:nvSpPr>
        <p:spPr>
          <a:xfrm>
            <a:off x="1143000" y="219076"/>
            <a:ext cx="1059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Tìm từ ngữ gọi tên các đồ chơi có trong bức tranh dưới đây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02295-B550-4286-9612-5C867859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05562"/>
            <a:ext cx="8686800" cy="471451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9897375-A74C-402A-A6C8-6FD6EC0624F7}"/>
              </a:ext>
            </a:extLst>
          </p:cNvPr>
          <p:cNvSpPr/>
          <p:nvPr/>
        </p:nvSpPr>
        <p:spPr>
          <a:xfrm>
            <a:off x="2663146" y="1904999"/>
            <a:ext cx="996668" cy="1167319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6E450E-ED95-4DD8-91E9-60206D6075F4}"/>
              </a:ext>
            </a:extLst>
          </p:cNvPr>
          <p:cNvSpPr/>
          <p:nvPr/>
        </p:nvSpPr>
        <p:spPr>
          <a:xfrm>
            <a:off x="2706091" y="3113310"/>
            <a:ext cx="920884" cy="1167319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5F5AAF-8D25-4F4A-B6A2-461033028535}"/>
              </a:ext>
            </a:extLst>
          </p:cNvPr>
          <p:cNvSpPr/>
          <p:nvPr/>
        </p:nvSpPr>
        <p:spPr>
          <a:xfrm>
            <a:off x="3808662" y="2097320"/>
            <a:ext cx="1255862" cy="1015990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709B2-8B74-420A-8017-AEDA45914A47}"/>
              </a:ext>
            </a:extLst>
          </p:cNvPr>
          <p:cNvSpPr/>
          <p:nvPr/>
        </p:nvSpPr>
        <p:spPr>
          <a:xfrm>
            <a:off x="5622666" y="1904999"/>
            <a:ext cx="1166540" cy="1167319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A7DE94-16B9-45F3-BD06-A2CB6C13D1D5}"/>
              </a:ext>
            </a:extLst>
          </p:cNvPr>
          <p:cNvSpPr/>
          <p:nvPr/>
        </p:nvSpPr>
        <p:spPr>
          <a:xfrm>
            <a:off x="7315200" y="1945991"/>
            <a:ext cx="1255862" cy="1167319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595A07-3CF8-449B-88CC-0EBE124E3680}"/>
              </a:ext>
            </a:extLst>
          </p:cNvPr>
          <p:cNvSpPr/>
          <p:nvPr/>
        </p:nvSpPr>
        <p:spPr>
          <a:xfrm>
            <a:off x="8604462" y="1984027"/>
            <a:ext cx="1066799" cy="1091248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62A293-69B6-47B5-81D2-2EC286BC196B}"/>
              </a:ext>
            </a:extLst>
          </p:cNvPr>
          <p:cNvSpPr/>
          <p:nvPr/>
        </p:nvSpPr>
        <p:spPr>
          <a:xfrm>
            <a:off x="8571062" y="3130001"/>
            <a:ext cx="1066800" cy="1015990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51B0C9-4538-42F2-9B9C-133391198335}"/>
              </a:ext>
            </a:extLst>
          </p:cNvPr>
          <p:cNvSpPr/>
          <p:nvPr/>
        </p:nvSpPr>
        <p:spPr>
          <a:xfrm>
            <a:off x="6974902" y="4800600"/>
            <a:ext cx="2129560" cy="1308827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0F2550-9FB5-4D78-8BF0-307F1BE25527}"/>
              </a:ext>
            </a:extLst>
          </p:cNvPr>
          <p:cNvSpPr/>
          <p:nvPr/>
        </p:nvSpPr>
        <p:spPr>
          <a:xfrm>
            <a:off x="5451211" y="4596485"/>
            <a:ext cx="1523691" cy="936460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035CC8-CA78-4D0E-922C-07716E854E5F}"/>
              </a:ext>
            </a:extLst>
          </p:cNvPr>
          <p:cNvSpPr/>
          <p:nvPr/>
        </p:nvSpPr>
        <p:spPr>
          <a:xfrm>
            <a:off x="2403829" y="4942108"/>
            <a:ext cx="2930171" cy="1167319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29068D-282A-4CD8-ACB5-5377110CFEA2}"/>
              </a:ext>
            </a:extLst>
          </p:cNvPr>
          <p:cNvGrpSpPr/>
          <p:nvPr/>
        </p:nvGrpSpPr>
        <p:grpSpPr>
          <a:xfrm>
            <a:off x="84820" y="1808836"/>
            <a:ext cx="1887652" cy="727784"/>
            <a:chOff x="381000" y="2482568"/>
            <a:chExt cx="1887652" cy="121332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24DABB6-9C2E-4FB9-B57E-62F5FB6A30F8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24" name="42">
                <a:extLst>
                  <a:ext uri="{FF2B5EF4-FFF2-40B4-BE49-F238E27FC236}">
                    <a16:creationId xmlns:a16="http://schemas.microsoft.com/office/drawing/2014/main" id="{193BD66A-06FE-45A1-8F4D-8C1C0B20A91F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43">
                <a:extLst>
                  <a:ext uri="{FF2B5EF4-FFF2-40B4-BE49-F238E27FC236}">
                    <a16:creationId xmlns:a16="http://schemas.microsoft.com/office/drawing/2014/main" id="{A817CF2A-3BB2-4973-ACCE-320870FBEC5E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804F12BC-3090-4815-B578-3D2BE0E03336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9AA5D4-12E8-4470-8D00-91D339E36BB6}"/>
                </a:ext>
              </a:extLst>
            </p:cNvPr>
            <p:cNvSpPr txBox="1"/>
            <p:nvPr/>
          </p:nvSpPr>
          <p:spPr>
            <a:xfrm>
              <a:off x="515879" y="2638479"/>
              <a:ext cx="1649811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gấu bông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D63626-3270-4531-A572-D98165B99149}"/>
              </a:ext>
            </a:extLst>
          </p:cNvPr>
          <p:cNvGrpSpPr/>
          <p:nvPr/>
        </p:nvGrpSpPr>
        <p:grpSpPr>
          <a:xfrm>
            <a:off x="84820" y="2749967"/>
            <a:ext cx="1887652" cy="727784"/>
            <a:chOff x="381000" y="2482568"/>
            <a:chExt cx="1887652" cy="121332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F04E10D-86DC-4438-8192-96EC410BC0AE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30" name="42">
                <a:extLst>
                  <a:ext uri="{FF2B5EF4-FFF2-40B4-BE49-F238E27FC236}">
                    <a16:creationId xmlns:a16="http://schemas.microsoft.com/office/drawing/2014/main" id="{9A417BB3-A6FB-4DE5-887D-E12CA029FC20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43">
                <a:extLst>
                  <a:ext uri="{FF2B5EF4-FFF2-40B4-BE49-F238E27FC236}">
                    <a16:creationId xmlns:a16="http://schemas.microsoft.com/office/drawing/2014/main" id="{5ED56E86-7C14-4257-B012-06BF5B781B76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4">
                <a:extLst>
                  <a:ext uri="{FF2B5EF4-FFF2-40B4-BE49-F238E27FC236}">
                    <a16:creationId xmlns:a16="http://schemas.microsoft.com/office/drawing/2014/main" id="{D85ED4BB-EADF-4026-AACF-3B943CDC6F20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9BDE3C-B09D-4ED8-B74B-DC0F1598B7EC}"/>
                </a:ext>
              </a:extLst>
            </p:cNvPr>
            <p:cNvSpPr txBox="1"/>
            <p:nvPr/>
          </p:nvSpPr>
          <p:spPr>
            <a:xfrm>
              <a:off x="515879" y="2638479"/>
              <a:ext cx="1475084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máy bay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E96DE7-F927-48B8-B854-2ACDD20DD6FB}"/>
              </a:ext>
            </a:extLst>
          </p:cNvPr>
          <p:cNvGrpSpPr/>
          <p:nvPr/>
        </p:nvGrpSpPr>
        <p:grpSpPr>
          <a:xfrm>
            <a:off x="84820" y="3691098"/>
            <a:ext cx="1887652" cy="727784"/>
            <a:chOff x="381000" y="2482568"/>
            <a:chExt cx="1887652" cy="12133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11AB8D8-8677-43F8-9235-B7EAD63FA47A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36" name="42">
                <a:extLst>
                  <a:ext uri="{FF2B5EF4-FFF2-40B4-BE49-F238E27FC236}">
                    <a16:creationId xmlns:a16="http://schemas.microsoft.com/office/drawing/2014/main" id="{A910566F-6219-4FA1-A588-952777487907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43">
                <a:extLst>
                  <a:ext uri="{FF2B5EF4-FFF2-40B4-BE49-F238E27FC236}">
                    <a16:creationId xmlns:a16="http://schemas.microsoft.com/office/drawing/2014/main" id="{1201E45D-E488-4F54-908F-F089502DB55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4">
                <a:extLst>
                  <a:ext uri="{FF2B5EF4-FFF2-40B4-BE49-F238E27FC236}">
                    <a16:creationId xmlns:a16="http://schemas.microsoft.com/office/drawing/2014/main" id="{6E488827-9FA6-4A6B-9ECE-E6D403FC0A8E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0681CA-2447-4C0A-AE6D-07C6A633856C}"/>
                </a:ext>
              </a:extLst>
            </p:cNvPr>
            <p:cNvSpPr txBox="1"/>
            <p:nvPr/>
          </p:nvSpPr>
          <p:spPr>
            <a:xfrm>
              <a:off x="515879" y="2638479"/>
              <a:ext cx="1095172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rô-bốt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B4FFE7-2748-4D45-832D-C7505197F269}"/>
              </a:ext>
            </a:extLst>
          </p:cNvPr>
          <p:cNvGrpSpPr/>
          <p:nvPr/>
        </p:nvGrpSpPr>
        <p:grpSpPr>
          <a:xfrm>
            <a:off x="84820" y="4632229"/>
            <a:ext cx="1887652" cy="727784"/>
            <a:chOff x="381000" y="2482568"/>
            <a:chExt cx="1887652" cy="12133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F03EEB8-EB45-49E4-8241-B0B40345D06C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42" name="42">
                <a:extLst>
                  <a:ext uri="{FF2B5EF4-FFF2-40B4-BE49-F238E27FC236}">
                    <a16:creationId xmlns:a16="http://schemas.microsoft.com/office/drawing/2014/main" id="{F6560518-5E89-42A2-AAB9-2159BADABA5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3">
                <a:extLst>
                  <a:ext uri="{FF2B5EF4-FFF2-40B4-BE49-F238E27FC236}">
                    <a16:creationId xmlns:a16="http://schemas.microsoft.com/office/drawing/2014/main" id="{1801D072-42ED-4D2F-B290-50B92E80620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">
                <a:extLst>
                  <a:ext uri="{FF2B5EF4-FFF2-40B4-BE49-F238E27FC236}">
                    <a16:creationId xmlns:a16="http://schemas.microsoft.com/office/drawing/2014/main" id="{E19B73B3-0C0B-4B28-8491-7A9EA03D2BBA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B7E7E3-01D6-4CAE-AA14-28F8F5CA7FD5}"/>
                </a:ext>
              </a:extLst>
            </p:cNvPr>
            <p:cNvSpPr txBox="1"/>
            <p:nvPr/>
          </p:nvSpPr>
          <p:spPr>
            <a:xfrm>
              <a:off x="515879" y="2638479"/>
              <a:ext cx="1250663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búp bê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B49EB8-C9DF-4C95-B30F-944DE5A92952}"/>
              </a:ext>
            </a:extLst>
          </p:cNvPr>
          <p:cNvGrpSpPr/>
          <p:nvPr/>
        </p:nvGrpSpPr>
        <p:grpSpPr>
          <a:xfrm>
            <a:off x="84820" y="5573360"/>
            <a:ext cx="1887652" cy="727784"/>
            <a:chOff x="381000" y="2482568"/>
            <a:chExt cx="1887652" cy="12133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B892264-EEB1-4EB5-8C0B-29AAC18B7DA3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48" name="42">
                <a:extLst>
                  <a:ext uri="{FF2B5EF4-FFF2-40B4-BE49-F238E27FC236}">
                    <a16:creationId xmlns:a16="http://schemas.microsoft.com/office/drawing/2014/main" id="{70466CD8-900B-4252-8F3A-97E6236B54C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3">
                <a:extLst>
                  <a:ext uri="{FF2B5EF4-FFF2-40B4-BE49-F238E27FC236}">
                    <a16:creationId xmlns:a16="http://schemas.microsoft.com/office/drawing/2014/main" id="{7217BFAA-FC39-4F01-B2DC-2042587C8A03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30DDCE2A-78B6-4D37-ACFC-9E251107E720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3F47FE-C690-49A1-945E-525743AC36C3}"/>
                </a:ext>
              </a:extLst>
            </p:cNvPr>
            <p:cNvSpPr txBox="1"/>
            <p:nvPr/>
          </p:nvSpPr>
          <p:spPr>
            <a:xfrm>
              <a:off x="515879" y="2638479"/>
              <a:ext cx="782587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ô-tô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29B2F4-3487-4648-8EFB-13BFBA61EEAF}"/>
              </a:ext>
            </a:extLst>
          </p:cNvPr>
          <p:cNvGrpSpPr/>
          <p:nvPr/>
        </p:nvGrpSpPr>
        <p:grpSpPr>
          <a:xfrm>
            <a:off x="10139020" y="1808836"/>
            <a:ext cx="1887652" cy="727784"/>
            <a:chOff x="381000" y="2482568"/>
            <a:chExt cx="1887652" cy="12133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FC1FA79-1217-4D90-9FD2-64C252AB396C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54" name="42">
                <a:extLst>
                  <a:ext uri="{FF2B5EF4-FFF2-40B4-BE49-F238E27FC236}">
                    <a16:creationId xmlns:a16="http://schemas.microsoft.com/office/drawing/2014/main" id="{EBA884BA-88A0-48C3-B1F4-BD2415139352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43">
                <a:extLst>
                  <a:ext uri="{FF2B5EF4-FFF2-40B4-BE49-F238E27FC236}">
                    <a16:creationId xmlns:a16="http://schemas.microsoft.com/office/drawing/2014/main" id="{64B05FFA-BB20-46CF-A2D4-D7BF2BFBBE1F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4">
                <a:extLst>
                  <a:ext uri="{FF2B5EF4-FFF2-40B4-BE49-F238E27FC236}">
                    <a16:creationId xmlns:a16="http://schemas.microsoft.com/office/drawing/2014/main" id="{869EBF60-F906-46B1-821F-95DBDD3E098A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DEFF8E-45F3-4737-8B71-ADCE81237F91}"/>
                </a:ext>
              </a:extLst>
            </p:cNvPr>
            <p:cNvSpPr txBox="1"/>
            <p:nvPr/>
          </p:nvSpPr>
          <p:spPr>
            <a:xfrm>
              <a:off x="515879" y="2638479"/>
              <a:ext cx="1649811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quả bóng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F4CF3A-AD9E-4613-96A9-7BE1A47AB8D6}"/>
              </a:ext>
            </a:extLst>
          </p:cNvPr>
          <p:cNvGrpSpPr/>
          <p:nvPr/>
        </p:nvGrpSpPr>
        <p:grpSpPr>
          <a:xfrm>
            <a:off x="10139020" y="2749738"/>
            <a:ext cx="1918025" cy="727784"/>
            <a:chOff x="381000" y="2482568"/>
            <a:chExt cx="1918025" cy="121332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A77875-F032-4626-8580-1858EA71C503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60" name="42">
                <a:extLst>
                  <a:ext uri="{FF2B5EF4-FFF2-40B4-BE49-F238E27FC236}">
                    <a16:creationId xmlns:a16="http://schemas.microsoft.com/office/drawing/2014/main" id="{6671FC39-8E04-4891-8AB7-F2812AD9E530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43">
                <a:extLst>
                  <a:ext uri="{FF2B5EF4-FFF2-40B4-BE49-F238E27FC236}">
                    <a16:creationId xmlns:a16="http://schemas.microsoft.com/office/drawing/2014/main" id="{3E7C2CB2-1694-46A7-AA1A-8A3DAE23E6B4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4">
                <a:extLst>
                  <a:ext uri="{FF2B5EF4-FFF2-40B4-BE49-F238E27FC236}">
                    <a16:creationId xmlns:a16="http://schemas.microsoft.com/office/drawing/2014/main" id="{EAE54512-2B29-46F5-8003-816445E9BDAA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7A9BC5-4CFE-4E5E-901D-2D22018F7ADD}"/>
                </a:ext>
              </a:extLst>
            </p:cNvPr>
            <p:cNvSpPr txBox="1"/>
            <p:nvPr/>
          </p:nvSpPr>
          <p:spPr>
            <a:xfrm>
              <a:off x="445633" y="2653088"/>
              <a:ext cx="1853392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cờ cá ngựa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A46601B0-7B94-4CB0-B88A-A803B77F4939}"/>
              </a:ext>
            </a:extLst>
          </p:cNvPr>
          <p:cNvSpPr/>
          <p:nvPr/>
        </p:nvSpPr>
        <p:spPr>
          <a:xfrm>
            <a:off x="7847825" y="3146330"/>
            <a:ext cx="734567" cy="1015990"/>
          </a:xfrm>
          <a:prstGeom prst="ellipse">
            <a:avLst/>
          </a:prstGeom>
          <a:noFill/>
          <a:ln w="38100">
            <a:solidFill>
              <a:srgbClr val="EF39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51362-6411-404C-B076-FDA952ABFB75}"/>
              </a:ext>
            </a:extLst>
          </p:cNvPr>
          <p:cNvGrpSpPr/>
          <p:nvPr/>
        </p:nvGrpSpPr>
        <p:grpSpPr>
          <a:xfrm>
            <a:off x="10139020" y="3690640"/>
            <a:ext cx="1887652" cy="727784"/>
            <a:chOff x="381000" y="2482568"/>
            <a:chExt cx="1887652" cy="121332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E1BE206-73A2-4838-8497-87859C34CED0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67" name="42">
                <a:extLst>
                  <a:ext uri="{FF2B5EF4-FFF2-40B4-BE49-F238E27FC236}">
                    <a16:creationId xmlns:a16="http://schemas.microsoft.com/office/drawing/2014/main" id="{EF5717F7-1DAD-465B-8D0C-99F33CAF241C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43">
                <a:extLst>
                  <a:ext uri="{FF2B5EF4-FFF2-40B4-BE49-F238E27FC236}">
                    <a16:creationId xmlns:a16="http://schemas.microsoft.com/office/drawing/2014/main" id="{4DFFD235-0E5B-4DCF-99B6-C39720800E2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4">
                <a:extLst>
                  <a:ext uri="{FF2B5EF4-FFF2-40B4-BE49-F238E27FC236}">
                    <a16:creationId xmlns:a16="http://schemas.microsoft.com/office/drawing/2014/main" id="{68668F6D-E86B-48FF-8456-B6899FBEADD5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943C3A-0976-43B7-8F10-2E9DD024CC38}"/>
                </a:ext>
              </a:extLst>
            </p:cNvPr>
            <p:cNvSpPr txBox="1"/>
            <p:nvPr/>
          </p:nvSpPr>
          <p:spPr>
            <a:xfrm>
              <a:off x="526554" y="2666579"/>
              <a:ext cx="1659429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siêu nhân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CA9F3CF-0DB3-4E12-BAAD-4AB661B31D75}"/>
              </a:ext>
            </a:extLst>
          </p:cNvPr>
          <p:cNvGrpSpPr/>
          <p:nvPr/>
        </p:nvGrpSpPr>
        <p:grpSpPr>
          <a:xfrm>
            <a:off x="10139020" y="4631542"/>
            <a:ext cx="1887652" cy="727784"/>
            <a:chOff x="381000" y="2482568"/>
            <a:chExt cx="1887652" cy="121332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62244A4-830B-4879-93F1-6A8B5A00E4E4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73" name="42">
                <a:extLst>
                  <a:ext uri="{FF2B5EF4-FFF2-40B4-BE49-F238E27FC236}">
                    <a16:creationId xmlns:a16="http://schemas.microsoft.com/office/drawing/2014/main" id="{051E7795-5547-4C03-BCFF-FB9D23FE8E6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43">
                <a:extLst>
                  <a:ext uri="{FF2B5EF4-FFF2-40B4-BE49-F238E27FC236}">
                    <a16:creationId xmlns:a16="http://schemas.microsoft.com/office/drawing/2014/main" id="{3C4761BA-B70A-47C6-9042-7E155745E896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4">
                <a:extLst>
                  <a:ext uri="{FF2B5EF4-FFF2-40B4-BE49-F238E27FC236}">
                    <a16:creationId xmlns:a16="http://schemas.microsoft.com/office/drawing/2014/main" id="{9092CE6E-BE9A-4803-B9AD-B945009A988C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1E064A-13DC-4FC1-86D3-116DFF3357A1}"/>
                </a:ext>
              </a:extLst>
            </p:cNvPr>
            <p:cNvSpPr txBox="1"/>
            <p:nvPr/>
          </p:nvSpPr>
          <p:spPr>
            <a:xfrm>
              <a:off x="526554" y="2666579"/>
              <a:ext cx="963725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lê-gô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A4E5D34-4552-49B1-A3D0-2238E7A7BE13}"/>
              </a:ext>
            </a:extLst>
          </p:cNvPr>
          <p:cNvGrpSpPr/>
          <p:nvPr/>
        </p:nvGrpSpPr>
        <p:grpSpPr>
          <a:xfrm>
            <a:off x="10139020" y="5572443"/>
            <a:ext cx="1887652" cy="727784"/>
            <a:chOff x="381000" y="2482568"/>
            <a:chExt cx="1887652" cy="121332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5BB876F-6392-47E6-A0CC-3CB690EA45A5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79" name="42">
                <a:extLst>
                  <a:ext uri="{FF2B5EF4-FFF2-40B4-BE49-F238E27FC236}">
                    <a16:creationId xmlns:a16="http://schemas.microsoft.com/office/drawing/2014/main" id="{B77CEC5E-4668-48DA-B06D-FED066E1E7A9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43">
                <a:extLst>
                  <a:ext uri="{FF2B5EF4-FFF2-40B4-BE49-F238E27FC236}">
                    <a16:creationId xmlns:a16="http://schemas.microsoft.com/office/drawing/2014/main" id="{BAB15320-381B-48AA-9E44-0D7877FE3924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4">
                <a:extLst>
                  <a:ext uri="{FF2B5EF4-FFF2-40B4-BE49-F238E27FC236}">
                    <a16:creationId xmlns:a16="http://schemas.microsoft.com/office/drawing/2014/main" id="{9BB0E025-7072-4C89-8AD0-01D961E8CA29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FC166F7-4A0C-492B-8991-F3194EF0E762}"/>
                </a:ext>
              </a:extLst>
            </p:cNvPr>
            <p:cNvSpPr txBox="1"/>
            <p:nvPr/>
          </p:nvSpPr>
          <p:spPr>
            <a:xfrm>
              <a:off x="526554" y="2666579"/>
              <a:ext cx="1475084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xếp hình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AC9D812-9D5B-4D8A-8A4F-227A4A3795C2}"/>
              </a:ext>
            </a:extLst>
          </p:cNvPr>
          <p:cNvGrpSpPr/>
          <p:nvPr/>
        </p:nvGrpSpPr>
        <p:grpSpPr>
          <a:xfrm>
            <a:off x="5087250" y="6034899"/>
            <a:ext cx="1887652" cy="727784"/>
            <a:chOff x="381000" y="2482568"/>
            <a:chExt cx="1887652" cy="121332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0041C82-90EA-4A96-B67D-F67FE20634BF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85" name="42">
                <a:extLst>
                  <a:ext uri="{FF2B5EF4-FFF2-40B4-BE49-F238E27FC236}">
                    <a16:creationId xmlns:a16="http://schemas.microsoft.com/office/drawing/2014/main" id="{F4E7DBB9-8BCA-4F14-890C-6ED8076DA5B7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43">
                <a:extLst>
                  <a:ext uri="{FF2B5EF4-FFF2-40B4-BE49-F238E27FC236}">
                    <a16:creationId xmlns:a16="http://schemas.microsoft.com/office/drawing/2014/main" id="{2BECAD7D-C55C-4CA1-A373-4B3C60263FEE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4">
                <a:extLst>
                  <a:ext uri="{FF2B5EF4-FFF2-40B4-BE49-F238E27FC236}">
                    <a16:creationId xmlns:a16="http://schemas.microsoft.com/office/drawing/2014/main" id="{79CA5AB3-5556-4DB4-90B9-521A5E3921F5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5211865-C9CD-4F7E-B691-FEAC988BF37B}"/>
                </a:ext>
              </a:extLst>
            </p:cNvPr>
            <p:cNvSpPr txBox="1"/>
            <p:nvPr/>
          </p:nvSpPr>
          <p:spPr>
            <a:xfrm>
              <a:off x="526554" y="2666579"/>
              <a:ext cx="1561646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dây nhảy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53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63" grpId="0" animBg="1"/>
      <p:bldP spid="6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F55E409-D1E1-4228-B783-EC2C41224A45}"/>
              </a:ext>
            </a:extLst>
          </p:cNvPr>
          <p:cNvGrpSpPr/>
          <p:nvPr/>
        </p:nvGrpSpPr>
        <p:grpSpPr>
          <a:xfrm>
            <a:off x="2262438" y="1386394"/>
            <a:ext cx="2309561" cy="1734448"/>
            <a:chOff x="2711370" y="3047185"/>
            <a:chExt cx="1129471" cy="1100747"/>
          </a:xfrm>
        </p:grpSpPr>
        <p:grpSp>
          <p:nvGrpSpPr>
            <p:cNvPr id="4" name="10">
              <a:extLst>
                <a:ext uri="{FF2B5EF4-FFF2-40B4-BE49-F238E27FC236}">
                  <a16:creationId xmlns:a16="http://schemas.microsoft.com/office/drawing/2014/main" id="{C3469A85-D8B6-4474-8DD6-085A852FB70E}"/>
                </a:ext>
              </a:extLst>
            </p:cNvPr>
            <p:cNvGrpSpPr/>
            <p:nvPr/>
          </p:nvGrpSpPr>
          <p:grpSpPr>
            <a:xfrm>
              <a:off x="2740094" y="3047185"/>
              <a:ext cx="1100747" cy="1100747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6" name="12">
                <a:extLst>
                  <a:ext uri="{FF2B5EF4-FFF2-40B4-BE49-F238E27FC236}">
                    <a16:creationId xmlns:a16="http://schemas.microsoft.com/office/drawing/2014/main" id="{574A5EDA-7D96-40F6-9049-2A64FA9C118E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13">
                <a:extLst>
                  <a:ext uri="{FF2B5EF4-FFF2-40B4-BE49-F238E27FC236}">
                    <a16:creationId xmlns:a16="http://schemas.microsoft.com/office/drawing/2014/main" id="{31C91D4B-42AE-4387-88D9-BE4265FF3F71}"/>
                  </a:ext>
                </a:extLst>
              </p:cNvPr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TextBox 18">
              <a:extLst>
                <a:ext uri="{FF2B5EF4-FFF2-40B4-BE49-F238E27FC236}">
                  <a16:creationId xmlns:a16="http://schemas.microsoft.com/office/drawing/2014/main" id="{7061C16A-7025-46C0-9614-FEBD885FDDC0}"/>
                </a:ext>
              </a:extLst>
            </p:cNvPr>
            <p:cNvSpPr txBox="1"/>
            <p:nvPr/>
          </p:nvSpPr>
          <p:spPr>
            <a:xfrm>
              <a:off x="2711370" y="3239566"/>
              <a:ext cx="1121403" cy="631733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ker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3F9DB8-1274-4A81-BF8D-BAEF9520CF90}"/>
              </a:ext>
            </a:extLst>
          </p:cNvPr>
          <p:cNvGrpSpPr/>
          <p:nvPr/>
        </p:nvGrpSpPr>
        <p:grpSpPr>
          <a:xfrm>
            <a:off x="5181600" y="1334016"/>
            <a:ext cx="2250827" cy="1861006"/>
            <a:chOff x="2740094" y="3007026"/>
            <a:chExt cx="1100747" cy="1181065"/>
          </a:xfrm>
        </p:grpSpPr>
        <p:grpSp>
          <p:nvGrpSpPr>
            <p:cNvPr id="9" name="10">
              <a:extLst>
                <a:ext uri="{FF2B5EF4-FFF2-40B4-BE49-F238E27FC236}">
                  <a16:creationId xmlns:a16="http://schemas.microsoft.com/office/drawing/2014/main" id="{9AE4ACA7-8952-43CF-B7E8-9A549264D983}"/>
                </a:ext>
              </a:extLst>
            </p:cNvPr>
            <p:cNvGrpSpPr/>
            <p:nvPr/>
          </p:nvGrpSpPr>
          <p:grpSpPr>
            <a:xfrm>
              <a:off x="2740094" y="3047185"/>
              <a:ext cx="1100747" cy="1100747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1" name="12">
                <a:extLst>
                  <a:ext uri="{FF2B5EF4-FFF2-40B4-BE49-F238E27FC236}">
                    <a16:creationId xmlns:a16="http://schemas.microsoft.com/office/drawing/2014/main" id="{231092D5-854A-4A44-8EB5-83C580943406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13">
                <a:extLst>
                  <a:ext uri="{FF2B5EF4-FFF2-40B4-BE49-F238E27FC236}">
                    <a16:creationId xmlns:a16="http://schemas.microsoft.com/office/drawing/2014/main" id="{92CD0260-8009-4064-84F8-83B9E210DAD0}"/>
                  </a:ext>
                </a:extLst>
              </p:cNvPr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EB7F1781-5070-4E4A-95E4-852529A4FEDD}"/>
                </a:ext>
              </a:extLst>
            </p:cNvPr>
            <p:cNvSpPr txBox="1"/>
            <p:nvPr/>
          </p:nvSpPr>
          <p:spPr>
            <a:xfrm>
              <a:off x="2777699" y="3007026"/>
              <a:ext cx="995464" cy="118106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ker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mềm mại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7852-B80D-437C-A2AD-CAABB1AEA9B7}"/>
              </a:ext>
            </a:extLst>
          </p:cNvPr>
          <p:cNvGrpSpPr/>
          <p:nvPr/>
        </p:nvGrpSpPr>
        <p:grpSpPr>
          <a:xfrm>
            <a:off x="7792032" y="1339394"/>
            <a:ext cx="2799768" cy="1861006"/>
            <a:chOff x="2605866" y="3023722"/>
            <a:chExt cx="1369202" cy="1181065"/>
          </a:xfrm>
        </p:grpSpPr>
        <p:grpSp>
          <p:nvGrpSpPr>
            <p:cNvPr id="14" name="10">
              <a:extLst>
                <a:ext uri="{FF2B5EF4-FFF2-40B4-BE49-F238E27FC236}">
                  <a16:creationId xmlns:a16="http://schemas.microsoft.com/office/drawing/2014/main" id="{0EE891BE-53EB-4E53-9C68-B5841D8D9A1F}"/>
                </a:ext>
              </a:extLst>
            </p:cNvPr>
            <p:cNvGrpSpPr/>
            <p:nvPr/>
          </p:nvGrpSpPr>
          <p:grpSpPr>
            <a:xfrm>
              <a:off x="2740094" y="3047185"/>
              <a:ext cx="1100747" cy="1100747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6" name="12">
                <a:extLst>
                  <a:ext uri="{FF2B5EF4-FFF2-40B4-BE49-F238E27FC236}">
                    <a16:creationId xmlns:a16="http://schemas.microsoft.com/office/drawing/2014/main" id="{9C02425C-F02C-4C3A-BBED-D4EF99B03A67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13">
                <a:extLst>
                  <a:ext uri="{FF2B5EF4-FFF2-40B4-BE49-F238E27FC236}">
                    <a16:creationId xmlns:a16="http://schemas.microsoft.com/office/drawing/2014/main" id="{BBCBFA3D-165E-4673-85FD-33CB60CAB31F}"/>
                  </a:ext>
                </a:extLst>
              </p:cNvPr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F2E65BB7-A6F0-4FC7-8164-C246B3E8BBA2}"/>
                </a:ext>
              </a:extLst>
            </p:cNvPr>
            <p:cNvSpPr txBox="1"/>
            <p:nvPr/>
          </p:nvSpPr>
          <p:spPr>
            <a:xfrm>
              <a:off x="2605866" y="3023722"/>
              <a:ext cx="1369202" cy="118106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ker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 gấu bông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5B30B2-6ABC-4119-96CA-3BF8C20DFABD}"/>
              </a:ext>
            </a:extLst>
          </p:cNvPr>
          <p:cNvGrpSpPr/>
          <p:nvPr/>
        </p:nvGrpSpPr>
        <p:grpSpPr>
          <a:xfrm>
            <a:off x="904335" y="4011200"/>
            <a:ext cx="10383329" cy="1244146"/>
            <a:chOff x="2740094" y="3047185"/>
            <a:chExt cx="1100747" cy="1100747"/>
          </a:xfrm>
        </p:grpSpPr>
        <p:grpSp>
          <p:nvGrpSpPr>
            <p:cNvPr id="29" name="10">
              <a:extLst>
                <a:ext uri="{FF2B5EF4-FFF2-40B4-BE49-F238E27FC236}">
                  <a16:creationId xmlns:a16="http://schemas.microsoft.com/office/drawing/2014/main" id="{199A8FEC-1556-4A2C-8943-48E9C880257B}"/>
                </a:ext>
              </a:extLst>
            </p:cNvPr>
            <p:cNvGrpSpPr/>
            <p:nvPr/>
          </p:nvGrpSpPr>
          <p:grpSpPr>
            <a:xfrm>
              <a:off x="2740094" y="3047185"/>
              <a:ext cx="1100747" cy="1100747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31" name="12">
                <a:extLst>
                  <a:ext uri="{FF2B5EF4-FFF2-40B4-BE49-F238E27FC236}">
                    <a16:creationId xmlns:a16="http://schemas.microsoft.com/office/drawing/2014/main" id="{689D85C3-E592-4CC9-8AFC-D6D16E73E91F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13">
                <a:extLst>
                  <a:ext uri="{FF2B5EF4-FFF2-40B4-BE49-F238E27FC236}">
                    <a16:creationId xmlns:a16="http://schemas.microsoft.com/office/drawing/2014/main" id="{1FA4D8B9-1288-4F4A-AA12-08675B19458B}"/>
                  </a:ext>
                </a:extLst>
              </p:cNvPr>
              <p:cNvSpPr/>
              <p:nvPr/>
            </p:nvSpPr>
            <p:spPr>
              <a:xfrm>
                <a:off x="5548395" y="2031103"/>
                <a:ext cx="1352078" cy="1258530"/>
              </a:xfrm>
              <a:prstGeom prst="roundRect">
                <a:avLst/>
              </a:prstGeom>
              <a:solidFill>
                <a:srgbClr val="D6FDEB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E8F19089-B2DA-4541-93DC-C8C69563693E}"/>
                </a:ext>
              </a:extLst>
            </p:cNvPr>
            <p:cNvSpPr txBox="1"/>
            <p:nvPr/>
          </p:nvSpPr>
          <p:spPr>
            <a:xfrm>
              <a:off x="2770444" y="3172801"/>
              <a:ext cx="1001872" cy="5834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800" b="0" u="none" strike="noStrike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 gấu bông rất mềm mại.</a:t>
              </a:r>
              <a:endParaRPr kumimoji="0" lang="zh-CN" altLang="en-US" sz="4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4C5394-CB99-4068-B67C-3D8C3B3B5C2E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4" name="51">
              <a:extLst>
                <a:ext uri="{FF2B5EF4-FFF2-40B4-BE49-F238E27FC236}">
                  <a16:creationId xmlns:a16="http://schemas.microsoft.com/office/drawing/2014/main" id="{DD6F5161-E988-47CE-96BD-196E0F9E1FB2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1D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68776F-CEC0-43BE-B2AA-8A7465596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1F63169-CE0F-4E6C-AE17-E2DD1B750D38}"/>
              </a:ext>
            </a:extLst>
          </p:cNvPr>
          <p:cNvSpPr txBox="1"/>
          <p:nvPr/>
        </p:nvSpPr>
        <p:spPr>
          <a:xfrm>
            <a:off x="983821" y="199332"/>
            <a:ext cx="1104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ngữ thành câu và viết </a:t>
            </a:r>
            <a:r>
              <a:rPr lang="en-US" sz="4000" b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câu </a:t>
            </a:r>
            <a:r>
              <a:rPr lang="vi-VN" sz="4000" b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vở</a:t>
            </a:r>
            <a:endParaRPr lang="vi-VN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7B7819-1A14-414F-80F8-97C7BD104D6C}"/>
              </a:ext>
            </a:extLst>
          </p:cNvPr>
          <p:cNvSpPr txBox="1"/>
          <p:nvPr/>
        </p:nvSpPr>
        <p:spPr>
          <a:xfrm>
            <a:off x="500607" y="1664016"/>
            <a:ext cx="675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30811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F55E409-D1E1-4228-B783-EC2C41224A45}"/>
              </a:ext>
            </a:extLst>
          </p:cNvPr>
          <p:cNvGrpSpPr/>
          <p:nvPr/>
        </p:nvGrpSpPr>
        <p:grpSpPr>
          <a:xfrm>
            <a:off x="1383298" y="1222558"/>
            <a:ext cx="2182449" cy="911042"/>
            <a:chOff x="2755561" y="3047185"/>
            <a:chExt cx="1067308" cy="1100747"/>
          </a:xfrm>
        </p:grpSpPr>
        <p:grpSp>
          <p:nvGrpSpPr>
            <p:cNvPr id="4" name="10">
              <a:extLst>
                <a:ext uri="{FF2B5EF4-FFF2-40B4-BE49-F238E27FC236}">
                  <a16:creationId xmlns:a16="http://schemas.microsoft.com/office/drawing/2014/main" id="{C3469A85-D8B6-4474-8DD6-085A852FB70E}"/>
                </a:ext>
              </a:extLst>
            </p:cNvPr>
            <p:cNvGrpSpPr/>
            <p:nvPr/>
          </p:nvGrpSpPr>
          <p:grpSpPr>
            <a:xfrm>
              <a:off x="2755561" y="3047185"/>
              <a:ext cx="1067308" cy="1100747"/>
              <a:chOff x="5552590" y="1969001"/>
              <a:chExt cx="1340728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6" name="12">
                <a:extLst>
                  <a:ext uri="{FF2B5EF4-FFF2-40B4-BE49-F238E27FC236}">
                    <a16:creationId xmlns:a16="http://schemas.microsoft.com/office/drawing/2014/main" id="{574A5EDA-7D96-40F6-9049-2A64FA9C118E}"/>
                  </a:ext>
                </a:extLst>
              </p:cNvPr>
              <p:cNvSpPr/>
              <p:nvPr/>
            </p:nvSpPr>
            <p:spPr>
              <a:xfrm>
                <a:off x="5552590" y="1969001"/>
                <a:ext cx="1340728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13">
                <a:extLst>
                  <a:ext uri="{FF2B5EF4-FFF2-40B4-BE49-F238E27FC236}">
                    <a16:creationId xmlns:a16="http://schemas.microsoft.com/office/drawing/2014/main" id="{31C91D4B-42AE-4387-88D9-BE4265FF3F71}"/>
                  </a:ext>
                </a:extLst>
              </p:cNvPr>
              <p:cNvSpPr/>
              <p:nvPr/>
            </p:nvSpPr>
            <p:spPr>
              <a:xfrm>
                <a:off x="5595265" y="2031103"/>
                <a:ext cx="1258530" cy="1258530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TextBox 18">
              <a:extLst>
                <a:ext uri="{FF2B5EF4-FFF2-40B4-BE49-F238E27FC236}">
                  <a16:creationId xmlns:a16="http://schemas.microsoft.com/office/drawing/2014/main" id="{7061C16A-7025-46C0-9614-FEBD885FDDC0}"/>
                </a:ext>
              </a:extLst>
            </p:cNvPr>
            <p:cNvSpPr txBox="1"/>
            <p:nvPr/>
          </p:nvSpPr>
          <p:spPr>
            <a:xfrm>
              <a:off x="2787106" y="3129063"/>
              <a:ext cx="1001873" cy="9462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ker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sặc sỡ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5B30B2-6ABC-4119-96CA-3BF8C20DFABD}"/>
              </a:ext>
            </a:extLst>
          </p:cNvPr>
          <p:cNvGrpSpPr/>
          <p:nvPr/>
        </p:nvGrpSpPr>
        <p:grpSpPr>
          <a:xfrm>
            <a:off x="1351671" y="2514600"/>
            <a:ext cx="10255696" cy="1066800"/>
            <a:chOff x="2740094" y="3047185"/>
            <a:chExt cx="1100747" cy="1100747"/>
          </a:xfrm>
        </p:grpSpPr>
        <p:grpSp>
          <p:nvGrpSpPr>
            <p:cNvPr id="29" name="10">
              <a:extLst>
                <a:ext uri="{FF2B5EF4-FFF2-40B4-BE49-F238E27FC236}">
                  <a16:creationId xmlns:a16="http://schemas.microsoft.com/office/drawing/2014/main" id="{199A8FEC-1556-4A2C-8943-48E9C880257B}"/>
                </a:ext>
              </a:extLst>
            </p:cNvPr>
            <p:cNvGrpSpPr/>
            <p:nvPr/>
          </p:nvGrpSpPr>
          <p:grpSpPr>
            <a:xfrm>
              <a:off x="2740094" y="3047185"/>
              <a:ext cx="1100747" cy="1100747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31" name="12">
                <a:extLst>
                  <a:ext uri="{FF2B5EF4-FFF2-40B4-BE49-F238E27FC236}">
                    <a16:creationId xmlns:a16="http://schemas.microsoft.com/office/drawing/2014/main" id="{689D85C3-E592-4CC9-8AFC-D6D16E73E91F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13">
                <a:extLst>
                  <a:ext uri="{FF2B5EF4-FFF2-40B4-BE49-F238E27FC236}">
                    <a16:creationId xmlns:a16="http://schemas.microsoft.com/office/drawing/2014/main" id="{1FA4D8B9-1288-4F4A-AA12-08675B19458B}"/>
                  </a:ext>
                </a:extLst>
              </p:cNvPr>
              <p:cNvSpPr/>
              <p:nvPr/>
            </p:nvSpPr>
            <p:spPr>
              <a:xfrm>
                <a:off x="5548395" y="2031103"/>
                <a:ext cx="1352078" cy="1258530"/>
              </a:xfrm>
              <a:prstGeom prst="roundRect">
                <a:avLst/>
              </a:prstGeom>
              <a:solidFill>
                <a:srgbClr val="D6FDEB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E8F19089-B2DA-4541-93DC-C8C69563693E}"/>
                </a:ext>
              </a:extLst>
            </p:cNvPr>
            <p:cNvSpPr txBox="1"/>
            <p:nvPr/>
          </p:nvSpPr>
          <p:spPr>
            <a:xfrm>
              <a:off x="2789455" y="3143165"/>
              <a:ext cx="1001872" cy="87838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 ch</a:t>
              </a:r>
              <a:r>
                <a:rPr lang="en-US" altLang="zh-CN" sz="4400" ker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 lê-gô có nhiều màu sắc sặc sỡ.</a:t>
              </a:r>
              <a:endParaRPr kumimoji="0" lang="zh-CN" altLang="en-US" sz="44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4C5394-CB99-4068-B67C-3D8C3B3B5C2E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4" name="51">
              <a:extLst>
                <a:ext uri="{FF2B5EF4-FFF2-40B4-BE49-F238E27FC236}">
                  <a16:creationId xmlns:a16="http://schemas.microsoft.com/office/drawing/2014/main" id="{DD6F5161-E988-47CE-96BD-196E0F9E1FB2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1D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68776F-CEC0-43BE-B2AA-8A7465596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1F63169-CE0F-4E6C-AE17-E2DD1B750D38}"/>
              </a:ext>
            </a:extLst>
          </p:cNvPr>
          <p:cNvSpPr txBox="1"/>
          <p:nvPr/>
        </p:nvSpPr>
        <p:spPr>
          <a:xfrm>
            <a:off x="983821" y="199332"/>
            <a:ext cx="1104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ngữ thành câu và viết </a:t>
            </a:r>
            <a:r>
              <a:rPr lang="en-US" sz="4000" b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câu </a:t>
            </a:r>
            <a:r>
              <a:rPr lang="vi-VN" sz="4000" b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vở</a:t>
            </a:r>
            <a:endParaRPr lang="vi-VN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7B7819-1A14-414F-80F8-97C7BD104D6C}"/>
              </a:ext>
            </a:extLst>
          </p:cNvPr>
          <p:cNvSpPr txBox="1"/>
          <p:nvPr/>
        </p:nvSpPr>
        <p:spPr>
          <a:xfrm>
            <a:off x="500607" y="1219442"/>
            <a:ext cx="635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b.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A98061-3D99-4344-BE05-54FB11804A0F}"/>
              </a:ext>
            </a:extLst>
          </p:cNvPr>
          <p:cNvGrpSpPr/>
          <p:nvPr/>
        </p:nvGrpSpPr>
        <p:grpSpPr>
          <a:xfrm>
            <a:off x="3810000" y="1222558"/>
            <a:ext cx="4269685" cy="911042"/>
            <a:chOff x="2729091" y="3047185"/>
            <a:chExt cx="1121403" cy="1100747"/>
          </a:xfrm>
        </p:grpSpPr>
        <p:grpSp>
          <p:nvGrpSpPr>
            <p:cNvPr id="38" name="10">
              <a:extLst>
                <a:ext uri="{FF2B5EF4-FFF2-40B4-BE49-F238E27FC236}">
                  <a16:creationId xmlns:a16="http://schemas.microsoft.com/office/drawing/2014/main" id="{1BD346E8-86F1-4163-948B-3A7765095226}"/>
                </a:ext>
              </a:extLst>
            </p:cNvPr>
            <p:cNvGrpSpPr/>
            <p:nvPr/>
          </p:nvGrpSpPr>
          <p:grpSpPr>
            <a:xfrm>
              <a:off x="2740094" y="3047185"/>
              <a:ext cx="1100747" cy="1100747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40" name="12">
                <a:extLst>
                  <a:ext uri="{FF2B5EF4-FFF2-40B4-BE49-F238E27FC236}">
                    <a16:creationId xmlns:a16="http://schemas.microsoft.com/office/drawing/2014/main" id="{933DA287-C3EC-4F47-AC0D-DF56A7101975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13">
                <a:extLst>
                  <a:ext uri="{FF2B5EF4-FFF2-40B4-BE49-F238E27FC236}">
                    <a16:creationId xmlns:a16="http://schemas.microsoft.com/office/drawing/2014/main" id="{A1FDD3EB-C8D4-4F7B-B2D5-EBBD0A87267F}"/>
                  </a:ext>
                </a:extLst>
              </p:cNvPr>
              <p:cNvSpPr/>
              <p:nvPr/>
            </p:nvSpPr>
            <p:spPr>
              <a:xfrm>
                <a:off x="5558317" y="2031103"/>
                <a:ext cx="1332850" cy="1258530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9C4FF3B9-9A65-4758-87F8-126EB3663260}"/>
                </a:ext>
              </a:extLst>
            </p:cNvPr>
            <p:cNvSpPr txBox="1"/>
            <p:nvPr/>
          </p:nvSpPr>
          <p:spPr>
            <a:xfrm>
              <a:off x="2729091" y="3124420"/>
              <a:ext cx="1121403" cy="9462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ker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 nhiều màu sắc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17E201-F84E-4108-94AE-69132E53AEFE}"/>
              </a:ext>
            </a:extLst>
          </p:cNvPr>
          <p:cNvGrpSpPr/>
          <p:nvPr/>
        </p:nvGrpSpPr>
        <p:grpSpPr>
          <a:xfrm>
            <a:off x="8287188" y="1213883"/>
            <a:ext cx="3320179" cy="911042"/>
            <a:chOff x="2740093" y="3047185"/>
            <a:chExt cx="872022" cy="1100747"/>
          </a:xfrm>
        </p:grpSpPr>
        <p:grpSp>
          <p:nvGrpSpPr>
            <p:cNvPr id="43" name="10">
              <a:extLst>
                <a:ext uri="{FF2B5EF4-FFF2-40B4-BE49-F238E27FC236}">
                  <a16:creationId xmlns:a16="http://schemas.microsoft.com/office/drawing/2014/main" id="{E1D6F617-79FE-4FDD-8DB5-DA98983386FF}"/>
                </a:ext>
              </a:extLst>
            </p:cNvPr>
            <p:cNvGrpSpPr/>
            <p:nvPr/>
          </p:nvGrpSpPr>
          <p:grpSpPr>
            <a:xfrm>
              <a:off x="2740093" y="3047185"/>
              <a:ext cx="872022" cy="1100747"/>
              <a:chOff x="5533163" y="1969001"/>
              <a:chExt cx="1095415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45" name="12">
                <a:extLst>
                  <a:ext uri="{FF2B5EF4-FFF2-40B4-BE49-F238E27FC236}">
                    <a16:creationId xmlns:a16="http://schemas.microsoft.com/office/drawing/2014/main" id="{3EA67F39-771F-458E-B251-D27409745B75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095415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13">
                <a:extLst>
                  <a:ext uri="{FF2B5EF4-FFF2-40B4-BE49-F238E27FC236}">
                    <a16:creationId xmlns:a16="http://schemas.microsoft.com/office/drawing/2014/main" id="{409A8FE1-EFC8-44B8-B0A6-CD3F15643E31}"/>
                  </a:ext>
                </a:extLst>
              </p:cNvPr>
              <p:cNvSpPr/>
              <p:nvPr/>
            </p:nvSpPr>
            <p:spPr>
              <a:xfrm>
                <a:off x="5558317" y="2031103"/>
                <a:ext cx="1055897" cy="1258530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4" name="TextBox 18">
              <a:extLst>
                <a:ext uri="{FF2B5EF4-FFF2-40B4-BE49-F238E27FC236}">
                  <a16:creationId xmlns:a16="http://schemas.microsoft.com/office/drawing/2014/main" id="{CC1D5CB9-BC5B-4405-BF1B-33CCBEDB33DE}"/>
                </a:ext>
              </a:extLst>
            </p:cNvPr>
            <p:cNvSpPr txBox="1"/>
            <p:nvPr/>
          </p:nvSpPr>
          <p:spPr>
            <a:xfrm>
              <a:off x="2749105" y="3124420"/>
              <a:ext cx="840563" cy="9462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 chơi lê-gô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E93C6E-AFE3-466A-93C5-F85439F1DBF5}"/>
              </a:ext>
            </a:extLst>
          </p:cNvPr>
          <p:cNvGrpSpPr/>
          <p:nvPr/>
        </p:nvGrpSpPr>
        <p:grpSpPr>
          <a:xfrm>
            <a:off x="1383298" y="4277740"/>
            <a:ext cx="2198102" cy="911042"/>
            <a:chOff x="2755561" y="3047185"/>
            <a:chExt cx="1074963" cy="1100747"/>
          </a:xfrm>
        </p:grpSpPr>
        <p:grpSp>
          <p:nvGrpSpPr>
            <p:cNvPr id="69" name="10">
              <a:extLst>
                <a:ext uri="{FF2B5EF4-FFF2-40B4-BE49-F238E27FC236}">
                  <a16:creationId xmlns:a16="http://schemas.microsoft.com/office/drawing/2014/main" id="{790D571B-605D-403B-A4C1-15406AB0C272}"/>
                </a:ext>
              </a:extLst>
            </p:cNvPr>
            <p:cNvGrpSpPr/>
            <p:nvPr/>
          </p:nvGrpSpPr>
          <p:grpSpPr>
            <a:xfrm>
              <a:off x="2755561" y="3047185"/>
              <a:ext cx="1067308" cy="1100747"/>
              <a:chOff x="5552590" y="1969001"/>
              <a:chExt cx="1340728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71" name="12">
                <a:extLst>
                  <a:ext uri="{FF2B5EF4-FFF2-40B4-BE49-F238E27FC236}">
                    <a16:creationId xmlns:a16="http://schemas.microsoft.com/office/drawing/2014/main" id="{739CF950-56C1-423C-A244-A37CBACF5F1B}"/>
                  </a:ext>
                </a:extLst>
              </p:cNvPr>
              <p:cNvSpPr/>
              <p:nvPr/>
            </p:nvSpPr>
            <p:spPr>
              <a:xfrm>
                <a:off x="5552590" y="1969001"/>
                <a:ext cx="1340728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13">
                <a:extLst>
                  <a:ext uri="{FF2B5EF4-FFF2-40B4-BE49-F238E27FC236}">
                    <a16:creationId xmlns:a16="http://schemas.microsoft.com/office/drawing/2014/main" id="{08794E09-1055-4C3B-83D3-512B9A11CA5B}"/>
                  </a:ext>
                </a:extLst>
              </p:cNvPr>
              <p:cNvSpPr/>
              <p:nvPr/>
            </p:nvSpPr>
            <p:spPr>
              <a:xfrm>
                <a:off x="5595265" y="2031103"/>
                <a:ext cx="1258530" cy="1258530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0" name="TextBox 18">
              <a:extLst>
                <a:ext uri="{FF2B5EF4-FFF2-40B4-BE49-F238E27FC236}">
                  <a16:creationId xmlns:a16="http://schemas.microsoft.com/office/drawing/2014/main" id="{F79F9E70-61B6-4A4E-8A8A-BC6DE94F7AAE}"/>
                </a:ext>
              </a:extLst>
            </p:cNvPr>
            <p:cNvSpPr txBox="1"/>
            <p:nvPr/>
          </p:nvSpPr>
          <p:spPr>
            <a:xfrm>
              <a:off x="2777981" y="3129063"/>
              <a:ext cx="1052543" cy="9462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ker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 xắn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9A992F8-DFBD-4240-A88E-41BA90ABF24E}"/>
              </a:ext>
            </a:extLst>
          </p:cNvPr>
          <p:cNvGrpSpPr/>
          <p:nvPr/>
        </p:nvGrpSpPr>
        <p:grpSpPr>
          <a:xfrm>
            <a:off x="1351671" y="5569782"/>
            <a:ext cx="10255696" cy="1066800"/>
            <a:chOff x="2740094" y="3047185"/>
            <a:chExt cx="1100747" cy="1100747"/>
          </a:xfrm>
        </p:grpSpPr>
        <p:grpSp>
          <p:nvGrpSpPr>
            <p:cNvPr id="74" name="10">
              <a:extLst>
                <a:ext uri="{FF2B5EF4-FFF2-40B4-BE49-F238E27FC236}">
                  <a16:creationId xmlns:a16="http://schemas.microsoft.com/office/drawing/2014/main" id="{86C62837-F722-4855-B4D6-2F27671E73B1}"/>
                </a:ext>
              </a:extLst>
            </p:cNvPr>
            <p:cNvGrpSpPr/>
            <p:nvPr/>
          </p:nvGrpSpPr>
          <p:grpSpPr>
            <a:xfrm>
              <a:off x="2740094" y="3047185"/>
              <a:ext cx="1100747" cy="1100747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76" name="12">
                <a:extLst>
                  <a:ext uri="{FF2B5EF4-FFF2-40B4-BE49-F238E27FC236}">
                    <a16:creationId xmlns:a16="http://schemas.microsoft.com/office/drawing/2014/main" id="{1572BB33-51E3-4986-A9E2-9A04667A9F62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13">
                <a:extLst>
                  <a:ext uri="{FF2B5EF4-FFF2-40B4-BE49-F238E27FC236}">
                    <a16:creationId xmlns:a16="http://schemas.microsoft.com/office/drawing/2014/main" id="{8C12A1A2-5D54-49A0-BE0E-B77E7A77B799}"/>
                  </a:ext>
                </a:extLst>
              </p:cNvPr>
              <p:cNvSpPr/>
              <p:nvPr/>
            </p:nvSpPr>
            <p:spPr>
              <a:xfrm>
                <a:off x="5548395" y="2031103"/>
                <a:ext cx="1352078" cy="1258530"/>
              </a:xfrm>
              <a:prstGeom prst="roundRect">
                <a:avLst/>
              </a:prstGeom>
              <a:solidFill>
                <a:srgbClr val="D6FDEB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4A76FBF0-31C9-4B50-92FC-172718A42261}"/>
                </a:ext>
              </a:extLst>
            </p:cNvPr>
            <p:cNvSpPr txBox="1"/>
            <p:nvPr/>
          </p:nvSpPr>
          <p:spPr>
            <a:xfrm>
              <a:off x="2789455" y="3143165"/>
              <a:ext cx="1001872" cy="87838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kern="0" cap="none" spc="0" normalizeH="0" baseline="0" noProof="0">
                  <a:ln>
                    <a:noFill/>
                  </a:ln>
                  <a:solidFill>
                    <a:srgbClr val="231F2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búp bê xinh xắn và dễ thương.</a:t>
              </a:r>
              <a:endParaRPr kumimoji="0" lang="zh-CN" altLang="en-US" sz="44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D745596-4137-47B4-BCB7-DD1FF2160284}"/>
              </a:ext>
            </a:extLst>
          </p:cNvPr>
          <p:cNvSpPr txBox="1"/>
          <p:nvPr/>
        </p:nvSpPr>
        <p:spPr>
          <a:xfrm>
            <a:off x="500607" y="4274624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c.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A022FF-D547-4E44-9B10-C623588F6D8F}"/>
              </a:ext>
            </a:extLst>
          </p:cNvPr>
          <p:cNvGrpSpPr/>
          <p:nvPr/>
        </p:nvGrpSpPr>
        <p:grpSpPr>
          <a:xfrm>
            <a:off x="4355043" y="4277740"/>
            <a:ext cx="3158503" cy="911042"/>
            <a:chOff x="2740093" y="3047185"/>
            <a:chExt cx="829559" cy="1100747"/>
          </a:xfrm>
        </p:grpSpPr>
        <p:grpSp>
          <p:nvGrpSpPr>
            <p:cNvPr id="80" name="10">
              <a:extLst>
                <a:ext uri="{FF2B5EF4-FFF2-40B4-BE49-F238E27FC236}">
                  <a16:creationId xmlns:a16="http://schemas.microsoft.com/office/drawing/2014/main" id="{3E92A8A2-796E-4B15-B34C-46CF6AD5EABC}"/>
                </a:ext>
              </a:extLst>
            </p:cNvPr>
            <p:cNvGrpSpPr/>
            <p:nvPr/>
          </p:nvGrpSpPr>
          <p:grpSpPr>
            <a:xfrm>
              <a:off x="2740093" y="3047185"/>
              <a:ext cx="829559" cy="1100747"/>
              <a:chOff x="5533163" y="1969001"/>
              <a:chExt cx="104207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82" name="12">
                <a:extLst>
                  <a:ext uri="{FF2B5EF4-FFF2-40B4-BE49-F238E27FC236}">
                    <a16:creationId xmlns:a16="http://schemas.microsoft.com/office/drawing/2014/main" id="{5E4D8F10-0F77-4E3A-AF18-2E13DD25E6BB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042074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13">
                <a:extLst>
                  <a:ext uri="{FF2B5EF4-FFF2-40B4-BE49-F238E27FC236}">
                    <a16:creationId xmlns:a16="http://schemas.microsoft.com/office/drawing/2014/main" id="{05F1BF7C-BBFC-4C1E-889B-B328660144B4}"/>
                  </a:ext>
                </a:extLst>
              </p:cNvPr>
              <p:cNvSpPr/>
              <p:nvPr/>
            </p:nvSpPr>
            <p:spPr>
              <a:xfrm>
                <a:off x="5559148" y="2031103"/>
                <a:ext cx="980476" cy="1258530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81" name="TextBox 18">
              <a:extLst>
                <a:ext uri="{FF2B5EF4-FFF2-40B4-BE49-F238E27FC236}">
                  <a16:creationId xmlns:a16="http://schemas.microsoft.com/office/drawing/2014/main" id="{46FEAB68-B9BD-4151-963E-2CAC65A3CF60}"/>
                </a:ext>
              </a:extLst>
            </p:cNvPr>
            <p:cNvSpPr txBox="1"/>
            <p:nvPr/>
          </p:nvSpPr>
          <p:spPr>
            <a:xfrm>
              <a:off x="2740765" y="3124420"/>
              <a:ext cx="780523" cy="9462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ker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búp bê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089BDE8-4C84-438B-A4D0-9CEE7B957265}"/>
              </a:ext>
            </a:extLst>
          </p:cNvPr>
          <p:cNvGrpSpPr/>
          <p:nvPr/>
        </p:nvGrpSpPr>
        <p:grpSpPr>
          <a:xfrm>
            <a:off x="8287188" y="4269065"/>
            <a:ext cx="3320179" cy="911042"/>
            <a:chOff x="2740093" y="3047185"/>
            <a:chExt cx="872022" cy="1100747"/>
          </a:xfrm>
        </p:grpSpPr>
        <p:grpSp>
          <p:nvGrpSpPr>
            <p:cNvPr id="85" name="10">
              <a:extLst>
                <a:ext uri="{FF2B5EF4-FFF2-40B4-BE49-F238E27FC236}">
                  <a16:creationId xmlns:a16="http://schemas.microsoft.com/office/drawing/2014/main" id="{B0641C56-DB64-44F8-B24D-55BFB8964B1D}"/>
                </a:ext>
              </a:extLst>
            </p:cNvPr>
            <p:cNvGrpSpPr/>
            <p:nvPr/>
          </p:nvGrpSpPr>
          <p:grpSpPr>
            <a:xfrm>
              <a:off x="2740093" y="3047185"/>
              <a:ext cx="872022" cy="1100747"/>
              <a:chOff x="5533163" y="1969001"/>
              <a:chExt cx="1095415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87" name="12">
                <a:extLst>
                  <a:ext uri="{FF2B5EF4-FFF2-40B4-BE49-F238E27FC236}">
                    <a16:creationId xmlns:a16="http://schemas.microsoft.com/office/drawing/2014/main" id="{A547EEE4-73A9-45FE-B683-88B92B543FF5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095415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13">
                <a:extLst>
                  <a:ext uri="{FF2B5EF4-FFF2-40B4-BE49-F238E27FC236}">
                    <a16:creationId xmlns:a16="http://schemas.microsoft.com/office/drawing/2014/main" id="{62065BC0-302A-497F-A70D-64E2C75F10D3}"/>
                  </a:ext>
                </a:extLst>
              </p:cNvPr>
              <p:cNvSpPr/>
              <p:nvPr/>
            </p:nvSpPr>
            <p:spPr>
              <a:xfrm>
                <a:off x="5558317" y="2031103"/>
                <a:ext cx="1055897" cy="1258530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86" name="TextBox 18">
              <a:extLst>
                <a:ext uri="{FF2B5EF4-FFF2-40B4-BE49-F238E27FC236}">
                  <a16:creationId xmlns:a16="http://schemas.microsoft.com/office/drawing/2014/main" id="{45E45EAD-78B8-479E-B18C-F3F6581548CC}"/>
                </a:ext>
              </a:extLst>
            </p:cNvPr>
            <p:cNvSpPr txBox="1"/>
            <p:nvPr/>
          </p:nvSpPr>
          <p:spPr>
            <a:xfrm>
              <a:off x="2749105" y="3124420"/>
              <a:ext cx="840563" cy="9462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dễ thương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96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E532AF8-5701-481D-88A8-862BE74BFAF6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9" name="51">
              <a:extLst>
                <a:ext uri="{FF2B5EF4-FFF2-40B4-BE49-F238E27FC236}">
                  <a16:creationId xmlns:a16="http://schemas.microsoft.com/office/drawing/2014/main" id="{EEE3F17C-6EBD-4A76-8E1D-E1B0108B2919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1D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1220AD-903B-4EB2-947E-1DBF145135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C2B1F9-871B-4442-8153-A7232660B6EB}"/>
              </a:ext>
            </a:extLst>
          </p:cNvPr>
          <p:cNvSpPr txBox="1"/>
          <p:nvPr/>
        </p:nvSpPr>
        <p:spPr>
          <a:xfrm>
            <a:off x="1143000" y="219076"/>
            <a:ext cx="1059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ysClr val="windowText" lastClr="000000"/>
                </a:solidFill>
              </a:rPr>
              <a:t>Đặt một câu nêu đặc điểm của một đồ chơi.</a:t>
            </a:r>
            <a:endParaRPr lang="en-US" sz="4000" b="1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02295-B550-4286-9612-5C867859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8686800" cy="4714519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F29068D-282A-4CD8-ACB5-5377110CFEA2}"/>
              </a:ext>
            </a:extLst>
          </p:cNvPr>
          <p:cNvGrpSpPr/>
          <p:nvPr/>
        </p:nvGrpSpPr>
        <p:grpSpPr>
          <a:xfrm>
            <a:off x="84820" y="1183993"/>
            <a:ext cx="1887652" cy="727784"/>
            <a:chOff x="381000" y="2482568"/>
            <a:chExt cx="1887652" cy="121332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24DABB6-9C2E-4FB9-B57E-62F5FB6A30F8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24" name="42">
                <a:extLst>
                  <a:ext uri="{FF2B5EF4-FFF2-40B4-BE49-F238E27FC236}">
                    <a16:creationId xmlns:a16="http://schemas.microsoft.com/office/drawing/2014/main" id="{193BD66A-06FE-45A1-8F4D-8C1C0B20A91F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43">
                <a:extLst>
                  <a:ext uri="{FF2B5EF4-FFF2-40B4-BE49-F238E27FC236}">
                    <a16:creationId xmlns:a16="http://schemas.microsoft.com/office/drawing/2014/main" id="{A817CF2A-3BB2-4973-ACCE-320870FBEC5E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804F12BC-3090-4815-B578-3D2BE0E03336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9AA5D4-12E8-4470-8D00-91D339E36BB6}"/>
                </a:ext>
              </a:extLst>
            </p:cNvPr>
            <p:cNvSpPr txBox="1"/>
            <p:nvPr/>
          </p:nvSpPr>
          <p:spPr>
            <a:xfrm>
              <a:off x="515879" y="2638479"/>
              <a:ext cx="1649811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gấu bông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D63626-3270-4531-A572-D98165B99149}"/>
              </a:ext>
            </a:extLst>
          </p:cNvPr>
          <p:cNvGrpSpPr/>
          <p:nvPr/>
        </p:nvGrpSpPr>
        <p:grpSpPr>
          <a:xfrm>
            <a:off x="84820" y="2125124"/>
            <a:ext cx="1887652" cy="727784"/>
            <a:chOff x="381000" y="2482568"/>
            <a:chExt cx="1887652" cy="121332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F04E10D-86DC-4438-8192-96EC410BC0AE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30" name="42">
                <a:extLst>
                  <a:ext uri="{FF2B5EF4-FFF2-40B4-BE49-F238E27FC236}">
                    <a16:creationId xmlns:a16="http://schemas.microsoft.com/office/drawing/2014/main" id="{9A417BB3-A6FB-4DE5-887D-E12CA029FC20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43">
                <a:extLst>
                  <a:ext uri="{FF2B5EF4-FFF2-40B4-BE49-F238E27FC236}">
                    <a16:creationId xmlns:a16="http://schemas.microsoft.com/office/drawing/2014/main" id="{5ED56E86-7C14-4257-B012-06BF5B781B76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4">
                <a:extLst>
                  <a:ext uri="{FF2B5EF4-FFF2-40B4-BE49-F238E27FC236}">
                    <a16:creationId xmlns:a16="http://schemas.microsoft.com/office/drawing/2014/main" id="{D85ED4BB-EADF-4026-AACF-3B943CDC6F20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9BDE3C-B09D-4ED8-B74B-DC0F1598B7EC}"/>
                </a:ext>
              </a:extLst>
            </p:cNvPr>
            <p:cNvSpPr txBox="1"/>
            <p:nvPr/>
          </p:nvSpPr>
          <p:spPr>
            <a:xfrm>
              <a:off x="515879" y="2638479"/>
              <a:ext cx="1475084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máy bay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E96DE7-F927-48B8-B854-2ACDD20DD6FB}"/>
              </a:ext>
            </a:extLst>
          </p:cNvPr>
          <p:cNvGrpSpPr/>
          <p:nvPr/>
        </p:nvGrpSpPr>
        <p:grpSpPr>
          <a:xfrm>
            <a:off x="84820" y="3066255"/>
            <a:ext cx="1887652" cy="727784"/>
            <a:chOff x="381000" y="2482568"/>
            <a:chExt cx="1887652" cy="12133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11AB8D8-8677-43F8-9235-B7EAD63FA47A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36" name="42">
                <a:extLst>
                  <a:ext uri="{FF2B5EF4-FFF2-40B4-BE49-F238E27FC236}">
                    <a16:creationId xmlns:a16="http://schemas.microsoft.com/office/drawing/2014/main" id="{A910566F-6219-4FA1-A588-952777487907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43">
                <a:extLst>
                  <a:ext uri="{FF2B5EF4-FFF2-40B4-BE49-F238E27FC236}">
                    <a16:creationId xmlns:a16="http://schemas.microsoft.com/office/drawing/2014/main" id="{1201E45D-E488-4F54-908F-F089502DB55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4">
                <a:extLst>
                  <a:ext uri="{FF2B5EF4-FFF2-40B4-BE49-F238E27FC236}">
                    <a16:creationId xmlns:a16="http://schemas.microsoft.com/office/drawing/2014/main" id="{6E488827-9FA6-4A6B-9ECE-E6D403FC0A8E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0681CA-2447-4C0A-AE6D-07C6A633856C}"/>
                </a:ext>
              </a:extLst>
            </p:cNvPr>
            <p:cNvSpPr txBox="1"/>
            <p:nvPr/>
          </p:nvSpPr>
          <p:spPr>
            <a:xfrm>
              <a:off x="515879" y="2638479"/>
              <a:ext cx="1095172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rô-bốt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B4FFE7-2748-4D45-832D-C7505197F269}"/>
              </a:ext>
            </a:extLst>
          </p:cNvPr>
          <p:cNvGrpSpPr/>
          <p:nvPr/>
        </p:nvGrpSpPr>
        <p:grpSpPr>
          <a:xfrm>
            <a:off x="84820" y="4007386"/>
            <a:ext cx="1887652" cy="727784"/>
            <a:chOff x="381000" y="2482568"/>
            <a:chExt cx="1887652" cy="12133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F03EEB8-EB45-49E4-8241-B0B40345D06C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42" name="42">
                <a:extLst>
                  <a:ext uri="{FF2B5EF4-FFF2-40B4-BE49-F238E27FC236}">
                    <a16:creationId xmlns:a16="http://schemas.microsoft.com/office/drawing/2014/main" id="{F6560518-5E89-42A2-AAB9-2159BADABA5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3">
                <a:extLst>
                  <a:ext uri="{FF2B5EF4-FFF2-40B4-BE49-F238E27FC236}">
                    <a16:creationId xmlns:a16="http://schemas.microsoft.com/office/drawing/2014/main" id="{1801D072-42ED-4D2F-B290-50B92E80620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">
                <a:extLst>
                  <a:ext uri="{FF2B5EF4-FFF2-40B4-BE49-F238E27FC236}">
                    <a16:creationId xmlns:a16="http://schemas.microsoft.com/office/drawing/2014/main" id="{E19B73B3-0C0B-4B28-8491-7A9EA03D2BBA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B7E7E3-01D6-4CAE-AA14-28F8F5CA7FD5}"/>
                </a:ext>
              </a:extLst>
            </p:cNvPr>
            <p:cNvSpPr txBox="1"/>
            <p:nvPr/>
          </p:nvSpPr>
          <p:spPr>
            <a:xfrm>
              <a:off x="515879" y="2638479"/>
              <a:ext cx="1250663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búp bê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B49EB8-C9DF-4C95-B30F-944DE5A92952}"/>
              </a:ext>
            </a:extLst>
          </p:cNvPr>
          <p:cNvGrpSpPr/>
          <p:nvPr/>
        </p:nvGrpSpPr>
        <p:grpSpPr>
          <a:xfrm>
            <a:off x="84820" y="4948517"/>
            <a:ext cx="1887652" cy="727784"/>
            <a:chOff x="381000" y="2482568"/>
            <a:chExt cx="1887652" cy="12133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B892264-EEB1-4EB5-8C0B-29AAC18B7DA3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48" name="42">
                <a:extLst>
                  <a:ext uri="{FF2B5EF4-FFF2-40B4-BE49-F238E27FC236}">
                    <a16:creationId xmlns:a16="http://schemas.microsoft.com/office/drawing/2014/main" id="{70466CD8-900B-4252-8F3A-97E6236B54C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3">
                <a:extLst>
                  <a:ext uri="{FF2B5EF4-FFF2-40B4-BE49-F238E27FC236}">
                    <a16:creationId xmlns:a16="http://schemas.microsoft.com/office/drawing/2014/main" id="{7217BFAA-FC39-4F01-B2DC-2042587C8A03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30DDCE2A-78B6-4D37-ACFC-9E251107E720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3F47FE-C690-49A1-945E-525743AC36C3}"/>
                </a:ext>
              </a:extLst>
            </p:cNvPr>
            <p:cNvSpPr txBox="1"/>
            <p:nvPr/>
          </p:nvSpPr>
          <p:spPr>
            <a:xfrm>
              <a:off x="515879" y="2638479"/>
              <a:ext cx="782587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ô-tô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29B2F4-3487-4648-8EFB-13BFBA61EEAF}"/>
              </a:ext>
            </a:extLst>
          </p:cNvPr>
          <p:cNvGrpSpPr/>
          <p:nvPr/>
        </p:nvGrpSpPr>
        <p:grpSpPr>
          <a:xfrm>
            <a:off x="10139020" y="1183993"/>
            <a:ext cx="1887652" cy="727784"/>
            <a:chOff x="381000" y="2482568"/>
            <a:chExt cx="1887652" cy="12133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FC1FA79-1217-4D90-9FD2-64C252AB396C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54" name="42">
                <a:extLst>
                  <a:ext uri="{FF2B5EF4-FFF2-40B4-BE49-F238E27FC236}">
                    <a16:creationId xmlns:a16="http://schemas.microsoft.com/office/drawing/2014/main" id="{EBA884BA-88A0-48C3-B1F4-BD2415139352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43">
                <a:extLst>
                  <a:ext uri="{FF2B5EF4-FFF2-40B4-BE49-F238E27FC236}">
                    <a16:creationId xmlns:a16="http://schemas.microsoft.com/office/drawing/2014/main" id="{64B05FFA-BB20-46CF-A2D4-D7BF2BFBBE1F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4">
                <a:extLst>
                  <a:ext uri="{FF2B5EF4-FFF2-40B4-BE49-F238E27FC236}">
                    <a16:creationId xmlns:a16="http://schemas.microsoft.com/office/drawing/2014/main" id="{869EBF60-F906-46B1-821F-95DBDD3E098A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DEFF8E-45F3-4737-8B71-ADCE81237F91}"/>
                </a:ext>
              </a:extLst>
            </p:cNvPr>
            <p:cNvSpPr txBox="1"/>
            <p:nvPr/>
          </p:nvSpPr>
          <p:spPr>
            <a:xfrm>
              <a:off x="515879" y="2638479"/>
              <a:ext cx="1649811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quả bóng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F4CF3A-AD9E-4613-96A9-7BE1A47AB8D6}"/>
              </a:ext>
            </a:extLst>
          </p:cNvPr>
          <p:cNvGrpSpPr/>
          <p:nvPr/>
        </p:nvGrpSpPr>
        <p:grpSpPr>
          <a:xfrm>
            <a:off x="10139020" y="2124895"/>
            <a:ext cx="1918025" cy="727784"/>
            <a:chOff x="381000" y="2482568"/>
            <a:chExt cx="1918025" cy="121332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A77875-F032-4626-8580-1858EA71C503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60" name="42">
                <a:extLst>
                  <a:ext uri="{FF2B5EF4-FFF2-40B4-BE49-F238E27FC236}">
                    <a16:creationId xmlns:a16="http://schemas.microsoft.com/office/drawing/2014/main" id="{6671FC39-8E04-4891-8AB7-F2812AD9E530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43">
                <a:extLst>
                  <a:ext uri="{FF2B5EF4-FFF2-40B4-BE49-F238E27FC236}">
                    <a16:creationId xmlns:a16="http://schemas.microsoft.com/office/drawing/2014/main" id="{3E7C2CB2-1694-46A7-AA1A-8A3DAE23E6B4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4">
                <a:extLst>
                  <a:ext uri="{FF2B5EF4-FFF2-40B4-BE49-F238E27FC236}">
                    <a16:creationId xmlns:a16="http://schemas.microsoft.com/office/drawing/2014/main" id="{EAE54512-2B29-46F5-8003-816445E9BDAA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7A9BC5-4CFE-4E5E-901D-2D22018F7ADD}"/>
                </a:ext>
              </a:extLst>
            </p:cNvPr>
            <p:cNvSpPr txBox="1"/>
            <p:nvPr/>
          </p:nvSpPr>
          <p:spPr>
            <a:xfrm>
              <a:off x="445633" y="2653088"/>
              <a:ext cx="1853392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cờ cá ngựa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51362-6411-404C-B076-FDA952ABFB75}"/>
              </a:ext>
            </a:extLst>
          </p:cNvPr>
          <p:cNvGrpSpPr/>
          <p:nvPr/>
        </p:nvGrpSpPr>
        <p:grpSpPr>
          <a:xfrm>
            <a:off x="10139020" y="3065797"/>
            <a:ext cx="1887652" cy="727784"/>
            <a:chOff x="381000" y="2482568"/>
            <a:chExt cx="1887652" cy="121332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E1BE206-73A2-4838-8497-87859C34CED0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67" name="42">
                <a:extLst>
                  <a:ext uri="{FF2B5EF4-FFF2-40B4-BE49-F238E27FC236}">
                    <a16:creationId xmlns:a16="http://schemas.microsoft.com/office/drawing/2014/main" id="{EF5717F7-1DAD-465B-8D0C-99F33CAF241C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43">
                <a:extLst>
                  <a:ext uri="{FF2B5EF4-FFF2-40B4-BE49-F238E27FC236}">
                    <a16:creationId xmlns:a16="http://schemas.microsoft.com/office/drawing/2014/main" id="{4DFFD235-0E5B-4DCF-99B6-C39720800E2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4">
                <a:extLst>
                  <a:ext uri="{FF2B5EF4-FFF2-40B4-BE49-F238E27FC236}">
                    <a16:creationId xmlns:a16="http://schemas.microsoft.com/office/drawing/2014/main" id="{68668F6D-E86B-48FF-8456-B6899FBEADD5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943C3A-0976-43B7-8F10-2E9DD024CC38}"/>
                </a:ext>
              </a:extLst>
            </p:cNvPr>
            <p:cNvSpPr txBox="1"/>
            <p:nvPr/>
          </p:nvSpPr>
          <p:spPr>
            <a:xfrm>
              <a:off x="526554" y="2666579"/>
              <a:ext cx="1659429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siêu nhân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CA9F3CF-0DB3-4E12-BAAD-4AB661B31D75}"/>
              </a:ext>
            </a:extLst>
          </p:cNvPr>
          <p:cNvGrpSpPr/>
          <p:nvPr/>
        </p:nvGrpSpPr>
        <p:grpSpPr>
          <a:xfrm>
            <a:off x="10139020" y="4006699"/>
            <a:ext cx="1887652" cy="727784"/>
            <a:chOff x="381000" y="2482568"/>
            <a:chExt cx="1887652" cy="121332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62244A4-830B-4879-93F1-6A8B5A00E4E4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73" name="42">
                <a:extLst>
                  <a:ext uri="{FF2B5EF4-FFF2-40B4-BE49-F238E27FC236}">
                    <a16:creationId xmlns:a16="http://schemas.microsoft.com/office/drawing/2014/main" id="{051E7795-5547-4C03-BCFF-FB9D23FE8E6A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43">
                <a:extLst>
                  <a:ext uri="{FF2B5EF4-FFF2-40B4-BE49-F238E27FC236}">
                    <a16:creationId xmlns:a16="http://schemas.microsoft.com/office/drawing/2014/main" id="{3C4761BA-B70A-47C6-9042-7E155745E896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4">
                <a:extLst>
                  <a:ext uri="{FF2B5EF4-FFF2-40B4-BE49-F238E27FC236}">
                    <a16:creationId xmlns:a16="http://schemas.microsoft.com/office/drawing/2014/main" id="{9092CE6E-BE9A-4803-B9AD-B945009A988C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1E064A-13DC-4FC1-86D3-116DFF3357A1}"/>
                </a:ext>
              </a:extLst>
            </p:cNvPr>
            <p:cNvSpPr txBox="1"/>
            <p:nvPr/>
          </p:nvSpPr>
          <p:spPr>
            <a:xfrm>
              <a:off x="526554" y="2666579"/>
              <a:ext cx="963725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lê-gô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A4E5D34-4552-49B1-A3D0-2238E7A7BE13}"/>
              </a:ext>
            </a:extLst>
          </p:cNvPr>
          <p:cNvGrpSpPr/>
          <p:nvPr/>
        </p:nvGrpSpPr>
        <p:grpSpPr>
          <a:xfrm>
            <a:off x="10139020" y="4947600"/>
            <a:ext cx="1887652" cy="727784"/>
            <a:chOff x="381000" y="2482568"/>
            <a:chExt cx="1887652" cy="121332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5BB876F-6392-47E6-A0CC-3CB690EA45A5}"/>
                </a:ext>
              </a:extLst>
            </p:cNvPr>
            <p:cNvGrpSpPr/>
            <p:nvPr/>
          </p:nvGrpSpPr>
          <p:grpSpPr>
            <a:xfrm>
              <a:off x="381000" y="2482568"/>
              <a:ext cx="1887652" cy="1213329"/>
              <a:chOff x="378455" y="2337563"/>
              <a:chExt cx="2593358" cy="2324896"/>
            </a:xfrm>
          </p:grpSpPr>
          <p:cxnSp>
            <p:nvCxnSpPr>
              <p:cNvPr id="79" name="42">
                <a:extLst>
                  <a:ext uri="{FF2B5EF4-FFF2-40B4-BE49-F238E27FC236}">
                    <a16:creationId xmlns:a16="http://schemas.microsoft.com/office/drawing/2014/main" id="{B77CEC5E-4668-48DA-B06D-FED066E1E7A9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2551257" cy="0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43">
                <a:extLst>
                  <a:ext uri="{FF2B5EF4-FFF2-40B4-BE49-F238E27FC236}">
                    <a16:creationId xmlns:a16="http://schemas.microsoft.com/office/drawing/2014/main" id="{BAB15320-381B-48AA-9E44-0D7877FE3924}"/>
                  </a:ext>
                </a:extLst>
              </p:cNvPr>
              <p:cNvCxnSpPr/>
              <p:nvPr/>
            </p:nvCxnSpPr>
            <p:spPr>
              <a:xfrm>
                <a:off x="378455" y="2337563"/>
                <a:ext cx="0" cy="1327774"/>
              </a:xfrm>
              <a:prstGeom prst="line">
                <a:avLst/>
              </a:prstGeom>
              <a:solidFill>
                <a:srgbClr val="FFABB1"/>
              </a:solidFill>
              <a:ln w="12700">
                <a:solidFill>
                  <a:srgbClr val="5DB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4">
                <a:extLst>
                  <a:ext uri="{FF2B5EF4-FFF2-40B4-BE49-F238E27FC236}">
                    <a16:creationId xmlns:a16="http://schemas.microsoft.com/office/drawing/2014/main" id="{9BB0E025-7072-4C89-8AD0-01D961E8CA29}"/>
                  </a:ext>
                </a:extLst>
              </p:cNvPr>
              <p:cNvSpPr/>
              <p:nvPr/>
            </p:nvSpPr>
            <p:spPr>
              <a:xfrm>
                <a:off x="489061" y="2514600"/>
                <a:ext cx="2482752" cy="2147859"/>
              </a:xfrm>
              <a:prstGeom prst="rect">
                <a:avLst/>
              </a:prstGeom>
              <a:solidFill>
                <a:srgbClr val="5DB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FC166F7-4A0C-492B-8991-F3194EF0E762}"/>
                </a:ext>
              </a:extLst>
            </p:cNvPr>
            <p:cNvSpPr txBox="1"/>
            <p:nvPr/>
          </p:nvSpPr>
          <p:spPr>
            <a:xfrm>
              <a:off x="526554" y="2666579"/>
              <a:ext cx="1475084" cy="872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xếp hình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EE9E5D9-03E4-4CD1-B5CB-1304DFF2F056}"/>
              </a:ext>
            </a:extLst>
          </p:cNvPr>
          <p:cNvGrpSpPr/>
          <p:nvPr/>
        </p:nvGrpSpPr>
        <p:grpSpPr>
          <a:xfrm>
            <a:off x="2237935" y="5791200"/>
            <a:ext cx="7716129" cy="855008"/>
            <a:chOff x="2740094" y="3001133"/>
            <a:chExt cx="1100747" cy="1146799"/>
          </a:xfrm>
        </p:grpSpPr>
        <p:grpSp>
          <p:nvGrpSpPr>
            <p:cNvPr id="89" name="10">
              <a:extLst>
                <a:ext uri="{FF2B5EF4-FFF2-40B4-BE49-F238E27FC236}">
                  <a16:creationId xmlns:a16="http://schemas.microsoft.com/office/drawing/2014/main" id="{5E587B7B-63E1-4B9F-8CBA-7F2139940C7D}"/>
                </a:ext>
              </a:extLst>
            </p:cNvPr>
            <p:cNvGrpSpPr/>
            <p:nvPr/>
          </p:nvGrpSpPr>
          <p:grpSpPr>
            <a:xfrm>
              <a:off x="2740094" y="3047185"/>
              <a:ext cx="1100747" cy="1100747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91" name="12">
                <a:extLst>
                  <a:ext uri="{FF2B5EF4-FFF2-40B4-BE49-F238E27FC236}">
                    <a16:creationId xmlns:a16="http://schemas.microsoft.com/office/drawing/2014/main" id="{6521FD0A-93E2-42F8-B16B-1DD3D848D270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13">
                <a:extLst>
                  <a:ext uri="{FF2B5EF4-FFF2-40B4-BE49-F238E27FC236}">
                    <a16:creationId xmlns:a16="http://schemas.microsoft.com/office/drawing/2014/main" id="{B01FCDF4-5EE4-4971-A28B-5BB0D9897A7F}"/>
                  </a:ext>
                </a:extLst>
              </p:cNvPr>
              <p:cNvSpPr/>
              <p:nvPr/>
            </p:nvSpPr>
            <p:spPr>
              <a:xfrm>
                <a:off x="5548395" y="2031103"/>
                <a:ext cx="1352078" cy="1258530"/>
              </a:xfrm>
              <a:prstGeom prst="roundRect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0" name="TextBox 18">
              <a:extLst>
                <a:ext uri="{FF2B5EF4-FFF2-40B4-BE49-F238E27FC236}">
                  <a16:creationId xmlns:a16="http://schemas.microsoft.com/office/drawing/2014/main" id="{9DC30BD3-32FE-4668-88A6-4D5076B5A172}"/>
                </a:ext>
              </a:extLst>
            </p:cNvPr>
            <p:cNvSpPr txBox="1"/>
            <p:nvPr/>
          </p:nvSpPr>
          <p:spPr>
            <a:xfrm>
              <a:off x="2776474" y="3001133"/>
              <a:ext cx="1001872" cy="114182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0" i="0">
                  <a:solidFill>
                    <a:schemeClr val="bg1"/>
                  </a:solidFill>
                  <a:effectLst/>
                  <a:latin typeface="+mj-lt"/>
                </a:rPr>
                <a:t> Chú rô-bốt thật </a:t>
              </a:r>
              <a:r>
                <a:rPr lang="en-US" sz="4400" b="1" i="0" u="sng">
                  <a:solidFill>
                    <a:schemeClr val="bg1"/>
                  </a:solidFill>
                  <a:effectLst/>
                  <a:latin typeface="+mj-lt"/>
                </a:rPr>
                <a:t>ngộ nghĩnh</a:t>
              </a:r>
              <a:r>
                <a:rPr lang="en-US" sz="4400" b="0" i="0">
                  <a:solidFill>
                    <a:schemeClr val="bg1"/>
                  </a:solidFill>
                  <a:effectLst/>
                  <a:latin typeface="+mj-lt"/>
                </a:rPr>
                <a:t>.</a:t>
              </a:r>
              <a:endParaRPr kumimoji="0" lang="zh-CN" altLang="en-US" sz="4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26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7">
            <a:extLst>
              <a:ext uri="{FF2B5EF4-FFF2-40B4-BE49-F238E27FC236}">
                <a16:creationId xmlns:a16="http://schemas.microsoft.com/office/drawing/2014/main" id="{5ABD067C-BA12-453E-80D5-2555663431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800" y="1068572"/>
            <a:ext cx="8077200" cy="4416056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70A587-C3D2-48DE-A654-3DDDA58B8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130" y="1662105"/>
            <a:ext cx="6602540" cy="382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800350-6F78-4961-B726-D25C5FBD5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2" y="3941455"/>
            <a:ext cx="2892299" cy="2892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8528C-25A9-487C-BCF0-D3475E856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42" y="4097221"/>
            <a:ext cx="2319486" cy="23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463</TotalTime>
  <Words>189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HP001</vt:lpstr>
      <vt:lpstr>HP-167</vt:lpstr>
      <vt:lpstr>HP-168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Ms Quyen</cp:lastModifiedBy>
  <cp:revision>221</cp:revision>
  <dcterms:created xsi:type="dcterms:W3CDTF">2021-10-03T06:52:05Z</dcterms:created>
  <dcterms:modified xsi:type="dcterms:W3CDTF">2021-11-21T12:56:34Z</dcterms:modified>
  <cp:category>9Slide.vn</cp:category>
</cp:coreProperties>
</file>