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67" r:id="rId2"/>
    <p:sldId id="256" r:id="rId3"/>
    <p:sldId id="257" r:id="rId4"/>
    <p:sldId id="258" r:id="rId5"/>
    <p:sldId id="564" r:id="rId6"/>
    <p:sldId id="565" r:id="rId7"/>
    <p:sldId id="266" r:id="rId8"/>
    <p:sldId id="259" r:id="rId9"/>
    <p:sldId id="281" r:id="rId10"/>
    <p:sldId id="5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960"/>
    <a:srgbClr val="118463"/>
    <a:srgbClr val="71DDCC"/>
    <a:srgbClr val="CAF6EF"/>
    <a:srgbClr val="A7EFE3"/>
    <a:srgbClr val="7DE7D5"/>
    <a:srgbClr val="7CE6D4"/>
    <a:srgbClr val="EBF5F4"/>
    <a:srgbClr val="F4FFFD"/>
    <a:srgbClr val="279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2" autoAdjust="0"/>
    <p:restoredTop sz="94660"/>
  </p:normalViewPr>
  <p:slideViewPr>
    <p:cSldViewPr>
      <p:cViewPr varScale="1">
        <p:scale>
          <a:sx n="52" d="100"/>
          <a:sy n="52" d="100"/>
        </p:scale>
        <p:origin x="10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4765E-3A23-424C-9D1B-91196D7ABE34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8A2E-6084-495B-B7F9-EA8B207C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Em làm theo yêu cầu của bài tập, chú ý rằng: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ngh đi với các âm i, ê, e.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ng đi với các trường hợp còn lại.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9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Em làm theo yêu cầu của bài tập, chú ý rằng: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ngh đi với các âm i, ê, e.</a:t>
            </a:r>
          </a:p>
          <a:p>
            <a:pPr algn="just" latinLnBrk="0"/>
            <a:r>
              <a:rPr lang="vi-VN" b="0" i="0">
                <a:solidFill>
                  <a:srgbClr val="333333"/>
                </a:solidFill>
                <a:effectLst/>
                <a:latin typeface="OpenSans"/>
              </a:rPr>
              <a:t>- ng đi với các trường hợp còn lại.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8A2E-6084-495B-B7F9-EA8B207CE9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1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361C78-6AA7-4863-A8C6-C700618BA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56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5AA1-0564-4E5D-856D-F400B3A9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49DAB-1A7E-47A1-8BE0-10731FE1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FEB7-BE6C-43DF-91CB-23C4B2D4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E451-88DF-44CE-8DBB-4CA3AD8A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2309-C0B5-48BE-A6CD-A6B1F4E9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7B72F-5362-4E31-BB79-4A0418010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29E1F-ABE9-4306-97B6-BC71FA91D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16F6-698F-4CE9-B750-782B163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8FCED-E539-4660-971D-EFFE9E9B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C38D-F527-4CCD-B2B6-5EE07360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5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98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84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648BCD-1E4B-4122-B6F8-562E6BBEF3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1D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256E-1D77-41FE-899A-BCD014CB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82604-8751-48B9-9C31-9FC2F3FE5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3D3E2-A640-4A6D-86B7-FC99F1FE4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0C721-1EF2-49DD-B31E-6654BE237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FA68F-23C8-4C29-94E8-4E9FDD2A8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395A0-08D2-4484-9AC4-4460C97A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04915-E812-492E-ADFC-3E22E712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8B967-9FB0-4FA4-9886-76E25694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7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CD93-E32D-4A44-B3C6-72BBB190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A8C91-491D-4D05-9699-432E1CD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B7508-ADD8-4116-9D95-6AE11BCB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84CD6-D490-4CC2-B6CE-55BD22A7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44E52-B30A-44E7-A54F-1874E35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C9984-9183-476D-9FC3-DFC5067E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AAC8-2F53-47FF-A9EA-68C30E9A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8D77-1EE2-424B-AB35-22D88765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B928-CE35-46C3-8318-F2E20A7D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7F9A-D9A1-40DD-885F-F323E1E9F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CF4A-E722-48C7-BD1C-26F0B2A2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5FC8E-6694-48B2-9A40-C2A07DF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5F9D-DF3D-4B31-8333-FBFB7453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7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0269-FE0B-4066-835B-ECC0AA93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83AA3-2289-4CAF-86F9-01BE72AB4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0B9A-F33C-4622-A756-B2421AB8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6281A-1830-4814-B723-E1F27900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00917-3CA7-4433-BD25-355BF2FE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198B6-AE48-49AD-B28F-70E32484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2C8F6B3F-51AC-45E2-95F0-2C715DF3E56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039F0-93FF-4EDE-9552-1CC2719E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3AD47-6CC1-45F5-A0A5-32565B43D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18F96-2299-4A3F-B08F-BC0FE12C7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7918-7739-404A-AC78-F57EA23E495A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DAFBA-55BF-4DBD-BA74-11ACA66F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A9520-1B5D-44FE-A829-C4167EAE9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6D1ECA-6DBF-4F1D-9D77-7D214ACC4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" y="209692"/>
            <a:ext cx="1433052" cy="14330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CAD1065-A61E-4B41-9506-35DA87C822CF}"/>
              </a:ext>
            </a:extLst>
          </p:cNvPr>
          <p:cNvGrpSpPr/>
          <p:nvPr/>
        </p:nvGrpSpPr>
        <p:grpSpPr>
          <a:xfrm>
            <a:off x="1096459" y="181726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2551BA0-0C89-42CC-80CD-C7E60FFB5BDA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5A38A95-61A4-46DF-8792-D6FABC501152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A05003E-8E01-4EF0-818C-84DC17B5CBDE}"/>
              </a:ext>
            </a:extLst>
          </p:cNvPr>
          <p:cNvSpPr txBox="1"/>
          <p:nvPr/>
        </p:nvSpPr>
        <p:spPr>
          <a:xfrm>
            <a:off x="3556827" y="56110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94264-85CF-45DC-BE3C-74C4C7ADC676}"/>
              </a:ext>
            </a:extLst>
          </p:cNvPr>
          <p:cNvSpPr txBox="1"/>
          <p:nvPr/>
        </p:nvSpPr>
        <p:spPr>
          <a:xfrm>
            <a:off x="2395780" y="247548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TIẾNG VIỆT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59032426-A7DE-47D5-8C97-4961DDF4B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9" y="5303005"/>
            <a:ext cx="12192000" cy="1568824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6F00D08A-ED69-4F45-8555-CF8454273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0690" y="4045145"/>
            <a:ext cx="3200400" cy="3039035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39C5D96F-91D4-4266-A9DA-20868ACDEB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3874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25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9">
            <a:extLst>
              <a:ext uri="{FF2B5EF4-FFF2-40B4-BE49-F238E27FC236}">
                <a16:creationId xmlns:a16="http://schemas.microsoft.com/office/drawing/2014/main" id="{523E1EE6-B607-4E8E-8662-786A3AD9E51C}"/>
              </a:ext>
            </a:extLst>
          </p:cNvPr>
          <p:cNvGrpSpPr/>
          <p:nvPr/>
        </p:nvGrpSpPr>
        <p:grpSpPr>
          <a:xfrm>
            <a:off x="4360178" y="161925"/>
            <a:ext cx="3500284" cy="404311"/>
            <a:chOff x="2286000" y="530480"/>
            <a:chExt cx="7620000" cy="404311"/>
          </a:xfrm>
        </p:grpSpPr>
        <p:sp>
          <p:nvSpPr>
            <p:cNvPr id="10" name="5">
              <a:extLst>
                <a:ext uri="{FF2B5EF4-FFF2-40B4-BE49-F238E27FC236}">
                  <a16:creationId xmlns:a16="http://schemas.microsoft.com/office/drawing/2014/main" id="{3EC55AB4-FEB5-4761-B714-046F8E728A70}"/>
                </a:ext>
              </a:extLst>
            </p:cNvPr>
            <p:cNvSpPr/>
            <p:nvPr/>
          </p:nvSpPr>
          <p:spPr>
            <a:xfrm>
              <a:off x="2286000" y="530480"/>
              <a:ext cx="7620000" cy="385730"/>
            </a:xfrm>
            <a:prstGeom prst="rect">
              <a:avLst/>
            </a:prstGeom>
            <a:solidFill>
              <a:srgbClr val="71D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6">
              <a:extLst>
                <a:ext uri="{FF2B5EF4-FFF2-40B4-BE49-F238E27FC236}">
                  <a16:creationId xmlns:a16="http://schemas.microsoft.com/office/drawing/2014/main" id="{18A7AEB3-0F22-459D-9530-50190B2E3975}"/>
                </a:ext>
              </a:extLst>
            </p:cNvPr>
            <p:cNvSpPr txBox="1"/>
            <p:nvPr/>
          </p:nvSpPr>
          <p:spPr>
            <a:xfrm>
              <a:off x="4742748" y="534681"/>
              <a:ext cx="2782704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latin typeface="HP-167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 TẬP</a:t>
              </a:r>
              <a:endParaRPr lang="zh-CN" altLang="en-US" sz="2000" dirty="0">
                <a:solidFill>
                  <a:schemeClr val="bg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495C41-0B90-4D23-B78D-62E6A66844F8}"/>
              </a:ext>
            </a:extLst>
          </p:cNvPr>
          <p:cNvGrpSpPr/>
          <p:nvPr/>
        </p:nvGrpSpPr>
        <p:grpSpPr>
          <a:xfrm>
            <a:off x="152400" y="152400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15" name="51">
              <a:extLst>
                <a:ext uri="{FF2B5EF4-FFF2-40B4-BE49-F238E27FC236}">
                  <a16:creationId xmlns:a16="http://schemas.microsoft.com/office/drawing/2014/main" id="{BCFBB410-3FA8-466B-97E4-EE810D014BC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71D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8F11425-8210-4C5D-89EA-4A0352889C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9301D7E-5ACE-459B-9A11-94F03752A1A9}"/>
              </a:ext>
            </a:extLst>
          </p:cNvPr>
          <p:cNvSpPr txBox="1"/>
          <p:nvPr/>
        </p:nvSpPr>
        <p:spPr>
          <a:xfrm>
            <a:off x="1216744" y="516275"/>
            <a:ext cx="450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 </a:t>
            </a:r>
            <a:r>
              <a:rPr lang="en-US" sz="40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  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 </a:t>
            </a:r>
            <a:r>
              <a:rPr lang="en-US" sz="4000" b="1" i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 .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F9154C-20FB-422C-AD84-22A627471201}"/>
              </a:ext>
            </a:extLst>
          </p:cNvPr>
          <p:cNvSpPr txBox="1"/>
          <p:nvPr/>
        </p:nvSpPr>
        <p:spPr>
          <a:xfrm>
            <a:off x="336244" y="1143000"/>
            <a:ext cx="7524218" cy="779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900">
                <a:solidFill>
                  <a:srgbClr val="333333"/>
                </a:solidFill>
                <a:latin typeface="+mj-lt"/>
              </a:rPr>
              <a:t>a.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Chọn </a:t>
            </a:r>
            <a:r>
              <a:rPr lang="en-US" sz="3900">
                <a:solidFill>
                  <a:srgbClr val="118463"/>
                </a:solidFill>
                <a:latin typeface="+mj-lt"/>
              </a:rPr>
              <a:t>ch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hay </a:t>
            </a:r>
            <a:r>
              <a:rPr lang="en-US" sz="3900">
                <a:solidFill>
                  <a:srgbClr val="118463"/>
                </a:solidFill>
                <a:latin typeface="+mj-lt"/>
              </a:rPr>
              <a:t>tr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thay cho ô vuông. </a:t>
            </a:r>
            <a:endParaRPr lang="vi-VN" sz="390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8">
            <a:extLst>
              <a:ext uri="{FF2B5EF4-FFF2-40B4-BE49-F238E27FC236}">
                <a16:creationId xmlns:a16="http://schemas.microsoft.com/office/drawing/2014/main" id="{A752462B-BE19-4A61-B793-239EA18461B7}"/>
              </a:ext>
            </a:extLst>
          </p:cNvPr>
          <p:cNvSpPr/>
          <p:nvPr/>
        </p:nvSpPr>
        <p:spPr>
          <a:xfrm>
            <a:off x="477533" y="2133600"/>
            <a:ext cx="2113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rgbClr val="EF39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</a:t>
            </a:r>
            <a:r>
              <a:rPr lang="en-US" altLang="zh-CN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ung thu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1" name="8">
            <a:extLst>
              <a:ext uri="{FF2B5EF4-FFF2-40B4-BE49-F238E27FC236}">
                <a16:creationId xmlns:a16="http://schemas.microsoft.com/office/drawing/2014/main" id="{498C2C2B-181F-41CC-B3B0-58EFE57FBBF4}"/>
              </a:ext>
            </a:extLst>
          </p:cNvPr>
          <p:cNvSpPr/>
          <p:nvPr/>
        </p:nvSpPr>
        <p:spPr>
          <a:xfrm>
            <a:off x="3014182" y="2133600"/>
            <a:ext cx="2396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rgbClr val="EF39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</a:t>
            </a:r>
            <a:r>
              <a:rPr lang="en-US" altLang="zh-CN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ung sức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6" name="8">
            <a:extLst>
              <a:ext uri="{FF2B5EF4-FFF2-40B4-BE49-F238E27FC236}">
                <a16:creationId xmlns:a16="http://schemas.microsoft.com/office/drawing/2014/main" id="{8710EA00-2776-4282-8577-57823A376F50}"/>
              </a:ext>
            </a:extLst>
          </p:cNvPr>
          <p:cNvSpPr/>
          <p:nvPr/>
        </p:nvSpPr>
        <p:spPr>
          <a:xfrm>
            <a:off x="5651653" y="2133600"/>
            <a:ext cx="3339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rgbClr val="EF39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</a:t>
            </a:r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 </a:t>
            </a:r>
            <a:r>
              <a:rPr lang="en-US" altLang="zh-CN" sz="4000">
                <a:solidFill>
                  <a:srgbClr val="EF39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</a:t>
            </a:r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óng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7" name="8">
            <a:extLst>
              <a:ext uri="{FF2B5EF4-FFF2-40B4-BE49-F238E27FC236}">
                <a16:creationId xmlns:a16="http://schemas.microsoft.com/office/drawing/2014/main" id="{5D79D51C-52C4-41E4-919C-1B1BE50B0602}"/>
              </a:ext>
            </a:extLst>
          </p:cNvPr>
          <p:cNvSpPr/>
          <p:nvPr/>
        </p:nvSpPr>
        <p:spPr>
          <a:xfrm>
            <a:off x="9270205" y="2133600"/>
            <a:ext cx="2540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rgbClr val="EF39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</a:t>
            </a:r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 xanh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1AAA73-D0FD-4256-8751-2A8F9BE8B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69" y="2274397"/>
            <a:ext cx="476043" cy="4389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CD2C52-8401-4BC3-BDEB-E16279FFF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313" y="2274397"/>
            <a:ext cx="476043" cy="4389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AE198EF-A5A8-4677-9ACD-85F09BEF1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169" y="2276778"/>
            <a:ext cx="476043" cy="4389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A6D4969-20F0-4A26-A84D-DF11BBF9B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942" y="2274397"/>
            <a:ext cx="476043" cy="43899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596F5AB-484A-4371-9BFF-09C864503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885" y="2274397"/>
            <a:ext cx="476043" cy="4389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7B23A1A-C262-4C67-A9D1-74687AE46A5F}"/>
              </a:ext>
            </a:extLst>
          </p:cNvPr>
          <p:cNvSpPr txBox="1"/>
          <p:nvPr/>
        </p:nvSpPr>
        <p:spPr>
          <a:xfrm>
            <a:off x="336243" y="2971800"/>
            <a:ext cx="8933961" cy="779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900">
                <a:solidFill>
                  <a:srgbClr val="333333"/>
                </a:solidFill>
                <a:latin typeface="+mj-lt"/>
              </a:rPr>
              <a:t>b</a:t>
            </a:r>
            <a:r>
              <a:rPr lang="vi-VN" sz="3900">
                <a:solidFill>
                  <a:srgbClr val="333333"/>
                </a:solidFill>
                <a:latin typeface="+mj-lt"/>
              </a:rPr>
              <a:t>.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Chọn </a:t>
            </a:r>
            <a:r>
              <a:rPr lang="en-US" sz="3900">
                <a:solidFill>
                  <a:srgbClr val="118463"/>
                </a:solidFill>
                <a:latin typeface="+mj-lt"/>
              </a:rPr>
              <a:t>uôn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hay </a:t>
            </a:r>
            <a:r>
              <a:rPr lang="en-US" sz="3900">
                <a:solidFill>
                  <a:srgbClr val="118463"/>
                </a:solidFill>
                <a:latin typeface="+mj-lt"/>
              </a:rPr>
              <a:t>uông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thay cho ô vuông. </a:t>
            </a:r>
            <a:endParaRPr lang="vi-VN" sz="390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FD38652-7B8D-4C4F-BDBD-6E7150137E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53" t="13395" r="78685" b="13452"/>
          <a:stretch>
            <a:fillRect/>
          </a:stretch>
        </p:blipFill>
        <p:spPr>
          <a:xfrm>
            <a:off x="1475007" y="3842522"/>
            <a:ext cx="1600200" cy="1905000"/>
          </a:xfrm>
          <a:custGeom>
            <a:avLst/>
            <a:gdLst>
              <a:gd name="connsiteX0" fmla="*/ 0 w 1600200"/>
              <a:gd name="connsiteY0" fmla="*/ 0 h 1905000"/>
              <a:gd name="connsiteX1" fmla="*/ 1600200 w 1600200"/>
              <a:gd name="connsiteY1" fmla="*/ 0 h 1905000"/>
              <a:gd name="connsiteX2" fmla="*/ 1600200 w 1600200"/>
              <a:gd name="connsiteY2" fmla="*/ 1905000 h 1905000"/>
              <a:gd name="connsiteX3" fmla="*/ 0 w 1600200"/>
              <a:gd name="connsiteY3" fmla="*/ 1905000 h 1905000"/>
              <a:gd name="connsiteX4" fmla="*/ 0 w 16002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0" h="1905000">
                <a:moveTo>
                  <a:pt x="0" y="0"/>
                </a:moveTo>
                <a:lnTo>
                  <a:pt x="1600200" y="0"/>
                </a:lnTo>
                <a:lnTo>
                  <a:pt x="1600200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B70F42C-8C51-4A62-8D4C-DF6C7BEE2F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566" t="13395" r="35129" b="18854"/>
          <a:stretch>
            <a:fillRect/>
          </a:stretch>
        </p:blipFill>
        <p:spPr>
          <a:xfrm>
            <a:off x="4747604" y="3860915"/>
            <a:ext cx="2574022" cy="1764338"/>
          </a:xfrm>
          <a:custGeom>
            <a:avLst/>
            <a:gdLst>
              <a:gd name="connsiteX0" fmla="*/ 0 w 2574022"/>
              <a:gd name="connsiteY0" fmla="*/ 0 h 1764338"/>
              <a:gd name="connsiteX1" fmla="*/ 2574022 w 2574022"/>
              <a:gd name="connsiteY1" fmla="*/ 0 h 1764338"/>
              <a:gd name="connsiteX2" fmla="*/ 2574022 w 2574022"/>
              <a:gd name="connsiteY2" fmla="*/ 1764338 h 1764338"/>
              <a:gd name="connsiteX3" fmla="*/ 0 w 2574022"/>
              <a:gd name="connsiteY3" fmla="*/ 1764338 h 1764338"/>
              <a:gd name="connsiteX4" fmla="*/ 0 w 2574022"/>
              <a:gd name="connsiteY4" fmla="*/ 0 h 176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4022" h="1764338">
                <a:moveTo>
                  <a:pt x="0" y="0"/>
                </a:moveTo>
                <a:lnTo>
                  <a:pt x="2574022" y="0"/>
                </a:lnTo>
                <a:lnTo>
                  <a:pt x="2574022" y="1764338"/>
                </a:lnTo>
                <a:lnTo>
                  <a:pt x="0" y="17643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DB4E6ED-7859-4317-8DE2-CFD12D48FE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309" t="13395" r="2230" b="13452"/>
          <a:stretch>
            <a:fillRect/>
          </a:stretch>
        </p:blipFill>
        <p:spPr>
          <a:xfrm>
            <a:off x="8994024" y="3842522"/>
            <a:ext cx="1600200" cy="1905000"/>
          </a:xfrm>
          <a:custGeom>
            <a:avLst/>
            <a:gdLst>
              <a:gd name="connsiteX0" fmla="*/ 0 w 1600200"/>
              <a:gd name="connsiteY0" fmla="*/ 0 h 1905000"/>
              <a:gd name="connsiteX1" fmla="*/ 1600200 w 1600200"/>
              <a:gd name="connsiteY1" fmla="*/ 0 h 1905000"/>
              <a:gd name="connsiteX2" fmla="*/ 1600200 w 1600200"/>
              <a:gd name="connsiteY2" fmla="*/ 1905000 h 1905000"/>
              <a:gd name="connsiteX3" fmla="*/ 0 w 1600200"/>
              <a:gd name="connsiteY3" fmla="*/ 1905000 h 1905000"/>
              <a:gd name="connsiteX4" fmla="*/ 0 w 16002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0" h="1905000">
                <a:moveTo>
                  <a:pt x="0" y="0"/>
                </a:moveTo>
                <a:lnTo>
                  <a:pt x="1600200" y="0"/>
                </a:lnTo>
                <a:lnTo>
                  <a:pt x="1600200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0" name="8">
            <a:extLst>
              <a:ext uri="{FF2B5EF4-FFF2-40B4-BE49-F238E27FC236}">
                <a16:creationId xmlns:a16="http://schemas.microsoft.com/office/drawing/2014/main" id="{F04A3B90-ED95-4C3C-8B6C-91EDD06F88EC}"/>
              </a:ext>
            </a:extLst>
          </p:cNvPr>
          <p:cNvSpPr/>
          <p:nvPr/>
        </p:nvSpPr>
        <p:spPr>
          <a:xfrm>
            <a:off x="598038" y="5747522"/>
            <a:ext cx="304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</a:t>
            </a:r>
            <a:r>
              <a:rPr lang="en-US" altLang="zh-CN" sz="4000">
                <a:solidFill>
                  <a:srgbClr val="EF39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uông</a:t>
            </a:r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gió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96B9616-50ED-46A4-8E4A-FEBBA165F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641" y="5849006"/>
            <a:ext cx="1122745" cy="606401"/>
          </a:xfrm>
          <a:prstGeom prst="rect">
            <a:avLst/>
          </a:prstGeom>
        </p:spPr>
      </p:pic>
      <p:sp>
        <p:nvSpPr>
          <p:cNvPr id="52" name="8">
            <a:extLst>
              <a:ext uri="{FF2B5EF4-FFF2-40B4-BE49-F238E27FC236}">
                <a16:creationId xmlns:a16="http://schemas.microsoft.com/office/drawing/2014/main" id="{07668AC6-4BC9-475A-A452-94CFD0B1D70F}"/>
              </a:ext>
            </a:extLst>
          </p:cNvPr>
          <p:cNvSpPr/>
          <p:nvPr/>
        </p:nvSpPr>
        <p:spPr>
          <a:xfrm>
            <a:off x="4464864" y="5747522"/>
            <a:ext cx="304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</a:t>
            </a:r>
            <a:r>
              <a:rPr lang="en-US" altLang="zh-CN" sz="4000">
                <a:solidFill>
                  <a:srgbClr val="EF39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uồn</a:t>
            </a:r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ch</a:t>
            </a:r>
            <a:r>
              <a:rPr lang="en-US" altLang="zh-CN" sz="4000">
                <a:solidFill>
                  <a:srgbClr val="EF39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uồn</a:t>
            </a:r>
            <a:endParaRPr lang="zh-CN" altLang="en-US" sz="4000" dirty="0">
              <a:solidFill>
                <a:srgbClr val="EF39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1DBFA1F-6B6F-446D-B0FB-1ACDCF4A5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143" y="5851635"/>
            <a:ext cx="851889" cy="6064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6883E40-738B-420F-8025-19BC1BEBA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053" y="5849006"/>
            <a:ext cx="851889" cy="606401"/>
          </a:xfrm>
          <a:prstGeom prst="rect">
            <a:avLst/>
          </a:prstGeom>
        </p:spPr>
      </p:pic>
      <p:pic>
        <p:nvPicPr>
          <p:cNvPr id="55" name="Picture 54" descr="Shape&#10;&#10;Description automatically generated with low confidence">
            <a:extLst>
              <a:ext uri="{FF2B5EF4-FFF2-40B4-BE49-F238E27FC236}">
                <a16:creationId xmlns:a16="http://schemas.microsoft.com/office/drawing/2014/main" id="{206B5C82-06ED-46D3-A465-C0D2FA8E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203" t="10081" r="17883" b="63809"/>
          <a:stretch/>
        </p:blipFill>
        <p:spPr>
          <a:xfrm>
            <a:off x="5410327" y="5590258"/>
            <a:ext cx="308473" cy="418641"/>
          </a:xfrm>
          <a:prstGeom prst="rect">
            <a:avLst/>
          </a:prstGeom>
        </p:spPr>
      </p:pic>
      <p:pic>
        <p:nvPicPr>
          <p:cNvPr id="56" name="Picture 55" descr="Shape&#10;&#10;Description automatically generated with low confidence">
            <a:extLst>
              <a:ext uri="{FF2B5EF4-FFF2-40B4-BE49-F238E27FC236}">
                <a16:creationId xmlns:a16="http://schemas.microsoft.com/office/drawing/2014/main" id="{D0315A42-BE10-4BB7-8D09-14143D49DB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203" t="10081" r="17883" b="63809"/>
          <a:stretch/>
        </p:blipFill>
        <p:spPr>
          <a:xfrm>
            <a:off x="6854327" y="5588943"/>
            <a:ext cx="308473" cy="418641"/>
          </a:xfrm>
          <a:prstGeom prst="rect">
            <a:avLst/>
          </a:prstGeom>
        </p:spPr>
      </p:pic>
      <p:sp>
        <p:nvSpPr>
          <p:cNvPr id="57" name="8">
            <a:extLst>
              <a:ext uri="{FF2B5EF4-FFF2-40B4-BE49-F238E27FC236}">
                <a16:creationId xmlns:a16="http://schemas.microsoft.com/office/drawing/2014/main" id="{820CFE02-E51E-4B7B-99F5-F8A5DAE72471}"/>
              </a:ext>
            </a:extLst>
          </p:cNvPr>
          <p:cNvSpPr/>
          <p:nvPr/>
        </p:nvSpPr>
        <p:spPr>
          <a:xfrm>
            <a:off x="8409952" y="5750150"/>
            <a:ext cx="2473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4000">
                <a:solidFill>
                  <a:srgbClr val="EF39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uộn</a:t>
            </a:r>
            <a:r>
              <a:rPr lang="en-US" altLang="zh-CN" sz="400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chỉ</a:t>
            </a:r>
            <a:endParaRPr lang="zh-CN" altLang="en-US" sz="4000" dirty="0">
              <a:solidFill>
                <a:srgbClr val="EF39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24D79E48-61A6-47DB-A591-0D407C6D7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199" y="5849005"/>
            <a:ext cx="851889" cy="60640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5DD6297-F325-44EB-A6C3-D76832622327}"/>
              </a:ext>
            </a:extLst>
          </p:cNvPr>
          <p:cNvSpPr/>
          <p:nvPr/>
        </p:nvSpPr>
        <p:spPr>
          <a:xfrm>
            <a:off x="9377510" y="6500648"/>
            <a:ext cx="85265" cy="8526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28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31" grpId="0"/>
      <p:bldP spid="36" grpId="0"/>
      <p:bldP spid="37" grpId="0"/>
      <p:bldP spid="42" grpId="0"/>
      <p:bldP spid="50" grpId="0"/>
      <p:bldP spid="52" grpId="0"/>
      <p:bldP spid="57" grpId="0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7">
            <a:extLst>
              <a:ext uri="{FF2B5EF4-FFF2-40B4-BE49-F238E27FC236}">
                <a16:creationId xmlns:a16="http://schemas.microsoft.com/office/drawing/2014/main" id="{5ABD067C-BA12-453E-80D5-2555663431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4800" y="1068572"/>
            <a:ext cx="8077200" cy="4416056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70A587-C3D2-48DE-A654-3DDDA58B8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130" y="1662105"/>
            <a:ext cx="6602540" cy="3822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800350-6F78-4961-B726-D25C5FBD5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2" y="3941455"/>
            <a:ext cx="2892299" cy="2892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18528C-25A9-487C-BCF0-D3475E856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42" y="4097221"/>
            <a:ext cx="2319486" cy="23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40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4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7">
            <a:extLst>
              <a:ext uri="{FF2B5EF4-FFF2-40B4-BE49-F238E27FC236}">
                <a16:creationId xmlns:a16="http://schemas.microsoft.com/office/drawing/2014/main" id="{2F39F977-1FF3-46AF-A9DA-DE96449BC4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4800" y="1068572"/>
            <a:ext cx="8077200" cy="4416056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sp>
        <p:nvSpPr>
          <p:cNvPr id="10" name="34">
            <a:extLst>
              <a:ext uri="{FF2B5EF4-FFF2-40B4-BE49-F238E27FC236}">
                <a16:creationId xmlns:a16="http://schemas.microsoft.com/office/drawing/2014/main" id="{5711607F-888D-404D-B93F-354A69EE06EE}"/>
              </a:ext>
            </a:extLst>
          </p:cNvPr>
          <p:cNvSpPr txBox="1">
            <a:spLocks/>
          </p:cNvSpPr>
          <p:nvPr/>
        </p:nvSpPr>
        <p:spPr>
          <a:xfrm>
            <a:off x="4976175" y="99545"/>
            <a:ext cx="2239645" cy="758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GB" sz="360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P-168" panose="020B0803050302020204" pitchFamily="34" charset="0"/>
                <a:ea typeface="华文彩云" panose="02010800040101010101" charset="-122"/>
                <a:cs typeface="Algerian" panose="04020705040A02060702" charset="0"/>
              </a:rPr>
              <a:t>TUẦN 12</a:t>
            </a: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82527DCF-5251-4201-99F3-DE708C742AA8}"/>
              </a:ext>
            </a:extLst>
          </p:cNvPr>
          <p:cNvSpPr>
            <a:spLocks noGrp="1"/>
          </p:cNvSpPr>
          <p:nvPr/>
        </p:nvSpPr>
        <p:spPr>
          <a:xfrm>
            <a:off x="5333998" y="6019800"/>
            <a:ext cx="1524000" cy="544472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indent="0" algn="dist" rtl="0">
              <a:lnSpc>
                <a:spcPct val="180000"/>
              </a:lnSpc>
              <a:spcBef>
                <a:spcPts val="0"/>
              </a:spcBef>
            </a:pPr>
            <a:r>
              <a:rPr lang="en-US" altLang="zh-CN" sz="2800" b="1" i="0" u="none" strike="noStrike" kern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TIẾT3</a:t>
            </a:r>
            <a:endParaRPr lang="zh-CN" altLang="en-US" sz="2800" b="1" i="0" u="none" strike="noStrike" kern="2200" baseline="0" dirty="0">
              <a:solidFill>
                <a:schemeClr val="tx1">
                  <a:lumMod val="65000"/>
                  <a:lumOff val="35000"/>
                </a:schemeClr>
              </a:solidFill>
              <a:latin typeface="HP-167" panose="020B0803050302020204" pitchFamily="34" charset="0"/>
              <a:ea typeface="字魂58号-创中黑" panose="00000500000000000000" pitchFamily="2" charset="-122"/>
              <a:cs typeface="字魂58号-创中黑" panose="00000500000000000000" pitchFamily="2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227519-678C-46B6-9248-8F9B8AA0B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531" y="2850213"/>
            <a:ext cx="7309738" cy="22679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3444E7-8CE6-4DAE-A787-92CE81B1D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2" y="3941455"/>
            <a:ext cx="2892299" cy="28922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5D3E3B-D7BA-43C0-8716-717B3DB20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42" y="4097221"/>
            <a:ext cx="2319486" cy="23194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4675E1-3022-4F4B-9384-051464C5F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1301" y="1373372"/>
            <a:ext cx="4309391" cy="166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36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36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96;p31">
            <a:extLst>
              <a:ext uri="{FF2B5EF4-FFF2-40B4-BE49-F238E27FC236}">
                <a16:creationId xmlns:a16="http://schemas.microsoft.com/office/drawing/2014/main" id="{8260A3AA-43BD-41D6-9AFE-681C9CA8B2AE}"/>
              </a:ext>
            </a:extLst>
          </p:cNvPr>
          <p:cNvGrpSpPr/>
          <p:nvPr/>
        </p:nvGrpSpPr>
        <p:grpSpPr>
          <a:xfrm>
            <a:off x="512413" y="897840"/>
            <a:ext cx="11243373" cy="4862739"/>
            <a:chOff x="1741360" y="1071703"/>
            <a:chExt cx="6005068" cy="3022263"/>
          </a:xfrm>
        </p:grpSpPr>
        <p:sp>
          <p:nvSpPr>
            <p:cNvPr id="7" name="Google Shape;397;p31">
              <a:extLst>
                <a:ext uri="{FF2B5EF4-FFF2-40B4-BE49-F238E27FC236}">
                  <a16:creationId xmlns:a16="http://schemas.microsoft.com/office/drawing/2014/main" id="{416E9D64-9F1C-4F55-ABB5-6D77DE11F359}"/>
                </a:ext>
              </a:extLst>
            </p:cNvPr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rgbClr val="447156"/>
                </a:solidFill>
              </a:endParaRPr>
            </a:p>
          </p:txBody>
        </p:sp>
        <p:sp>
          <p:nvSpPr>
            <p:cNvPr id="8" name="Google Shape;398;p31">
              <a:extLst>
                <a:ext uri="{FF2B5EF4-FFF2-40B4-BE49-F238E27FC236}">
                  <a16:creationId xmlns:a16="http://schemas.microsoft.com/office/drawing/2014/main" id="{8A2EEA5C-17E7-4D13-B5FC-809A7E1F671D}"/>
                </a:ext>
              </a:extLst>
            </p:cNvPr>
            <p:cNvSpPr/>
            <p:nvPr/>
          </p:nvSpPr>
          <p:spPr>
            <a:xfrm rot="21470825">
              <a:off x="1741360" y="1071703"/>
              <a:ext cx="5898603" cy="2888221"/>
            </a:xfrm>
            <a:prstGeom prst="roundRect">
              <a:avLst>
                <a:gd name="adj" fmla="val 24491"/>
              </a:avLst>
            </a:prstGeom>
            <a:solidFill>
              <a:srgbClr val="CAF6EF"/>
            </a:solidFill>
            <a:ln>
              <a:solidFill>
                <a:srgbClr val="F4FFF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rgbClr val="447156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B90733F-DB9C-461E-A661-CF38B25B94A9}"/>
              </a:ext>
            </a:extLst>
          </p:cNvPr>
          <p:cNvSpPr txBox="1"/>
          <p:nvPr/>
        </p:nvSpPr>
        <p:spPr>
          <a:xfrm>
            <a:off x="738531" y="1616809"/>
            <a:ext cx="1059180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ǡ</a:t>
            </a:r>
            <a:r>
              <a:rPr lang="el-GR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μ</a:t>
            </a: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ếnḑ V</a:t>
            </a:r>
            <a:r>
              <a:rPr lang="el-GR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Θ</a:t>
            </a: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ʸt</a:t>
            </a:r>
            <a:br>
              <a:rPr lang="en-US" sz="6000"/>
            </a:br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</a:t>
            </a:r>
            <a:r>
              <a:rPr lang="el-GR" sz="6000" b="1">
                <a:solidFill>
                  <a:schemeClr val="tx1">
                    <a:lumMod val="75000"/>
                    <a:lumOff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Ή; </a:t>
            </a:r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ȫ</a:t>
            </a:r>
            <a:r>
              <a:rPr lang="el-GR" sz="6000" b="1">
                <a:solidFill>
                  <a:schemeClr val="tx1">
                    <a:lumMod val="75000"/>
                    <a:lumOff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μ</a:t>
            </a:r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ʴt:</a:t>
            </a:r>
            <a:r>
              <a:rPr lang="en-US" sz="6000" b="1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vi-VN" sz="6000" b="1">
                <a:latin typeface="HP001" panose="020B0603050302020204" pitchFamily="34" charset="0"/>
                <a:ea typeface="HP001" panose="020B0603050302020204" pitchFamily="34" charset="0"/>
              </a:rPr>
              <a:t>Đồ εơΤ΅ ΐǘu κíε</a:t>
            </a:r>
            <a:endParaRPr lang="en-US" sz="6000">
              <a:solidFill>
                <a:schemeClr val="tx1">
                  <a:lumMod val="85000"/>
                  <a:lumOff val="15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77739-96DE-478B-9FCD-7E819F14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5920"/>
            <a:ext cx="1700256" cy="9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6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DC6D29E0-63A9-4A8C-BFC4-B5392F61745B}"/>
              </a:ext>
            </a:extLst>
          </p:cNvPr>
          <p:cNvSpPr/>
          <p:nvPr/>
        </p:nvSpPr>
        <p:spPr>
          <a:xfrm>
            <a:off x="4936499" y="1455587"/>
            <a:ext cx="2319003" cy="2319003"/>
          </a:xfrm>
          <a:prstGeom prst="ellipse">
            <a:avLst/>
          </a:prstGeom>
          <a:noFill/>
          <a:ln w="76200">
            <a:solidFill>
              <a:srgbClr val="28A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6AFD3"/>
              </a:solidFill>
              <a:cs typeface="+mn-ea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E522A-6259-4D5C-A426-049181E49342}"/>
              </a:ext>
            </a:extLst>
          </p:cNvPr>
          <p:cNvSpPr txBox="1"/>
          <p:nvPr/>
        </p:nvSpPr>
        <p:spPr>
          <a:xfrm>
            <a:off x="3169918" y="4038600"/>
            <a:ext cx="5852161" cy="1015663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71DDCC"/>
            </a:outerShdw>
            <a:softEdge rad="12700"/>
          </a:effectLst>
          <a:scene3d>
            <a:camera prst="orthographicFront"/>
            <a:lightRig rig="threePt" dir="t"/>
          </a:scene3d>
          <a:sp3d extrusionH="76200">
            <a:extrusionClr>
              <a:srgbClr val="28A48F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67" panose="020B0803050302020204" pitchFamily="34" charset="0"/>
              </a:rPr>
              <a:t>ĐỌC VĂN BẢN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67" panose="020B08030503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ED268-E9C9-4A20-BC50-A54F039CD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97" y="1598786"/>
            <a:ext cx="2032604" cy="20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2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BD2BCA-6DF0-423B-AE2B-1E5006AD481A}"/>
              </a:ext>
            </a:extLst>
          </p:cNvPr>
          <p:cNvSpPr txBox="1"/>
          <p:nvPr/>
        </p:nvSpPr>
        <p:spPr>
          <a:xfrm>
            <a:off x="3619499" y="3048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EF39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chơi yêu thích</a:t>
            </a:r>
            <a:endParaRPr lang="en-US" sz="9600" b="1" dirty="0">
              <a:solidFill>
                <a:srgbClr val="EF39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D806F-6460-40DD-B384-362FCBD86FC9}"/>
              </a:ext>
            </a:extLst>
          </p:cNvPr>
          <p:cNvSpPr txBox="1"/>
          <p:nvPr/>
        </p:nvSpPr>
        <p:spPr>
          <a:xfrm>
            <a:off x="495300" y="1111931"/>
            <a:ext cx="11201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1963" algn="just"/>
            <a:r>
              <a:rPr lang="vi-VN" sz="4000"/>
              <a:t>Tớ rất thích các đồ chơi truyền thống như diều, chong chóng, đèn ông sao. Tớ cũng thích các đồ chơi hiện đại như lê-gô, ô tô điều khiển từ xa, siêu nhân. Đồ chơi nào tớ cũng giữ gìn cẩn thận.</a:t>
            </a: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CAE43-11E3-4679-92FB-601AD24E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5920"/>
            <a:ext cx="1700256" cy="957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14317D-0615-4C1D-BBE7-B08258ABD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36" y="3810000"/>
            <a:ext cx="3123128" cy="31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1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BD2BCA-6DF0-423B-AE2B-1E5006AD481A}"/>
              </a:ext>
            </a:extLst>
          </p:cNvPr>
          <p:cNvSpPr txBox="1"/>
          <p:nvPr/>
        </p:nvSpPr>
        <p:spPr>
          <a:xfrm>
            <a:off x="2941800" y="471535"/>
            <a:ext cx="6286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>
                <a:solidFill>
                  <a:srgbClr val="EF396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Đồ εơΤ΅ ΐǘu κíε</a:t>
            </a:r>
            <a:endParaRPr lang="en-US" sz="41300" b="1" dirty="0">
              <a:solidFill>
                <a:srgbClr val="EF39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D806F-6460-40DD-B384-362FCBD86FC9}"/>
              </a:ext>
            </a:extLst>
          </p:cNvPr>
          <p:cNvSpPr txBox="1"/>
          <p:nvPr/>
        </p:nvSpPr>
        <p:spPr>
          <a:xfrm>
            <a:off x="228600" y="1253902"/>
            <a:ext cx="11887200" cy="361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1963" algn="just">
              <a:lnSpc>
                <a:spcPct val="130000"/>
              </a:lnSpc>
            </a:pPr>
            <a:r>
              <a:rPr lang="vi-VN" sz="4400" b="1">
                <a:latin typeface="HP001" panose="020B0603050302020204" pitchFamily="34" charset="0"/>
                <a:ea typeface="HP001" panose="020B0603050302020204" pitchFamily="34" charset="0"/>
              </a:rPr>
              <a:t>Tớ ǟất κíε cáɖ đồ εơΤ΅ ǇruΏǚn κốΪḑ ηư dΗʵu, εoΪḑ εóΪḑ, Αèn ôΪḑ Ȥao. Tớ cɺȰḑ κíε cáɖ đồ εơΤ΅ ẘΗện đại ηư Δɐ-ẑô, ô Ǉô đΗʵu δΗển Ǉừ xa, Ȩμʳu ηɤȰ. Đồ εơΤ΅ ǻào Ǉớ cɺȰḑ giữ gɬȰ cɧȰ κɩȰ.</a:t>
            </a:r>
            <a:endParaRPr lang="en-US" sz="59500"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633024-F2EA-44DF-8277-F779BD2BCB6F}"/>
              </a:ext>
            </a:extLst>
          </p:cNvPr>
          <p:cNvGrpSpPr/>
          <p:nvPr/>
        </p:nvGrpSpPr>
        <p:grpSpPr>
          <a:xfrm>
            <a:off x="9152284" y="4835468"/>
            <a:ext cx="2963516" cy="1935015"/>
            <a:chOff x="9194099" y="2271804"/>
            <a:chExt cx="2963516" cy="1935015"/>
          </a:xfrm>
        </p:grpSpPr>
        <p:sp>
          <p:nvSpPr>
            <p:cNvPr id="6" name="右箭头 5">
              <a:extLst>
                <a:ext uri="{FF2B5EF4-FFF2-40B4-BE49-F238E27FC236}">
                  <a16:creationId xmlns:a16="http://schemas.microsoft.com/office/drawing/2014/main" id="{5F864E62-3D3A-4EFA-B462-4BAF15427624}"/>
                </a:ext>
              </a:extLst>
            </p:cNvPr>
            <p:cNvSpPr/>
            <p:nvPr/>
          </p:nvSpPr>
          <p:spPr>
            <a:xfrm flipH="1">
              <a:off x="9194099" y="2271804"/>
              <a:ext cx="2931292" cy="1935015"/>
            </a:xfrm>
            <a:custGeom>
              <a:avLst/>
              <a:gdLst>
                <a:gd name="connsiteX0" fmla="*/ 0 w 1922432"/>
                <a:gd name="connsiteY0" fmla="*/ 288984 h 1570008"/>
                <a:gd name="connsiteX1" fmla="*/ 1069148 w 1922432"/>
                <a:gd name="connsiteY1" fmla="*/ 288984 h 1570008"/>
                <a:gd name="connsiteX2" fmla="*/ 1069148 w 1922432"/>
                <a:gd name="connsiteY2" fmla="*/ 0 h 1570008"/>
                <a:gd name="connsiteX3" fmla="*/ 1922432 w 1922432"/>
                <a:gd name="connsiteY3" fmla="*/ 785004 h 1570008"/>
                <a:gd name="connsiteX4" fmla="*/ 1069148 w 1922432"/>
                <a:gd name="connsiteY4" fmla="*/ 1570008 h 1570008"/>
                <a:gd name="connsiteX5" fmla="*/ 1069148 w 1922432"/>
                <a:gd name="connsiteY5" fmla="*/ 1281024 h 1570008"/>
                <a:gd name="connsiteX6" fmla="*/ 0 w 1922432"/>
                <a:gd name="connsiteY6" fmla="*/ 1281024 h 1570008"/>
                <a:gd name="connsiteX7" fmla="*/ 0 w 1922432"/>
                <a:gd name="connsiteY7" fmla="*/ 288984 h 1570008"/>
                <a:gd name="connsiteX0" fmla="*/ 133643 w 2056075"/>
                <a:gd name="connsiteY0" fmla="*/ 288984 h 1570008"/>
                <a:gd name="connsiteX1" fmla="*/ 1202791 w 2056075"/>
                <a:gd name="connsiteY1" fmla="*/ 288984 h 1570008"/>
                <a:gd name="connsiteX2" fmla="*/ 1202791 w 2056075"/>
                <a:gd name="connsiteY2" fmla="*/ 0 h 1570008"/>
                <a:gd name="connsiteX3" fmla="*/ 2056075 w 2056075"/>
                <a:gd name="connsiteY3" fmla="*/ 785004 h 1570008"/>
                <a:gd name="connsiteX4" fmla="*/ 1202791 w 2056075"/>
                <a:gd name="connsiteY4" fmla="*/ 1570008 h 1570008"/>
                <a:gd name="connsiteX5" fmla="*/ 1202791 w 2056075"/>
                <a:gd name="connsiteY5" fmla="*/ 1281024 h 1570008"/>
                <a:gd name="connsiteX6" fmla="*/ 133643 w 2056075"/>
                <a:gd name="connsiteY6" fmla="*/ 1281024 h 1570008"/>
                <a:gd name="connsiteX7" fmla="*/ 133643 w 2056075"/>
                <a:gd name="connsiteY7" fmla="*/ 288984 h 1570008"/>
                <a:gd name="connsiteX0" fmla="*/ 133643 w 2056075"/>
                <a:gd name="connsiteY0" fmla="*/ 288984 h 1570008"/>
                <a:gd name="connsiteX1" fmla="*/ 1202791 w 2056075"/>
                <a:gd name="connsiteY1" fmla="*/ 288984 h 1570008"/>
                <a:gd name="connsiteX2" fmla="*/ 1202791 w 2056075"/>
                <a:gd name="connsiteY2" fmla="*/ 0 h 1570008"/>
                <a:gd name="connsiteX3" fmla="*/ 2056075 w 2056075"/>
                <a:gd name="connsiteY3" fmla="*/ 785004 h 1570008"/>
                <a:gd name="connsiteX4" fmla="*/ 1202791 w 2056075"/>
                <a:gd name="connsiteY4" fmla="*/ 1570008 h 1570008"/>
                <a:gd name="connsiteX5" fmla="*/ 1202791 w 2056075"/>
                <a:gd name="connsiteY5" fmla="*/ 1281024 h 1570008"/>
                <a:gd name="connsiteX6" fmla="*/ 133643 w 2056075"/>
                <a:gd name="connsiteY6" fmla="*/ 1281024 h 1570008"/>
                <a:gd name="connsiteX7" fmla="*/ 133643 w 2056075"/>
                <a:gd name="connsiteY7" fmla="*/ 288984 h 157000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99058 h 1593532"/>
                <a:gd name="connsiteX1" fmla="*/ 1202791 w 2056075"/>
                <a:gd name="connsiteY1" fmla="*/ 299058 h 1593532"/>
                <a:gd name="connsiteX2" fmla="*/ 1202791 w 2056075"/>
                <a:gd name="connsiteY2" fmla="*/ 10074 h 1593532"/>
                <a:gd name="connsiteX3" fmla="*/ 2056075 w 2056075"/>
                <a:gd name="connsiteY3" fmla="*/ 795078 h 1593532"/>
                <a:gd name="connsiteX4" fmla="*/ 1202791 w 2056075"/>
                <a:gd name="connsiteY4" fmla="*/ 1580082 h 1593532"/>
                <a:gd name="connsiteX5" fmla="*/ 1202791 w 2056075"/>
                <a:gd name="connsiteY5" fmla="*/ 1291098 h 1593532"/>
                <a:gd name="connsiteX6" fmla="*/ 133643 w 2056075"/>
                <a:gd name="connsiteY6" fmla="*/ 1291098 h 1593532"/>
                <a:gd name="connsiteX7" fmla="*/ 133643 w 2056075"/>
                <a:gd name="connsiteY7" fmla="*/ 299058 h 1593532"/>
                <a:gd name="connsiteX0" fmla="*/ 133643 w 2056075"/>
                <a:gd name="connsiteY0" fmla="*/ 299058 h 1593532"/>
                <a:gd name="connsiteX1" fmla="*/ 1202791 w 2056075"/>
                <a:gd name="connsiteY1" fmla="*/ 299058 h 1593532"/>
                <a:gd name="connsiteX2" fmla="*/ 1202791 w 2056075"/>
                <a:gd name="connsiteY2" fmla="*/ 10074 h 1593532"/>
                <a:gd name="connsiteX3" fmla="*/ 2056075 w 2056075"/>
                <a:gd name="connsiteY3" fmla="*/ 795078 h 1593532"/>
                <a:gd name="connsiteX4" fmla="*/ 1202791 w 2056075"/>
                <a:gd name="connsiteY4" fmla="*/ 1580082 h 1593532"/>
                <a:gd name="connsiteX5" fmla="*/ 1202791 w 2056075"/>
                <a:gd name="connsiteY5" fmla="*/ 1291098 h 1593532"/>
                <a:gd name="connsiteX6" fmla="*/ 133643 w 2056075"/>
                <a:gd name="connsiteY6" fmla="*/ 1291098 h 1593532"/>
                <a:gd name="connsiteX7" fmla="*/ 133643 w 2056075"/>
                <a:gd name="connsiteY7" fmla="*/ 299058 h 1593532"/>
                <a:gd name="connsiteX0" fmla="*/ 125448 w 2047880"/>
                <a:gd name="connsiteY0" fmla="*/ 299058 h 1604570"/>
                <a:gd name="connsiteX1" fmla="*/ 1194596 w 2047880"/>
                <a:gd name="connsiteY1" fmla="*/ 299058 h 1604570"/>
                <a:gd name="connsiteX2" fmla="*/ 1194596 w 2047880"/>
                <a:gd name="connsiteY2" fmla="*/ 10074 h 1604570"/>
                <a:gd name="connsiteX3" fmla="*/ 2047880 w 2047880"/>
                <a:gd name="connsiteY3" fmla="*/ 795078 h 1604570"/>
                <a:gd name="connsiteX4" fmla="*/ 1194596 w 2047880"/>
                <a:gd name="connsiteY4" fmla="*/ 1580082 h 1604570"/>
                <a:gd name="connsiteX5" fmla="*/ 1061246 w 2047880"/>
                <a:gd name="connsiteY5" fmla="*/ 1395873 h 1604570"/>
                <a:gd name="connsiteX6" fmla="*/ 125448 w 2047880"/>
                <a:gd name="connsiteY6" fmla="*/ 1291098 h 1604570"/>
                <a:gd name="connsiteX7" fmla="*/ 125448 w 2047880"/>
                <a:gd name="connsiteY7" fmla="*/ 299058 h 1604570"/>
                <a:gd name="connsiteX0" fmla="*/ 119970 w 2042402"/>
                <a:gd name="connsiteY0" fmla="*/ 307074 h 1612586"/>
                <a:gd name="connsiteX1" fmla="*/ 1103393 w 2042402"/>
                <a:gd name="connsiteY1" fmla="*/ 273736 h 1612586"/>
                <a:gd name="connsiteX2" fmla="*/ 1189118 w 2042402"/>
                <a:gd name="connsiteY2" fmla="*/ 18090 h 1612586"/>
                <a:gd name="connsiteX3" fmla="*/ 2042402 w 2042402"/>
                <a:gd name="connsiteY3" fmla="*/ 803094 h 1612586"/>
                <a:gd name="connsiteX4" fmla="*/ 1189118 w 2042402"/>
                <a:gd name="connsiteY4" fmla="*/ 1588098 h 1612586"/>
                <a:gd name="connsiteX5" fmla="*/ 1055768 w 2042402"/>
                <a:gd name="connsiteY5" fmla="*/ 1403889 h 1612586"/>
                <a:gd name="connsiteX6" fmla="*/ 119970 w 2042402"/>
                <a:gd name="connsiteY6" fmla="*/ 1299114 h 1612586"/>
                <a:gd name="connsiteX7" fmla="*/ 119970 w 2042402"/>
                <a:gd name="connsiteY7" fmla="*/ 307074 h 1612586"/>
                <a:gd name="connsiteX0" fmla="*/ 175910 w 2098342"/>
                <a:gd name="connsiteY0" fmla="*/ 307074 h 1612586"/>
                <a:gd name="connsiteX1" fmla="*/ 1159333 w 2098342"/>
                <a:gd name="connsiteY1" fmla="*/ 273736 h 1612586"/>
                <a:gd name="connsiteX2" fmla="*/ 1245058 w 2098342"/>
                <a:gd name="connsiteY2" fmla="*/ 18090 h 1612586"/>
                <a:gd name="connsiteX3" fmla="*/ 2098342 w 2098342"/>
                <a:gd name="connsiteY3" fmla="*/ 803094 h 1612586"/>
                <a:gd name="connsiteX4" fmla="*/ 1245058 w 2098342"/>
                <a:gd name="connsiteY4" fmla="*/ 1588098 h 1612586"/>
                <a:gd name="connsiteX5" fmla="*/ 1111708 w 2098342"/>
                <a:gd name="connsiteY5" fmla="*/ 1403889 h 1612586"/>
                <a:gd name="connsiteX6" fmla="*/ 175910 w 2098342"/>
                <a:gd name="connsiteY6" fmla="*/ 1299114 h 1612586"/>
                <a:gd name="connsiteX7" fmla="*/ 175910 w 2098342"/>
                <a:gd name="connsiteY7" fmla="*/ 307074 h 1612586"/>
                <a:gd name="connsiteX0" fmla="*/ 228899 w 2151331"/>
                <a:gd name="connsiteY0" fmla="*/ 307074 h 1612586"/>
                <a:gd name="connsiteX1" fmla="*/ 1212322 w 2151331"/>
                <a:gd name="connsiteY1" fmla="*/ 273736 h 1612586"/>
                <a:gd name="connsiteX2" fmla="*/ 1298047 w 2151331"/>
                <a:gd name="connsiteY2" fmla="*/ 18090 h 1612586"/>
                <a:gd name="connsiteX3" fmla="*/ 2151331 w 2151331"/>
                <a:gd name="connsiteY3" fmla="*/ 803094 h 1612586"/>
                <a:gd name="connsiteX4" fmla="*/ 1298047 w 2151331"/>
                <a:gd name="connsiteY4" fmla="*/ 1588098 h 1612586"/>
                <a:gd name="connsiteX5" fmla="*/ 1164697 w 2151331"/>
                <a:gd name="connsiteY5" fmla="*/ 1403889 h 1612586"/>
                <a:gd name="connsiteX6" fmla="*/ 228899 w 2151331"/>
                <a:gd name="connsiteY6" fmla="*/ 1299114 h 1612586"/>
                <a:gd name="connsiteX7" fmla="*/ 228899 w 2151331"/>
                <a:gd name="connsiteY7" fmla="*/ 307074 h 1612586"/>
                <a:gd name="connsiteX0" fmla="*/ 181698 w 2104130"/>
                <a:gd name="connsiteY0" fmla="*/ 307074 h 1604883"/>
                <a:gd name="connsiteX1" fmla="*/ 1165121 w 2104130"/>
                <a:gd name="connsiteY1" fmla="*/ 273736 h 1604883"/>
                <a:gd name="connsiteX2" fmla="*/ 1250846 w 2104130"/>
                <a:gd name="connsiteY2" fmla="*/ 18090 h 1604883"/>
                <a:gd name="connsiteX3" fmla="*/ 2104130 w 2104130"/>
                <a:gd name="connsiteY3" fmla="*/ 803094 h 1604883"/>
                <a:gd name="connsiteX4" fmla="*/ 1250846 w 2104130"/>
                <a:gd name="connsiteY4" fmla="*/ 1588098 h 1604883"/>
                <a:gd name="connsiteX5" fmla="*/ 1227034 w 2104130"/>
                <a:gd name="connsiteY5" fmla="*/ 1337214 h 1604883"/>
                <a:gd name="connsiteX6" fmla="*/ 181698 w 2104130"/>
                <a:gd name="connsiteY6" fmla="*/ 1299114 h 1604883"/>
                <a:gd name="connsiteX7" fmla="*/ 181698 w 2104130"/>
                <a:gd name="connsiteY7" fmla="*/ 307074 h 1604883"/>
                <a:gd name="connsiteX0" fmla="*/ 162454 w 2084886"/>
                <a:gd name="connsiteY0" fmla="*/ 307074 h 1604919"/>
                <a:gd name="connsiteX1" fmla="*/ 1145877 w 2084886"/>
                <a:gd name="connsiteY1" fmla="*/ 273736 h 1604919"/>
                <a:gd name="connsiteX2" fmla="*/ 1231602 w 2084886"/>
                <a:gd name="connsiteY2" fmla="*/ 18090 h 1604919"/>
                <a:gd name="connsiteX3" fmla="*/ 2084886 w 2084886"/>
                <a:gd name="connsiteY3" fmla="*/ 803094 h 1604919"/>
                <a:gd name="connsiteX4" fmla="*/ 1231602 w 2084886"/>
                <a:gd name="connsiteY4" fmla="*/ 1588098 h 1604919"/>
                <a:gd name="connsiteX5" fmla="*/ 1207790 w 2084886"/>
                <a:gd name="connsiteY5" fmla="*/ 1337214 h 1604919"/>
                <a:gd name="connsiteX6" fmla="*/ 105304 w 2084886"/>
                <a:gd name="connsiteY6" fmla="*/ 1294351 h 1604919"/>
                <a:gd name="connsiteX7" fmla="*/ 162454 w 2084886"/>
                <a:gd name="connsiteY7" fmla="*/ 307074 h 1604919"/>
                <a:gd name="connsiteX0" fmla="*/ 199307 w 2121739"/>
                <a:gd name="connsiteY0" fmla="*/ 307074 h 1604919"/>
                <a:gd name="connsiteX1" fmla="*/ 1182730 w 2121739"/>
                <a:gd name="connsiteY1" fmla="*/ 273736 h 1604919"/>
                <a:gd name="connsiteX2" fmla="*/ 1268455 w 2121739"/>
                <a:gd name="connsiteY2" fmla="*/ 18090 h 1604919"/>
                <a:gd name="connsiteX3" fmla="*/ 2121739 w 2121739"/>
                <a:gd name="connsiteY3" fmla="*/ 803094 h 1604919"/>
                <a:gd name="connsiteX4" fmla="*/ 1268455 w 2121739"/>
                <a:gd name="connsiteY4" fmla="*/ 1588098 h 1604919"/>
                <a:gd name="connsiteX5" fmla="*/ 1244643 w 2121739"/>
                <a:gd name="connsiteY5" fmla="*/ 1337214 h 1604919"/>
                <a:gd name="connsiteX6" fmla="*/ 142157 w 2121739"/>
                <a:gd name="connsiteY6" fmla="*/ 1294351 h 1604919"/>
                <a:gd name="connsiteX7" fmla="*/ 199307 w 2121739"/>
                <a:gd name="connsiteY7" fmla="*/ 307074 h 1604919"/>
                <a:gd name="connsiteX0" fmla="*/ 253781 w 2176213"/>
                <a:gd name="connsiteY0" fmla="*/ 307074 h 1604919"/>
                <a:gd name="connsiteX1" fmla="*/ 1237204 w 2176213"/>
                <a:gd name="connsiteY1" fmla="*/ 273736 h 1604919"/>
                <a:gd name="connsiteX2" fmla="*/ 1322929 w 2176213"/>
                <a:gd name="connsiteY2" fmla="*/ 18090 h 1604919"/>
                <a:gd name="connsiteX3" fmla="*/ 2176213 w 2176213"/>
                <a:gd name="connsiteY3" fmla="*/ 803094 h 1604919"/>
                <a:gd name="connsiteX4" fmla="*/ 1322929 w 2176213"/>
                <a:gd name="connsiteY4" fmla="*/ 1588098 h 1604919"/>
                <a:gd name="connsiteX5" fmla="*/ 1299117 w 2176213"/>
                <a:gd name="connsiteY5" fmla="*/ 1337214 h 1604919"/>
                <a:gd name="connsiteX6" fmla="*/ 196631 w 2176213"/>
                <a:gd name="connsiteY6" fmla="*/ 1294351 h 1604919"/>
                <a:gd name="connsiteX7" fmla="*/ 253781 w 2176213"/>
                <a:gd name="connsiteY7" fmla="*/ 307074 h 1604919"/>
                <a:gd name="connsiteX0" fmla="*/ 253781 w 2176213"/>
                <a:gd name="connsiteY0" fmla="*/ 307074 h 1606350"/>
                <a:gd name="connsiteX1" fmla="*/ 1237204 w 2176213"/>
                <a:gd name="connsiteY1" fmla="*/ 273736 h 1606350"/>
                <a:gd name="connsiteX2" fmla="*/ 1322929 w 2176213"/>
                <a:gd name="connsiteY2" fmla="*/ 18090 h 1606350"/>
                <a:gd name="connsiteX3" fmla="*/ 2176213 w 2176213"/>
                <a:gd name="connsiteY3" fmla="*/ 803094 h 1606350"/>
                <a:gd name="connsiteX4" fmla="*/ 1322929 w 2176213"/>
                <a:gd name="connsiteY4" fmla="*/ 1588098 h 1606350"/>
                <a:gd name="connsiteX5" fmla="*/ 1299117 w 2176213"/>
                <a:gd name="connsiteY5" fmla="*/ 1337214 h 1606350"/>
                <a:gd name="connsiteX6" fmla="*/ 196631 w 2176213"/>
                <a:gd name="connsiteY6" fmla="*/ 1294351 h 1606350"/>
                <a:gd name="connsiteX7" fmla="*/ 253781 w 2176213"/>
                <a:gd name="connsiteY7" fmla="*/ 307074 h 1606350"/>
                <a:gd name="connsiteX0" fmla="*/ 214408 w 2136840"/>
                <a:gd name="connsiteY0" fmla="*/ 307074 h 1603587"/>
                <a:gd name="connsiteX1" fmla="*/ 1197831 w 2136840"/>
                <a:gd name="connsiteY1" fmla="*/ 273736 h 1603587"/>
                <a:gd name="connsiteX2" fmla="*/ 1283556 w 2136840"/>
                <a:gd name="connsiteY2" fmla="*/ 18090 h 1603587"/>
                <a:gd name="connsiteX3" fmla="*/ 2136840 w 2136840"/>
                <a:gd name="connsiteY3" fmla="*/ 803094 h 1603587"/>
                <a:gd name="connsiteX4" fmla="*/ 1283556 w 2136840"/>
                <a:gd name="connsiteY4" fmla="*/ 1588098 h 1603587"/>
                <a:gd name="connsiteX5" fmla="*/ 1131157 w 2136840"/>
                <a:gd name="connsiteY5" fmla="*/ 1322926 h 1603587"/>
                <a:gd name="connsiteX6" fmla="*/ 157258 w 2136840"/>
                <a:gd name="connsiteY6" fmla="*/ 1294351 h 1603587"/>
                <a:gd name="connsiteX7" fmla="*/ 214408 w 2136840"/>
                <a:gd name="connsiteY7" fmla="*/ 307074 h 1603587"/>
                <a:gd name="connsiteX0" fmla="*/ 165160 w 2087592"/>
                <a:gd name="connsiteY0" fmla="*/ 307074 h 1603587"/>
                <a:gd name="connsiteX1" fmla="*/ 1148583 w 2087592"/>
                <a:gd name="connsiteY1" fmla="*/ 273736 h 1603587"/>
                <a:gd name="connsiteX2" fmla="*/ 1234308 w 2087592"/>
                <a:gd name="connsiteY2" fmla="*/ 18090 h 1603587"/>
                <a:gd name="connsiteX3" fmla="*/ 2087592 w 2087592"/>
                <a:gd name="connsiteY3" fmla="*/ 803094 h 1603587"/>
                <a:gd name="connsiteX4" fmla="*/ 1234308 w 2087592"/>
                <a:gd name="connsiteY4" fmla="*/ 1588098 h 1603587"/>
                <a:gd name="connsiteX5" fmla="*/ 1081909 w 2087592"/>
                <a:gd name="connsiteY5" fmla="*/ 1322926 h 1603587"/>
                <a:gd name="connsiteX6" fmla="*/ 108010 w 2087592"/>
                <a:gd name="connsiteY6" fmla="*/ 1294351 h 1603587"/>
                <a:gd name="connsiteX7" fmla="*/ 165160 w 2087592"/>
                <a:gd name="connsiteY7" fmla="*/ 307074 h 1603587"/>
                <a:gd name="connsiteX0" fmla="*/ 150490 w 2072922"/>
                <a:gd name="connsiteY0" fmla="*/ 307074 h 1603587"/>
                <a:gd name="connsiteX1" fmla="*/ 1133913 w 2072922"/>
                <a:gd name="connsiteY1" fmla="*/ 273736 h 1603587"/>
                <a:gd name="connsiteX2" fmla="*/ 1219638 w 2072922"/>
                <a:gd name="connsiteY2" fmla="*/ 18090 h 1603587"/>
                <a:gd name="connsiteX3" fmla="*/ 2072922 w 2072922"/>
                <a:gd name="connsiteY3" fmla="*/ 803094 h 1603587"/>
                <a:gd name="connsiteX4" fmla="*/ 1219638 w 2072922"/>
                <a:gd name="connsiteY4" fmla="*/ 1588098 h 1603587"/>
                <a:gd name="connsiteX5" fmla="*/ 1067239 w 2072922"/>
                <a:gd name="connsiteY5" fmla="*/ 1322926 h 1603587"/>
                <a:gd name="connsiteX6" fmla="*/ 93340 w 2072922"/>
                <a:gd name="connsiteY6" fmla="*/ 1294351 h 1603587"/>
                <a:gd name="connsiteX7" fmla="*/ 150490 w 2072922"/>
                <a:gd name="connsiteY7" fmla="*/ 307074 h 16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2922" h="1603587">
                  <a:moveTo>
                    <a:pt x="150490" y="307074"/>
                  </a:moveTo>
                  <a:cubicBezTo>
                    <a:pt x="457269" y="227458"/>
                    <a:pt x="1133913" y="370064"/>
                    <a:pt x="1133913" y="273736"/>
                  </a:cubicBezTo>
                  <a:cubicBezTo>
                    <a:pt x="1162488" y="188521"/>
                    <a:pt x="1063137" y="-70136"/>
                    <a:pt x="1219638" y="18090"/>
                  </a:cubicBezTo>
                  <a:cubicBezTo>
                    <a:pt x="1376139" y="106316"/>
                    <a:pt x="2072922" y="541426"/>
                    <a:pt x="2072922" y="803094"/>
                  </a:cubicBezTo>
                  <a:cubicBezTo>
                    <a:pt x="2072922" y="1064762"/>
                    <a:pt x="1387252" y="1501459"/>
                    <a:pt x="1219638" y="1588098"/>
                  </a:cubicBezTo>
                  <a:cubicBezTo>
                    <a:pt x="1052024" y="1674737"/>
                    <a:pt x="1254955" y="1371884"/>
                    <a:pt x="1067239" y="1322926"/>
                  </a:cubicBezTo>
                  <a:cubicBezTo>
                    <a:pt x="879523" y="1273968"/>
                    <a:pt x="84206" y="1482710"/>
                    <a:pt x="93340" y="1294351"/>
                  </a:cubicBezTo>
                  <a:cubicBezTo>
                    <a:pt x="102474" y="1105992"/>
                    <a:pt x="-156289" y="386690"/>
                    <a:pt x="150490" y="307074"/>
                  </a:cubicBezTo>
                  <a:close/>
                </a:path>
              </a:pathLst>
            </a:custGeom>
            <a:solidFill>
              <a:srgbClr val="FFC86D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站酷快乐体 " panose="0201060003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9D27D0-8EEE-4994-AF23-F8E4AF00573F}"/>
                </a:ext>
              </a:extLst>
            </p:cNvPr>
            <p:cNvSpPr txBox="1"/>
            <p:nvPr/>
          </p:nvSpPr>
          <p:spPr>
            <a:xfrm>
              <a:off x="9584260" y="2568147"/>
              <a:ext cx="25733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văn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B2375B-DD22-45DF-BA0D-BE3FEC572CA1}"/>
              </a:ext>
            </a:extLst>
          </p:cNvPr>
          <p:cNvGrpSpPr/>
          <p:nvPr/>
        </p:nvGrpSpPr>
        <p:grpSpPr>
          <a:xfrm>
            <a:off x="9089127" y="4846785"/>
            <a:ext cx="2931292" cy="1935015"/>
            <a:chOff x="9194099" y="2271804"/>
            <a:chExt cx="2931292" cy="1935015"/>
          </a:xfrm>
        </p:grpSpPr>
        <p:sp>
          <p:nvSpPr>
            <p:cNvPr id="9" name="右箭头 5">
              <a:extLst>
                <a:ext uri="{FF2B5EF4-FFF2-40B4-BE49-F238E27FC236}">
                  <a16:creationId xmlns:a16="http://schemas.microsoft.com/office/drawing/2014/main" id="{F861F687-869F-47CA-9B1F-2A52D2C8484E}"/>
                </a:ext>
              </a:extLst>
            </p:cNvPr>
            <p:cNvSpPr/>
            <p:nvPr/>
          </p:nvSpPr>
          <p:spPr>
            <a:xfrm flipH="1">
              <a:off x="9194099" y="2271804"/>
              <a:ext cx="2931292" cy="1935015"/>
            </a:xfrm>
            <a:custGeom>
              <a:avLst/>
              <a:gdLst>
                <a:gd name="connsiteX0" fmla="*/ 0 w 1922432"/>
                <a:gd name="connsiteY0" fmla="*/ 288984 h 1570008"/>
                <a:gd name="connsiteX1" fmla="*/ 1069148 w 1922432"/>
                <a:gd name="connsiteY1" fmla="*/ 288984 h 1570008"/>
                <a:gd name="connsiteX2" fmla="*/ 1069148 w 1922432"/>
                <a:gd name="connsiteY2" fmla="*/ 0 h 1570008"/>
                <a:gd name="connsiteX3" fmla="*/ 1922432 w 1922432"/>
                <a:gd name="connsiteY3" fmla="*/ 785004 h 1570008"/>
                <a:gd name="connsiteX4" fmla="*/ 1069148 w 1922432"/>
                <a:gd name="connsiteY4" fmla="*/ 1570008 h 1570008"/>
                <a:gd name="connsiteX5" fmla="*/ 1069148 w 1922432"/>
                <a:gd name="connsiteY5" fmla="*/ 1281024 h 1570008"/>
                <a:gd name="connsiteX6" fmla="*/ 0 w 1922432"/>
                <a:gd name="connsiteY6" fmla="*/ 1281024 h 1570008"/>
                <a:gd name="connsiteX7" fmla="*/ 0 w 1922432"/>
                <a:gd name="connsiteY7" fmla="*/ 288984 h 1570008"/>
                <a:gd name="connsiteX0" fmla="*/ 133643 w 2056075"/>
                <a:gd name="connsiteY0" fmla="*/ 288984 h 1570008"/>
                <a:gd name="connsiteX1" fmla="*/ 1202791 w 2056075"/>
                <a:gd name="connsiteY1" fmla="*/ 288984 h 1570008"/>
                <a:gd name="connsiteX2" fmla="*/ 1202791 w 2056075"/>
                <a:gd name="connsiteY2" fmla="*/ 0 h 1570008"/>
                <a:gd name="connsiteX3" fmla="*/ 2056075 w 2056075"/>
                <a:gd name="connsiteY3" fmla="*/ 785004 h 1570008"/>
                <a:gd name="connsiteX4" fmla="*/ 1202791 w 2056075"/>
                <a:gd name="connsiteY4" fmla="*/ 1570008 h 1570008"/>
                <a:gd name="connsiteX5" fmla="*/ 1202791 w 2056075"/>
                <a:gd name="connsiteY5" fmla="*/ 1281024 h 1570008"/>
                <a:gd name="connsiteX6" fmla="*/ 133643 w 2056075"/>
                <a:gd name="connsiteY6" fmla="*/ 1281024 h 1570008"/>
                <a:gd name="connsiteX7" fmla="*/ 133643 w 2056075"/>
                <a:gd name="connsiteY7" fmla="*/ 288984 h 1570008"/>
                <a:gd name="connsiteX0" fmla="*/ 133643 w 2056075"/>
                <a:gd name="connsiteY0" fmla="*/ 288984 h 1570008"/>
                <a:gd name="connsiteX1" fmla="*/ 1202791 w 2056075"/>
                <a:gd name="connsiteY1" fmla="*/ 288984 h 1570008"/>
                <a:gd name="connsiteX2" fmla="*/ 1202791 w 2056075"/>
                <a:gd name="connsiteY2" fmla="*/ 0 h 1570008"/>
                <a:gd name="connsiteX3" fmla="*/ 2056075 w 2056075"/>
                <a:gd name="connsiteY3" fmla="*/ 785004 h 1570008"/>
                <a:gd name="connsiteX4" fmla="*/ 1202791 w 2056075"/>
                <a:gd name="connsiteY4" fmla="*/ 1570008 h 1570008"/>
                <a:gd name="connsiteX5" fmla="*/ 1202791 w 2056075"/>
                <a:gd name="connsiteY5" fmla="*/ 1281024 h 1570008"/>
                <a:gd name="connsiteX6" fmla="*/ 133643 w 2056075"/>
                <a:gd name="connsiteY6" fmla="*/ 1281024 h 1570008"/>
                <a:gd name="connsiteX7" fmla="*/ 133643 w 2056075"/>
                <a:gd name="connsiteY7" fmla="*/ 288984 h 157000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99058 h 1593532"/>
                <a:gd name="connsiteX1" fmla="*/ 1202791 w 2056075"/>
                <a:gd name="connsiteY1" fmla="*/ 299058 h 1593532"/>
                <a:gd name="connsiteX2" fmla="*/ 1202791 w 2056075"/>
                <a:gd name="connsiteY2" fmla="*/ 10074 h 1593532"/>
                <a:gd name="connsiteX3" fmla="*/ 2056075 w 2056075"/>
                <a:gd name="connsiteY3" fmla="*/ 795078 h 1593532"/>
                <a:gd name="connsiteX4" fmla="*/ 1202791 w 2056075"/>
                <a:gd name="connsiteY4" fmla="*/ 1580082 h 1593532"/>
                <a:gd name="connsiteX5" fmla="*/ 1202791 w 2056075"/>
                <a:gd name="connsiteY5" fmla="*/ 1291098 h 1593532"/>
                <a:gd name="connsiteX6" fmla="*/ 133643 w 2056075"/>
                <a:gd name="connsiteY6" fmla="*/ 1291098 h 1593532"/>
                <a:gd name="connsiteX7" fmla="*/ 133643 w 2056075"/>
                <a:gd name="connsiteY7" fmla="*/ 299058 h 1593532"/>
                <a:gd name="connsiteX0" fmla="*/ 133643 w 2056075"/>
                <a:gd name="connsiteY0" fmla="*/ 299058 h 1593532"/>
                <a:gd name="connsiteX1" fmla="*/ 1202791 w 2056075"/>
                <a:gd name="connsiteY1" fmla="*/ 299058 h 1593532"/>
                <a:gd name="connsiteX2" fmla="*/ 1202791 w 2056075"/>
                <a:gd name="connsiteY2" fmla="*/ 10074 h 1593532"/>
                <a:gd name="connsiteX3" fmla="*/ 2056075 w 2056075"/>
                <a:gd name="connsiteY3" fmla="*/ 795078 h 1593532"/>
                <a:gd name="connsiteX4" fmla="*/ 1202791 w 2056075"/>
                <a:gd name="connsiteY4" fmla="*/ 1580082 h 1593532"/>
                <a:gd name="connsiteX5" fmla="*/ 1202791 w 2056075"/>
                <a:gd name="connsiteY5" fmla="*/ 1291098 h 1593532"/>
                <a:gd name="connsiteX6" fmla="*/ 133643 w 2056075"/>
                <a:gd name="connsiteY6" fmla="*/ 1291098 h 1593532"/>
                <a:gd name="connsiteX7" fmla="*/ 133643 w 2056075"/>
                <a:gd name="connsiteY7" fmla="*/ 299058 h 1593532"/>
                <a:gd name="connsiteX0" fmla="*/ 125448 w 2047880"/>
                <a:gd name="connsiteY0" fmla="*/ 299058 h 1604570"/>
                <a:gd name="connsiteX1" fmla="*/ 1194596 w 2047880"/>
                <a:gd name="connsiteY1" fmla="*/ 299058 h 1604570"/>
                <a:gd name="connsiteX2" fmla="*/ 1194596 w 2047880"/>
                <a:gd name="connsiteY2" fmla="*/ 10074 h 1604570"/>
                <a:gd name="connsiteX3" fmla="*/ 2047880 w 2047880"/>
                <a:gd name="connsiteY3" fmla="*/ 795078 h 1604570"/>
                <a:gd name="connsiteX4" fmla="*/ 1194596 w 2047880"/>
                <a:gd name="connsiteY4" fmla="*/ 1580082 h 1604570"/>
                <a:gd name="connsiteX5" fmla="*/ 1061246 w 2047880"/>
                <a:gd name="connsiteY5" fmla="*/ 1395873 h 1604570"/>
                <a:gd name="connsiteX6" fmla="*/ 125448 w 2047880"/>
                <a:gd name="connsiteY6" fmla="*/ 1291098 h 1604570"/>
                <a:gd name="connsiteX7" fmla="*/ 125448 w 2047880"/>
                <a:gd name="connsiteY7" fmla="*/ 299058 h 1604570"/>
                <a:gd name="connsiteX0" fmla="*/ 119970 w 2042402"/>
                <a:gd name="connsiteY0" fmla="*/ 307074 h 1612586"/>
                <a:gd name="connsiteX1" fmla="*/ 1103393 w 2042402"/>
                <a:gd name="connsiteY1" fmla="*/ 273736 h 1612586"/>
                <a:gd name="connsiteX2" fmla="*/ 1189118 w 2042402"/>
                <a:gd name="connsiteY2" fmla="*/ 18090 h 1612586"/>
                <a:gd name="connsiteX3" fmla="*/ 2042402 w 2042402"/>
                <a:gd name="connsiteY3" fmla="*/ 803094 h 1612586"/>
                <a:gd name="connsiteX4" fmla="*/ 1189118 w 2042402"/>
                <a:gd name="connsiteY4" fmla="*/ 1588098 h 1612586"/>
                <a:gd name="connsiteX5" fmla="*/ 1055768 w 2042402"/>
                <a:gd name="connsiteY5" fmla="*/ 1403889 h 1612586"/>
                <a:gd name="connsiteX6" fmla="*/ 119970 w 2042402"/>
                <a:gd name="connsiteY6" fmla="*/ 1299114 h 1612586"/>
                <a:gd name="connsiteX7" fmla="*/ 119970 w 2042402"/>
                <a:gd name="connsiteY7" fmla="*/ 307074 h 1612586"/>
                <a:gd name="connsiteX0" fmla="*/ 175910 w 2098342"/>
                <a:gd name="connsiteY0" fmla="*/ 307074 h 1612586"/>
                <a:gd name="connsiteX1" fmla="*/ 1159333 w 2098342"/>
                <a:gd name="connsiteY1" fmla="*/ 273736 h 1612586"/>
                <a:gd name="connsiteX2" fmla="*/ 1245058 w 2098342"/>
                <a:gd name="connsiteY2" fmla="*/ 18090 h 1612586"/>
                <a:gd name="connsiteX3" fmla="*/ 2098342 w 2098342"/>
                <a:gd name="connsiteY3" fmla="*/ 803094 h 1612586"/>
                <a:gd name="connsiteX4" fmla="*/ 1245058 w 2098342"/>
                <a:gd name="connsiteY4" fmla="*/ 1588098 h 1612586"/>
                <a:gd name="connsiteX5" fmla="*/ 1111708 w 2098342"/>
                <a:gd name="connsiteY5" fmla="*/ 1403889 h 1612586"/>
                <a:gd name="connsiteX6" fmla="*/ 175910 w 2098342"/>
                <a:gd name="connsiteY6" fmla="*/ 1299114 h 1612586"/>
                <a:gd name="connsiteX7" fmla="*/ 175910 w 2098342"/>
                <a:gd name="connsiteY7" fmla="*/ 307074 h 1612586"/>
                <a:gd name="connsiteX0" fmla="*/ 228899 w 2151331"/>
                <a:gd name="connsiteY0" fmla="*/ 307074 h 1612586"/>
                <a:gd name="connsiteX1" fmla="*/ 1212322 w 2151331"/>
                <a:gd name="connsiteY1" fmla="*/ 273736 h 1612586"/>
                <a:gd name="connsiteX2" fmla="*/ 1298047 w 2151331"/>
                <a:gd name="connsiteY2" fmla="*/ 18090 h 1612586"/>
                <a:gd name="connsiteX3" fmla="*/ 2151331 w 2151331"/>
                <a:gd name="connsiteY3" fmla="*/ 803094 h 1612586"/>
                <a:gd name="connsiteX4" fmla="*/ 1298047 w 2151331"/>
                <a:gd name="connsiteY4" fmla="*/ 1588098 h 1612586"/>
                <a:gd name="connsiteX5" fmla="*/ 1164697 w 2151331"/>
                <a:gd name="connsiteY5" fmla="*/ 1403889 h 1612586"/>
                <a:gd name="connsiteX6" fmla="*/ 228899 w 2151331"/>
                <a:gd name="connsiteY6" fmla="*/ 1299114 h 1612586"/>
                <a:gd name="connsiteX7" fmla="*/ 228899 w 2151331"/>
                <a:gd name="connsiteY7" fmla="*/ 307074 h 1612586"/>
                <a:gd name="connsiteX0" fmla="*/ 181698 w 2104130"/>
                <a:gd name="connsiteY0" fmla="*/ 307074 h 1604883"/>
                <a:gd name="connsiteX1" fmla="*/ 1165121 w 2104130"/>
                <a:gd name="connsiteY1" fmla="*/ 273736 h 1604883"/>
                <a:gd name="connsiteX2" fmla="*/ 1250846 w 2104130"/>
                <a:gd name="connsiteY2" fmla="*/ 18090 h 1604883"/>
                <a:gd name="connsiteX3" fmla="*/ 2104130 w 2104130"/>
                <a:gd name="connsiteY3" fmla="*/ 803094 h 1604883"/>
                <a:gd name="connsiteX4" fmla="*/ 1250846 w 2104130"/>
                <a:gd name="connsiteY4" fmla="*/ 1588098 h 1604883"/>
                <a:gd name="connsiteX5" fmla="*/ 1227034 w 2104130"/>
                <a:gd name="connsiteY5" fmla="*/ 1337214 h 1604883"/>
                <a:gd name="connsiteX6" fmla="*/ 181698 w 2104130"/>
                <a:gd name="connsiteY6" fmla="*/ 1299114 h 1604883"/>
                <a:gd name="connsiteX7" fmla="*/ 181698 w 2104130"/>
                <a:gd name="connsiteY7" fmla="*/ 307074 h 1604883"/>
                <a:gd name="connsiteX0" fmla="*/ 162454 w 2084886"/>
                <a:gd name="connsiteY0" fmla="*/ 307074 h 1604919"/>
                <a:gd name="connsiteX1" fmla="*/ 1145877 w 2084886"/>
                <a:gd name="connsiteY1" fmla="*/ 273736 h 1604919"/>
                <a:gd name="connsiteX2" fmla="*/ 1231602 w 2084886"/>
                <a:gd name="connsiteY2" fmla="*/ 18090 h 1604919"/>
                <a:gd name="connsiteX3" fmla="*/ 2084886 w 2084886"/>
                <a:gd name="connsiteY3" fmla="*/ 803094 h 1604919"/>
                <a:gd name="connsiteX4" fmla="*/ 1231602 w 2084886"/>
                <a:gd name="connsiteY4" fmla="*/ 1588098 h 1604919"/>
                <a:gd name="connsiteX5" fmla="*/ 1207790 w 2084886"/>
                <a:gd name="connsiteY5" fmla="*/ 1337214 h 1604919"/>
                <a:gd name="connsiteX6" fmla="*/ 105304 w 2084886"/>
                <a:gd name="connsiteY6" fmla="*/ 1294351 h 1604919"/>
                <a:gd name="connsiteX7" fmla="*/ 162454 w 2084886"/>
                <a:gd name="connsiteY7" fmla="*/ 307074 h 1604919"/>
                <a:gd name="connsiteX0" fmla="*/ 199307 w 2121739"/>
                <a:gd name="connsiteY0" fmla="*/ 307074 h 1604919"/>
                <a:gd name="connsiteX1" fmla="*/ 1182730 w 2121739"/>
                <a:gd name="connsiteY1" fmla="*/ 273736 h 1604919"/>
                <a:gd name="connsiteX2" fmla="*/ 1268455 w 2121739"/>
                <a:gd name="connsiteY2" fmla="*/ 18090 h 1604919"/>
                <a:gd name="connsiteX3" fmla="*/ 2121739 w 2121739"/>
                <a:gd name="connsiteY3" fmla="*/ 803094 h 1604919"/>
                <a:gd name="connsiteX4" fmla="*/ 1268455 w 2121739"/>
                <a:gd name="connsiteY4" fmla="*/ 1588098 h 1604919"/>
                <a:gd name="connsiteX5" fmla="*/ 1244643 w 2121739"/>
                <a:gd name="connsiteY5" fmla="*/ 1337214 h 1604919"/>
                <a:gd name="connsiteX6" fmla="*/ 142157 w 2121739"/>
                <a:gd name="connsiteY6" fmla="*/ 1294351 h 1604919"/>
                <a:gd name="connsiteX7" fmla="*/ 199307 w 2121739"/>
                <a:gd name="connsiteY7" fmla="*/ 307074 h 1604919"/>
                <a:gd name="connsiteX0" fmla="*/ 253781 w 2176213"/>
                <a:gd name="connsiteY0" fmla="*/ 307074 h 1604919"/>
                <a:gd name="connsiteX1" fmla="*/ 1237204 w 2176213"/>
                <a:gd name="connsiteY1" fmla="*/ 273736 h 1604919"/>
                <a:gd name="connsiteX2" fmla="*/ 1322929 w 2176213"/>
                <a:gd name="connsiteY2" fmla="*/ 18090 h 1604919"/>
                <a:gd name="connsiteX3" fmla="*/ 2176213 w 2176213"/>
                <a:gd name="connsiteY3" fmla="*/ 803094 h 1604919"/>
                <a:gd name="connsiteX4" fmla="*/ 1322929 w 2176213"/>
                <a:gd name="connsiteY4" fmla="*/ 1588098 h 1604919"/>
                <a:gd name="connsiteX5" fmla="*/ 1299117 w 2176213"/>
                <a:gd name="connsiteY5" fmla="*/ 1337214 h 1604919"/>
                <a:gd name="connsiteX6" fmla="*/ 196631 w 2176213"/>
                <a:gd name="connsiteY6" fmla="*/ 1294351 h 1604919"/>
                <a:gd name="connsiteX7" fmla="*/ 253781 w 2176213"/>
                <a:gd name="connsiteY7" fmla="*/ 307074 h 1604919"/>
                <a:gd name="connsiteX0" fmla="*/ 253781 w 2176213"/>
                <a:gd name="connsiteY0" fmla="*/ 307074 h 1606350"/>
                <a:gd name="connsiteX1" fmla="*/ 1237204 w 2176213"/>
                <a:gd name="connsiteY1" fmla="*/ 273736 h 1606350"/>
                <a:gd name="connsiteX2" fmla="*/ 1322929 w 2176213"/>
                <a:gd name="connsiteY2" fmla="*/ 18090 h 1606350"/>
                <a:gd name="connsiteX3" fmla="*/ 2176213 w 2176213"/>
                <a:gd name="connsiteY3" fmla="*/ 803094 h 1606350"/>
                <a:gd name="connsiteX4" fmla="*/ 1322929 w 2176213"/>
                <a:gd name="connsiteY4" fmla="*/ 1588098 h 1606350"/>
                <a:gd name="connsiteX5" fmla="*/ 1299117 w 2176213"/>
                <a:gd name="connsiteY5" fmla="*/ 1337214 h 1606350"/>
                <a:gd name="connsiteX6" fmla="*/ 196631 w 2176213"/>
                <a:gd name="connsiteY6" fmla="*/ 1294351 h 1606350"/>
                <a:gd name="connsiteX7" fmla="*/ 253781 w 2176213"/>
                <a:gd name="connsiteY7" fmla="*/ 307074 h 1606350"/>
                <a:gd name="connsiteX0" fmla="*/ 214408 w 2136840"/>
                <a:gd name="connsiteY0" fmla="*/ 307074 h 1603587"/>
                <a:gd name="connsiteX1" fmla="*/ 1197831 w 2136840"/>
                <a:gd name="connsiteY1" fmla="*/ 273736 h 1603587"/>
                <a:gd name="connsiteX2" fmla="*/ 1283556 w 2136840"/>
                <a:gd name="connsiteY2" fmla="*/ 18090 h 1603587"/>
                <a:gd name="connsiteX3" fmla="*/ 2136840 w 2136840"/>
                <a:gd name="connsiteY3" fmla="*/ 803094 h 1603587"/>
                <a:gd name="connsiteX4" fmla="*/ 1283556 w 2136840"/>
                <a:gd name="connsiteY4" fmla="*/ 1588098 h 1603587"/>
                <a:gd name="connsiteX5" fmla="*/ 1131157 w 2136840"/>
                <a:gd name="connsiteY5" fmla="*/ 1322926 h 1603587"/>
                <a:gd name="connsiteX6" fmla="*/ 157258 w 2136840"/>
                <a:gd name="connsiteY6" fmla="*/ 1294351 h 1603587"/>
                <a:gd name="connsiteX7" fmla="*/ 214408 w 2136840"/>
                <a:gd name="connsiteY7" fmla="*/ 307074 h 1603587"/>
                <a:gd name="connsiteX0" fmla="*/ 165160 w 2087592"/>
                <a:gd name="connsiteY0" fmla="*/ 307074 h 1603587"/>
                <a:gd name="connsiteX1" fmla="*/ 1148583 w 2087592"/>
                <a:gd name="connsiteY1" fmla="*/ 273736 h 1603587"/>
                <a:gd name="connsiteX2" fmla="*/ 1234308 w 2087592"/>
                <a:gd name="connsiteY2" fmla="*/ 18090 h 1603587"/>
                <a:gd name="connsiteX3" fmla="*/ 2087592 w 2087592"/>
                <a:gd name="connsiteY3" fmla="*/ 803094 h 1603587"/>
                <a:gd name="connsiteX4" fmla="*/ 1234308 w 2087592"/>
                <a:gd name="connsiteY4" fmla="*/ 1588098 h 1603587"/>
                <a:gd name="connsiteX5" fmla="*/ 1081909 w 2087592"/>
                <a:gd name="connsiteY5" fmla="*/ 1322926 h 1603587"/>
                <a:gd name="connsiteX6" fmla="*/ 108010 w 2087592"/>
                <a:gd name="connsiteY6" fmla="*/ 1294351 h 1603587"/>
                <a:gd name="connsiteX7" fmla="*/ 165160 w 2087592"/>
                <a:gd name="connsiteY7" fmla="*/ 307074 h 1603587"/>
                <a:gd name="connsiteX0" fmla="*/ 150490 w 2072922"/>
                <a:gd name="connsiteY0" fmla="*/ 307074 h 1603587"/>
                <a:gd name="connsiteX1" fmla="*/ 1133913 w 2072922"/>
                <a:gd name="connsiteY1" fmla="*/ 273736 h 1603587"/>
                <a:gd name="connsiteX2" fmla="*/ 1219638 w 2072922"/>
                <a:gd name="connsiteY2" fmla="*/ 18090 h 1603587"/>
                <a:gd name="connsiteX3" fmla="*/ 2072922 w 2072922"/>
                <a:gd name="connsiteY3" fmla="*/ 803094 h 1603587"/>
                <a:gd name="connsiteX4" fmla="*/ 1219638 w 2072922"/>
                <a:gd name="connsiteY4" fmla="*/ 1588098 h 1603587"/>
                <a:gd name="connsiteX5" fmla="*/ 1067239 w 2072922"/>
                <a:gd name="connsiteY5" fmla="*/ 1322926 h 1603587"/>
                <a:gd name="connsiteX6" fmla="*/ 93340 w 2072922"/>
                <a:gd name="connsiteY6" fmla="*/ 1294351 h 1603587"/>
                <a:gd name="connsiteX7" fmla="*/ 150490 w 2072922"/>
                <a:gd name="connsiteY7" fmla="*/ 307074 h 16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2922" h="1603587">
                  <a:moveTo>
                    <a:pt x="150490" y="307074"/>
                  </a:moveTo>
                  <a:cubicBezTo>
                    <a:pt x="457269" y="227458"/>
                    <a:pt x="1133913" y="370064"/>
                    <a:pt x="1133913" y="273736"/>
                  </a:cubicBezTo>
                  <a:cubicBezTo>
                    <a:pt x="1162488" y="188521"/>
                    <a:pt x="1063137" y="-70136"/>
                    <a:pt x="1219638" y="18090"/>
                  </a:cubicBezTo>
                  <a:cubicBezTo>
                    <a:pt x="1376139" y="106316"/>
                    <a:pt x="2072922" y="541426"/>
                    <a:pt x="2072922" y="803094"/>
                  </a:cubicBezTo>
                  <a:cubicBezTo>
                    <a:pt x="2072922" y="1064762"/>
                    <a:pt x="1387252" y="1501459"/>
                    <a:pt x="1219638" y="1588098"/>
                  </a:cubicBezTo>
                  <a:cubicBezTo>
                    <a:pt x="1052024" y="1674737"/>
                    <a:pt x="1254955" y="1371884"/>
                    <a:pt x="1067239" y="1322926"/>
                  </a:cubicBezTo>
                  <a:cubicBezTo>
                    <a:pt x="879523" y="1273968"/>
                    <a:pt x="84206" y="1482710"/>
                    <a:pt x="93340" y="1294351"/>
                  </a:cubicBezTo>
                  <a:cubicBezTo>
                    <a:pt x="102474" y="1105992"/>
                    <a:pt x="-156289" y="386690"/>
                    <a:pt x="150490" y="307074"/>
                  </a:cubicBezTo>
                  <a:close/>
                </a:path>
              </a:pathLst>
            </a:custGeom>
            <a:solidFill>
              <a:srgbClr val="FFC86D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站酷快乐体 " panose="0201060003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3DC003-4948-4982-B5B1-45827A0B9FC6}"/>
                </a:ext>
              </a:extLst>
            </p:cNvPr>
            <p:cNvSpPr txBox="1"/>
            <p:nvPr/>
          </p:nvSpPr>
          <p:spPr>
            <a:xfrm>
              <a:off x="9519608" y="2747612"/>
              <a:ext cx="25733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76B7ED-524A-41C4-84AA-A6B2994852D3}"/>
              </a:ext>
            </a:extLst>
          </p:cNvPr>
          <p:cNvGrpSpPr/>
          <p:nvPr/>
        </p:nvGrpSpPr>
        <p:grpSpPr>
          <a:xfrm>
            <a:off x="9025970" y="4694385"/>
            <a:ext cx="2931292" cy="1935015"/>
            <a:chOff x="9194099" y="2271804"/>
            <a:chExt cx="2931292" cy="1935015"/>
          </a:xfrm>
        </p:grpSpPr>
        <p:sp>
          <p:nvSpPr>
            <p:cNvPr id="12" name="右箭头 5">
              <a:extLst>
                <a:ext uri="{FF2B5EF4-FFF2-40B4-BE49-F238E27FC236}">
                  <a16:creationId xmlns:a16="http://schemas.microsoft.com/office/drawing/2014/main" id="{F9F4C0DD-9A75-4659-8595-23CE4276B4AB}"/>
                </a:ext>
              </a:extLst>
            </p:cNvPr>
            <p:cNvSpPr/>
            <p:nvPr/>
          </p:nvSpPr>
          <p:spPr>
            <a:xfrm flipH="1">
              <a:off x="9194099" y="2271804"/>
              <a:ext cx="2931292" cy="1935015"/>
            </a:xfrm>
            <a:custGeom>
              <a:avLst/>
              <a:gdLst>
                <a:gd name="connsiteX0" fmla="*/ 0 w 1922432"/>
                <a:gd name="connsiteY0" fmla="*/ 288984 h 1570008"/>
                <a:gd name="connsiteX1" fmla="*/ 1069148 w 1922432"/>
                <a:gd name="connsiteY1" fmla="*/ 288984 h 1570008"/>
                <a:gd name="connsiteX2" fmla="*/ 1069148 w 1922432"/>
                <a:gd name="connsiteY2" fmla="*/ 0 h 1570008"/>
                <a:gd name="connsiteX3" fmla="*/ 1922432 w 1922432"/>
                <a:gd name="connsiteY3" fmla="*/ 785004 h 1570008"/>
                <a:gd name="connsiteX4" fmla="*/ 1069148 w 1922432"/>
                <a:gd name="connsiteY4" fmla="*/ 1570008 h 1570008"/>
                <a:gd name="connsiteX5" fmla="*/ 1069148 w 1922432"/>
                <a:gd name="connsiteY5" fmla="*/ 1281024 h 1570008"/>
                <a:gd name="connsiteX6" fmla="*/ 0 w 1922432"/>
                <a:gd name="connsiteY6" fmla="*/ 1281024 h 1570008"/>
                <a:gd name="connsiteX7" fmla="*/ 0 w 1922432"/>
                <a:gd name="connsiteY7" fmla="*/ 288984 h 1570008"/>
                <a:gd name="connsiteX0" fmla="*/ 133643 w 2056075"/>
                <a:gd name="connsiteY0" fmla="*/ 288984 h 1570008"/>
                <a:gd name="connsiteX1" fmla="*/ 1202791 w 2056075"/>
                <a:gd name="connsiteY1" fmla="*/ 288984 h 1570008"/>
                <a:gd name="connsiteX2" fmla="*/ 1202791 w 2056075"/>
                <a:gd name="connsiteY2" fmla="*/ 0 h 1570008"/>
                <a:gd name="connsiteX3" fmla="*/ 2056075 w 2056075"/>
                <a:gd name="connsiteY3" fmla="*/ 785004 h 1570008"/>
                <a:gd name="connsiteX4" fmla="*/ 1202791 w 2056075"/>
                <a:gd name="connsiteY4" fmla="*/ 1570008 h 1570008"/>
                <a:gd name="connsiteX5" fmla="*/ 1202791 w 2056075"/>
                <a:gd name="connsiteY5" fmla="*/ 1281024 h 1570008"/>
                <a:gd name="connsiteX6" fmla="*/ 133643 w 2056075"/>
                <a:gd name="connsiteY6" fmla="*/ 1281024 h 1570008"/>
                <a:gd name="connsiteX7" fmla="*/ 133643 w 2056075"/>
                <a:gd name="connsiteY7" fmla="*/ 288984 h 1570008"/>
                <a:gd name="connsiteX0" fmla="*/ 133643 w 2056075"/>
                <a:gd name="connsiteY0" fmla="*/ 288984 h 1570008"/>
                <a:gd name="connsiteX1" fmla="*/ 1202791 w 2056075"/>
                <a:gd name="connsiteY1" fmla="*/ 288984 h 1570008"/>
                <a:gd name="connsiteX2" fmla="*/ 1202791 w 2056075"/>
                <a:gd name="connsiteY2" fmla="*/ 0 h 1570008"/>
                <a:gd name="connsiteX3" fmla="*/ 2056075 w 2056075"/>
                <a:gd name="connsiteY3" fmla="*/ 785004 h 1570008"/>
                <a:gd name="connsiteX4" fmla="*/ 1202791 w 2056075"/>
                <a:gd name="connsiteY4" fmla="*/ 1570008 h 1570008"/>
                <a:gd name="connsiteX5" fmla="*/ 1202791 w 2056075"/>
                <a:gd name="connsiteY5" fmla="*/ 1281024 h 1570008"/>
                <a:gd name="connsiteX6" fmla="*/ 133643 w 2056075"/>
                <a:gd name="connsiteY6" fmla="*/ 1281024 h 1570008"/>
                <a:gd name="connsiteX7" fmla="*/ 133643 w 2056075"/>
                <a:gd name="connsiteY7" fmla="*/ 288984 h 157000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99058 h 1593532"/>
                <a:gd name="connsiteX1" fmla="*/ 1202791 w 2056075"/>
                <a:gd name="connsiteY1" fmla="*/ 299058 h 1593532"/>
                <a:gd name="connsiteX2" fmla="*/ 1202791 w 2056075"/>
                <a:gd name="connsiteY2" fmla="*/ 10074 h 1593532"/>
                <a:gd name="connsiteX3" fmla="*/ 2056075 w 2056075"/>
                <a:gd name="connsiteY3" fmla="*/ 795078 h 1593532"/>
                <a:gd name="connsiteX4" fmla="*/ 1202791 w 2056075"/>
                <a:gd name="connsiteY4" fmla="*/ 1580082 h 1593532"/>
                <a:gd name="connsiteX5" fmla="*/ 1202791 w 2056075"/>
                <a:gd name="connsiteY5" fmla="*/ 1291098 h 1593532"/>
                <a:gd name="connsiteX6" fmla="*/ 133643 w 2056075"/>
                <a:gd name="connsiteY6" fmla="*/ 1291098 h 1593532"/>
                <a:gd name="connsiteX7" fmla="*/ 133643 w 2056075"/>
                <a:gd name="connsiteY7" fmla="*/ 299058 h 1593532"/>
                <a:gd name="connsiteX0" fmla="*/ 133643 w 2056075"/>
                <a:gd name="connsiteY0" fmla="*/ 299058 h 1593532"/>
                <a:gd name="connsiteX1" fmla="*/ 1202791 w 2056075"/>
                <a:gd name="connsiteY1" fmla="*/ 299058 h 1593532"/>
                <a:gd name="connsiteX2" fmla="*/ 1202791 w 2056075"/>
                <a:gd name="connsiteY2" fmla="*/ 10074 h 1593532"/>
                <a:gd name="connsiteX3" fmla="*/ 2056075 w 2056075"/>
                <a:gd name="connsiteY3" fmla="*/ 795078 h 1593532"/>
                <a:gd name="connsiteX4" fmla="*/ 1202791 w 2056075"/>
                <a:gd name="connsiteY4" fmla="*/ 1580082 h 1593532"/>
                <a:gd name="connsiteX5" fmla="*/ 1202791 w 2056075"/>
                <a:gd name="connsiteY5" fmla="*/ 1291098 h 1593532"/>
                <a:gd name="connsiteX6" fmla="*/ 133643 w 2056075"/>
                <a:gd name="connsiteY6" fmla="*/ 1291098 h 1593532"/>
                <a:gd name="connsiteX7" fmla="*/ 133643 w 2056075"/>
                <a:gd name="connsiteY7" fmla="*/ 299058 h 1593532"/>
                <a:gd name="connsiteX0" fmla="*/ 125448 w 2047880"/>
                <a:gd name="connsiteY0" fmla="*/ 299058 h 1604570"/>
                <a:gd name="connsiteX1" fmla="*/ 1194596 w 2047880"/>
                <a:gd name="connsiteY1" fmla="*/ 299058 h 1604570"/>
                <a:gd name="connsiteX2" fmla="*/ 1194596 w 2047880"/>
                <a:gd name="connsiteY2" fmla="*/ 10074 h 1604570"/>
                <a:gd name="connsiteX3" fmla="*/ 2047880 w 2047880"/>
                <a:gd name="connsiteY3" fmla="*/ 795078 h 1604570"/>
                <a:gd name="connsiteX4" fmla="*/ 1194596 w 2047880"/>
                <a:gd name="connsiteY4" fmla="*/ 1580082 h 1604570"/>
                <a:gd name="connsiteX5" fmla="*/ 1061246 w 2047880"/>
                <a:gd name="connsiteY5" fmla="*/ 1395873 h 1604570"/>
                <a:gd name="connsiteX6" fmla="*/ 125448 w 2047880"/>
                <a:gd name="connsiteY6" fmla="*/ 1291098 h 1604570"/>
                <a:gd name="connsiteX7" fmla="*/ 125448 w 2047880"/>
                <a:gd name="connsiteY7" fmla="*/ 299058 h 1604570"/>
                <a:gd name="connsiteX0" fmla="*/ 119970 w 2042402"/>
                <a:gd name="connsiteY0" fmla="*/ 307074 h 1612586"/>
                <a:gd name="connsiteX1" fmla="*/ 1103393 w 2042402"/>
                <a:gd name="connsiteY1" fmla="*/ 273736 h 1612586"/>
                <a:gd name="connsiteX2" fmla="*/ 1189118 w 2042402"/>
                <a:gd name="connsiteY2" fmla="*/ 18090 h 1612586"/>
                <a:gd name="connsiteX3" fmla="*/ 2042402 w 2042402"/>
                <a:gd name="connsiteY3" fmla="*/ 803094 h 1612586"/>
                <a:gd name="connsiteX4" fmla="*/ 1189118 w 2042402"/>
                <a:gd name="connsiteY4" fmla="*/ 1588098 h 1612586"/>
                <a:gd name="connsiteX5" fmla="*/ 1055768 w 2042402"/>
                <a:gd name="connsiteY5" fmla="*/ 1403889 h 1612586"/>
                <a:gd name="connsiteX6" fmla="*/ 119970 w 2042402"/>
                <a:gd name="connsiteY6" fmla="*/ 1299114 h 1612586"/>
                <a:gd name="connsiteX7" fmla="*/ 119970 w 2042402"/>
                <a:gd name="connsiteY7" fmla="*/ 307074 h 1612586"/>
                <a:gd name="connsiteX0" fmla="*/ 175910 w 2098342"/>
                <a:gd name="connsiteY0" fmla="*/ 307074 h 1612586"/>
                <a:gd name="connsiteX1" fmla="*/ 1159333 w 2098342"/>
                <a:gd name="connsiteY1" fmla="*/ 273736 h 1612586"/>
                <a:gd name="connsiteX2" fmla="*/ 1245058 w 2098342"/>
                <a:gd name="connsiteY2" fmla="*/ 18090 h 1612586"/>
                <a:gd name="connsiteX3" fmla="*/ 2098342 w 2098342"/>
                <a:gd name="connsiteY3" fmla="*/ 803094 h 1612586"/>
                <a:gd name="connsiteX4" fmla="*/ 1245058 w 2098342"/>
                <a:gd name="connsiteY4" fmla="*/ 1588098 h 1612586"/>
                <a:gd name="connsiteX5" fmla="*/ 1111708 w 2098342"/>
                <a:gd name="connsiteY5" fmla="*/ 1403889 h 1612586"/>
                <a:gd name="connsiteX6" fmla="*/ 175910 w 2098342"/>
                <a:gd name="connsiteY6" fmla="*/ 1299114 h 1612586"/>
                <a:gd name="connsiteX7" fmla="*/ 175910 w 2098342"/>
                <a:gd name="connsiteY7" fmla="*/ 307074 h 1612586"/>
                <a:gd name="connsiteX0" fmla="*/ 228899 w 2151331"/>
                <a:gd name="connsiteY0" fmla="*/ 307074 h 1612586"/>
                <a:gd name="connsiteX1" fmla="*/ 1212322 w 2151331"/>
                <a:gd name="connsiteY1" fmla="*/ 273736 h 1612586"/>
                <a:gd name="connsiteX2" fmla="*/ 1298047 w 2151331"/>
                <a:gd name="connsiteY2" fmla="*/ 18090 h 1612586"/>
                <a:gd name="connsiteX3" fmla="*/ 2151331 w 2151331"/>
                <a:gd name="connsiteY3" fmla="*/ 803094 h 1612586"/>
                <a:gd name="connsiteX4" fmla="*/ 1298047 w 2151331"/>
                <a:gd name="connsiteY4" fmla="*/ 1588098 h 1612586"/>
                <a:gd name="connsiteX5" fmla="*/ 1164697 w 2151331"/>
                <a:gd name="connsiteY5" fmla="*/ 1403889 h 1612586"/>
                <a:gd name="connsiteX6" fmla="*/ 228899 w 2151331"/>
                <a:gd name="connsiteY6" fmla="*/ 1299114 h 1612586"/>
                <a:gd name="connsiteX7" fmla="*/ 228899 w 2151331"/>
                <a:gd name="connsiteY7" fmla="*/ 307074 h 1612586"/>
                <a:gd name="connsiteX0" fmla="*/ 181698 w 2104130"/>
                <a:gd name="connsiteY0" fmla="*/ 307074 h 1604883"/>
                <a:gd name="connsiteX1" fmla="*/ 1165121 w 2104130"/>
                <a:gd name="connsiteY1" fmla="*/ 273736 h 1604883"/>
                <a:gd name="connsiteX2" fmla="*/ 1250846 w 2104130"/>
                <a:gd name="connsiteY2" fmla="*/ 18090 h 1604883"/>
                <a:gd name="connsiteX3" fmla="*/ 2104130 w 2104130"/>
                <a:gd name="connsiteY3" fmla="*/ 803094 h 1604883"/>
                <a:gd name="connsiteX4" fmla="*/ 1250846 w 2104130"/>
                <a:gd name="connsiteY4" fmla="*/ 1588098 h 1604883"/>
                <a:gd name="connsiteX5" fmla="*/ 1227034 w 2104130"/>
                <a:gd name="connsiteY5" fmla="*/ 1337214 h 1604883"/>
                <a:gd name="connsiteX6" fmla="*/ 181698 w 2104130"/>
                <a:gd name="connsiteY6" fmla="*/ 1299114 h 1604883"/>
                <a:gd name="connsiteX7" fmla="*/ 181698 w 2104130"/>
                <a:gd name="connsiteY7" fmla="*/ 307074 h 1604883"/>
                <a:gd name="connsiteX0" fmla="*/ 162454 w 2084886"/>
                <a:gd name="connsiteY0" fmla="*/ 307074 h 1604919"/>
                <a:gd name="connsiteX1" fmla="*/ 1145877 w 2084886"/>
                <a:gd name="connsiteY1" fmla="*/ 273736 h 1604919"/>
                <a:gd name="connsiteX2" fmla="*/ 1231602 w 2084886"/>
                <a:gd name="connsiteY2" fmla="*/ 18090 h 1604919"/>
                <a:gd name="connsiteX3" fmla="*/ 2084886 w 2084886"/>
                <a:gd name="connsiteY3" fmla="*/ 803094 h 1604919"/>
                <a:gd name="connsiteX4" fmla="*/ 1231602 w 2084886"/>
                <a:gd name="connsiteY4" fmla="*/ 1588098 h 1604919"/>
                <a:gd name="connsiteX5" fmla="*/ 1207790 w 2084886"/>
                <a:gd name="connsiteY5" fmla="*/ 1337214 h 1604919"/>
                <a:gd name="connsiteX6" fmla="*/ 105304 w 2084886"/>
                <a:gd name="connsiteY6" fmla="*/ 1294351 h 1604919"/>
                <a:gd name="connsiteX7" fmla="*/ 162454 w 2084886"/>
                <a:gd name="connsiteY7" fmla="*/ 307074 h 1604919"/>
                <a:gd name="connsiteX0" fmla="*/ 199307 w 2121739"/>
                <a:gd name="connsiteY0" fmla="*/ 307074 h 1604919"/>
                <a:gd name="connsiteX1" fmla="*/ 1182730 w 2121739"/>
                <a:gd name="connsiteY1" fmla="*/ 273736 h 1604919"/>
                <a:gd name="connsiteX2" fmla="*/ 1268455 w 2121739"/>
                <a:gd name="connsiteY2" fmla="*/ 18090 h 1604919"/>
                <a:gd name="connsiteX3" fmla="*/ 2121739 w 2121739"/>
                <a:gd name="connsiteY3" fmla="*/ 803094 h 1604919"/>
                <a:gd name="connsiteX4" fmla="*/ 1268455 w 2121739"/>
                <a:gd name="connsiteY4" fmla="*/ 1588098 h 1604919"/>
                <a:gd name="connsiteX5" fmla="*/ 1244643 w 2121739"/>
                <a:gd name="connsiteY5" fmla="*/ 1337214 h 1604919"/>
                <a:gd name="connsiteX6" fmla="*/ 142157 w 2121739"/>
                <a:gd name="connsiteY6" fmla="*/ 1294351 h 1604919"/>
                <a:gd name="connsiteX7" fmla="*/ 199307 w 2121739"/>
                <a:gd name="connsiteY7" fmla="*/ 307074 h 1604919"/>
                <a:gd name="connsiteX0" fmla="*/ 253781 w 2176213"/>
                <a:gd name="connsiteY0" fmla="*/ 307074 h 1604919"/>
                <a:gd name="connsiteX1" fmla="*/ 1237204 w 2176213"/>
                <a:gd name="connsiteY1" fmla="*/ 273736 h 1604919"/>
                <a:gd name="connsiteX2" fmla="*/ 1322929 w 2176213"/>
                <a:gd name="connsiteY2" fmla="*/ 18090 h 1604919"/>
                <a:gd name="connsiteX3" fmla="*/ 2176213 w 2176213"/>
                <a:gd name="connsiteY3" fmla="*/ 803094 h 1604919"/>
                <a:gd name="connsiteX4" fmla="*/ 1322929 w 2176213"/>
                <a:gd name="connsiteY4" fmla="*/ 1588098 h 1604919"/>
                <a:gd name="connsiteX5" fmla="*/ 1299117 w 2176213"/>
                <a:gd name="connsiteY5" fmla="*/ 1337214 h 1604919"/>
                <a:gd name="connsiteX6" fmla="*/ 196631 w 2176213"/>
                <a:gd name="connsiteY6" fmla="*/ 1294351 h 1604919"/>
                <a:gd name="connsiteX7" fmla="*/ 253781 w 2176213"/>
                <a:gd name="connsiteY7" fmla="*/ 307074 h 1604919"/>
                <a:gd name="connsiteX0" fmla="*/ 253781 w 2176213"/>
                <a:gd name="connsiteY0" fmla="*/ 307074 h 1606350"/>
                <a:gd name="connsiteX1" fmla="*/ 1237204 w 2176213"/>
                <a:gd name="connsiteY1" fmla="*/ 273736 h 1606350"/>
                <a:gd name="connsiteX2" fmla="*/ 1322929 w 2176213"/>
                <a:gd name="connsiteY2" fmla="*/ 18090 h 1606350"/>
                <a:gd name="connsiteX3" fmla="*/ 2176213 w 2176213"/>
                <a:gd name="connsiteY3" fmla="*/ 803094 h 1606350"/>
                <a:gd name="connsiteX4" fmla="*/ 1322929 w 2176213"/>
                <a:gd name="connsiteY4" fmla="*/ 1588098 h 1606350"/>
                <a:gd name="connsiteX5" fmla="*/ 1299117 w 2176213"/>
                <a:gd name="connsiteY5" fmla="*/ 1337214 h 1606350"/>
                <a:gd name="connsiteX6" fmla="*/ 196631 w 2176213"/>
                <a:gd name="connsiteY6" fmla="*/ 1294351 h 1606350"/>
                <a:gd name="connsiteX7" fmla="*/ 253781 w 2176213"/>
                <a:gd name="connsiteY7" fmla="*/ 307074 h 1606350"/>
                <a:gd name="connsiteX0" fmla="*/ 214408 w 2136840"/>
                <a:gd name="connsiteY0" fmla="*/ 307074 h 1603587"/>
                <a:gd name="connsiteX1" fmla="*/ 1197831 w 2136840"/>
                <a:gd name="connsiteY1" fmla="*/ 273736 h 1603587"/>
                <a:gd name="connsiteX2" fmla="*/ 1283556 w 2136840"/>
                <a:gd name="connsiteY2" fmla="*/ 18090 h 1603587"/>
                <a:gd name="connsiteX3" fmla="*/ 2136840 w 2136840"/>
                <a:gd name="connsiteY3" fmla="*/ 803094 h 1603587"/>
                <a:gd name="connsiteX4" fmla="*/ 1283556 w 2136840"/>
                <a:gd name="connsiteY4" fmla="*/ 1588098 h 1603587"/>
                <a:gd name="connsiteX5" fmla="*/ 1131157 w 2136840"/>
                <a:gd name="connsiteY5" fmla="*/ 1322926 h 1603587"/>
                <a:gd name="connsiteX6" fmla="*/ 157258 w 2136840"/>
                <a:gd name="connsiteY6" fmla="*/ 1294351 h 1603587"/>
                <a:gd name="connsiteX7" fmla="*/ 214408 w 2136840"/>
                <a:gd name="connsiteY7" fmla="*/ 307074 h 1603587"/>
                <a:gd name="connsiteX0" fmla="*/ 165160 w 2087592"/>
                <a:gd name="connsiteY0" fmla="*/ 307074 h 1603587"/>
                <a:gd name="connsiteX1" fmla="*/ 1148583 w 2087592"/>
                <a:gd name="connsiteY1" fmla="*/ 273736 h 1603587"/>
                <a:gd name="connsiteX2" fmla="*/ 1234308 w 2087592"/>
                <a:gd name="connsiteY2" fmla="*/ 18090 h 1603587"/>
                <a:gd name="connsiteX3" fmla="*/ 2087592 w 2087592"/>
                <a:gd name="connsiteY3" fmla="*/ 803094 h 1603587"/>
                <a:gd name="connsiteX4" fmla="*/ 1234308 w 2087592"/>
                <a:gd name="connsiteY4" fmla="*/ 1588098 h 1603587"/>
                <a:gd name="connsiteX5" fmla="*/ 1081909 w 2087592"/>
                <a:gd name="connsiteY5" fmla="*/ 1322926 h 1603587"/>
                <a:gd name="connsiteX6" fmla="*/ 108010 w 2087592"/>
                <a:gd name="connsiteY6" fmla="*/ 1294351 h 1603587"/>
                <a:gd name="connsiteX7" fmla="*/ 165160 w 2087592"/>
                <a:gd name="connsiteY7" fmla="*/ 307074 h 1603587"/>
                <a:gd name="connsiteX0" fmla="*/ 150490 w 2072922"/>
                <a:gd name="connsiteY0" fmla="*/ 307074 h 1603587"/>
                <a:gd name="connsiteX1" fmla="*/ 1133913 w 2072922"/>
                <a:gd name="connsiteY1" fmla="*/ 273736 h 1603587"/>
                <a:gd name="connsiteX2" fmla="*/ 1219638 w 2072922"/>
                <a:gd name="connsiteY2" fmla="*/ 18090 h 1603587"/>
                <a:gd name="connsiteX3" fmla="*/ 2072922 w 2072922"/>
                <a:gd name="connsiteY3" fmla="*/ 803094 h 1603587"/>
                <a:gd name="connsiteX4" fmla="*/ 1219638 w 2072922"/>
                <a:gd name="connsiteY4" fmla="*/ 1588098 h 1603587"/>
                <a:gd name="connsiteX5" fmla="*/ 1067239 w 2072922"/>
                <a:gd name="connsiteY5" fmla="*/ 1322926 h 1603587"/>
                <a:gd name="connsiteX6" fmla="*/ 93340 w 2072922"/>
                <a:gd name="connsiteY6" fmla="*/ 1294351 h 1603587"/>
                <a:gd name="connsiteX7" fmla="*/ 150490 w 2072922"/>
                <a:gd name="connsiteY7" fmla="*/ 307074 h 16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2922" h="1603587">
                  <a:moveTo>
                    <a:pt x="150490" y="307074"/>
                  </a:moveTo>
                  <a:cubicBezTo>
                    <a:pt x="457269" y="227458"/>
                    <a:pt x="1133913" y="370064"/>
                    <a:pt x="1133913" y="273736"/>
                  </a:cubicBezTo>
                  <a:cubicBezTo>
                    <a:pt x="1162488" y="188521"/>
                    <a:pt x="1063137" y="-70136"/>
                    <a:pt x="1219638" y="18090"/>
                  </a:cubicBezTo>
                  <a:cubicBezTo>
                    <a:pt x="1376139" y="106316"/>
                    <a:pt x="2072922" y="541426"/>
                    <a:pt x="2072922" y="803094"/>
                  </a:cubicBezTo>
                  <a:cubicBezTo>
                    <a:pt x="2072922" y="1064762"/>
                    <a:pt x="1387252" y="1501459"/>
                    <a:pt x="1219638" y="1588098"/>
                  </a:cubicBezTo>
                  <a:cubicBezTo>
                    <a:pt x="1052024" y="1674737"/>
                    <a:pt x="1254955" y="1371884"/>
                    <a:pt x="1067239" y="1322926"/>
                  </a:cubicBezTo>
                  <a:cubicBezTo>
                    <a:pt x="879523" y="1273968"/>
                    <a:pt x="84206" y="1482710"/>
                    <a:pt x="93340" y="1294351"/>
                  </a:cubicBezTo>
                  <a:cubicBezTo>
                    <a:pt x="102474" y="1105992"/>
                    <a:pt x="-156289" y="386690"/>
                    <a:pt x="150490" y="307074"/>
                  </a:cubicBezTo>
                  <a:close/>
                </a:path>
              </a:pathLst>
            </a:custGeom>
            <a:solidFill>
              <a:srgbClr val="FFC86D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站酷快乐体 " panose="0201060003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BA0151-54D1-48B0-A42D-9DA77AAFD5DD}"/>
                </a:ext>
              </a:extLst>
            </p:cNvPr>
            <p:cNvSpPr txBox="1"/>
            <p:nvPr/>
          </p:nvSpPr>
          <p:spPr>
            <a:xfrm>
              <a:off x="9373069" y="2584716"/>
              <a:ext cx="27198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viết đoạn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văn</a:t>
              </a:r>
              <a:r>
                <a:rPr lang="vi-VN" sz="28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vi-VN" sz="28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 viết như thế nào?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15DA9C1-3E48-4975-A6B7-6DBB55855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5920"/>
            <a:ext cx="1700256" cy="9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58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F9287DFF-BFDA-46B9-A42E-2C498FC98B08}"/>
              </a:ext>
            </a:extLst>
          </p:cNvPr>
          <p:cNvSpPr/>
          <p:nvPr/>
        </p:nvSpPr>
        <p:spPr>
          <a:xfrm>
            <a:off x="5113834" y="1128468"/>
            <a:ext cx="2421532" cy="830997"/>
          </a:xfrm>
          <a:prstGeom prst="roundRect">
            <a:avLst/>
          </a:prstGeom>
          <a:gradFill>
            <a:gsLst>
              <a:gs pos="0">
                <a:srgbClr val="71DDCC"/>
              </a:gs>
              <a:gs pos="21000">
                <a:schemeClr val="accent1">
                  <a:lumMod val="5000"/>
                  <a:lumOff val="95000"/>
                </a:schemeClr>
              </a:gs>
              <a:gs pos="99000">
                <a:srgbClr val="28A48F"/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lê-gô</a:t>
            </a:r>
            <a:endParaRPr lang="vi-VN" sz="48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8EBE611A-78C0-4484-88C9-5F8F651DC542}"/>
              </a:ext>
            </a:extLst>
          </p:cNvPr>
          <p:cNvSpPr/>
          <p:nvPr/>
        </p:nvSpPr>
        <p:spPr>
          <a:xfrm>
            <a:off x="838200" y="1128468"/>
            <a:ext cx="3623864" cy="830997"/>
          </a:xfrm>
          <a:prstGeom prst="roundRect">
            <a:avLst/>
          </a:prstGeom>
          <a:gradFill>
            <a:gsLst>
              <a:gs pos="0">
                <a:srgbClr val="71DDCC"/>
              </a:gs>
              <a:gs pos="21000">
                <a:schemeClr val="accent1">
                  <a:lumMod val="5000"/>
                  <a:lumOff val="95000"/>
                </a:schemeClr>
              </a:gs>
              <a:gs pos="99000">
                <a:srgbClr val="28A48F"/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truyền thống</a:t>
            </a:r>
            <a:endParaRPr lang="vi-VN" sz="48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7FF34F3A-A4F9-4C30-A446-49C191B141A6}"/>
              </a:ext>
            </a:extLst>
          </p:cNvPr>
          <p:cNvSpPr/>
          <p:nvPr/>
        </p:nvSpPr>
        <p:spPr>
          <a:xfrm>
            <a:off x="8187136" y="1128468"/>
            <a:ext cx="3623864" cy="830997"/>
          </a:xfrm>
          <a:prstGeom prst="roundRect">
            <a:avLst/>
          </a:prstGeom>
          <a:gradFill>
            <a:gsLst>
              <a:gs pos="0">
                <a:srgbClr val="71DDCC"/>
              </a:gs>
              <a:gs pos="21000">
                <a:schemeClr val="accent1">
                  <a:lumMod val="5000"/>
                  <a:lumOff val="95000"/>
                </a:schemeClr>
              </a:gs>
              <a:gs pos="99000">
                <a:srgbClr val="28A48F"/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điều khiển</a:t>
            </a:r>
            <a:endParaRPr lang="vi-VN" sz="48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C74C163E-89E4-494A-8BAF-2EC3C241A446}"/>
              </a:ext>
            </a:extLst>
          </p:cNvPr>
          <p:cNvSpPr/>
          <p:nvPr/>
        </p:nvSpPr>
        <p:spPr>
          <a:xfrm>
            <a:off x="6477000" y="2802609"/>
            <a:ext cx="2921639" cy="830997"/>
          </a:xfrm>
          <a:prstGeom prst="roundRect">
            <a:avLst/>
          </a:prstGeom>
          <a:gradFill>
            <a:gsLst>
              <a:gs pos="0">
                <a:srgbClr val="71DDCC"/>
              </a:gs>
              <a:gs pos="21000">
                <a:schemeClr val="accent1">
                  <a:lumMod val="5000"/>
                  <a:lumOff val="95000"/>
                </a:schemeClr>
              </a:gs>
              <a:gs pos="99000">
                <a:srgbClr val="28A48F"/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cẩn thận</a:t>
            </a:r>
            <a:endParaRPr lang="vi-VN" sz="48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498EDC4B-887D-4907-BE36-3178D9CE239C}"/>
              </a:ext>
            </a:extLst>
          </p:cNvPr>
          <p:cNvSpPr/>
          <p:nvPr/>
        </p:nvSpPr>
        <p:spPr>
          <a:xfrm>
            <a:off x="2802532" y="2821659"/>
            <a:ext cx="2921639" cy="830997"/>
          </a:xfrm>
          <a:prstGeom prst="roundRect">
            <a:avLst/>
          </a:prstGeom>
          <a:gradFill>
            <a:gsLst>
              <a:gs pos="0">
                <a:srgbClr val="71DDCC"/>
              </a:gs>
              <a:gs pos="21000">
                <a:schemeClr val="accent1">
                  <a:lumMod val="5000"/>
                  <a:lumOff val="95000"/>
                </a:schemeClr>
              </a:gs>
              <a:gs pos="99000">
                <a:srgbClr val="28A48F"/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siêu nhân</a:t>
            </a:r>
            <a:endParaRPr lang="vi-VN" sz="48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27F7C2-028D-4D77-B097-2A037B4EF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093" y="28212"/>
            <a:ext cx="5419814" cy="12010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655667-2A46-440D-8A4F-F3C4E598B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60" y="4495800"/>
            <a:ext cx="3230711" cy="22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91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2" grpId="0" animBg="1"/>
      <p:bldP spid="12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BE522A-6259-4D5C-A426-049181E49342}"/>
              </a:ext>
            </a:extLst>
          </p:cNvPr>
          <p:cNvSpPr txBox="1"/>
          <p:nvPr/>
        </p:nvSpPr>
        <p:spPr>
          <a:xfrm>
            <a:off x="1676400" y="1447800"/>
            <a:ext cx="8991600" cy="1015663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71DDCC"/>
            </a:outerShdw>
            <a:softEdge rad="12700"/>
          </a:effectLst>
          <a:scene3d>
            <a:camera prst="orthographicFront"/>
            <a:lightRig rig="threePt" dir="t"/>
          </a:scene3d>
          <a:sp3d extrusionH="76200">
            <a:extrusionClr>
              <a:srgbClr val="28A48F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67" panose="020B0803050302020204" pitchFamily="34" charset="0"/>
              </a:rPr>
              <a:t>THỰC HÀNH VIẾT BÀI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67" panose="020B08030503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70CEF-6219-4E9F-8125-B1FB4CBA8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1" y="2057400"/>
            <a:ext cx="3981598" cy="39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17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9">
            <a:extLst>
              <a:ext uri="{FF2B5EF4-FFF2-40B4-BE49-F238E27FC236}">
                <a16:creationId xmlns:a16="http://schemas.microsoft.com/office/drawing/2014/main" id="{523E1EE6-B607-4E8E-8662-786A3AD9E51C}"/>
              </a:ext>
            </a:extLst>
          </p:cNvPr>
          <p:cNvGrpSpPr/>
          <p:nvPr/>
        </p:nvGrpSpPr>
        <p:grpSpPr>
          <a:xfrm>
            <a:off x="4360178" y="161925"/>
            <a:ext cx="3500284" cy="404311"/>
            <a:chOff x="2286000" y="530480"/>
            <a:chExt cx="7620000" cy="404311"/>
          </a:xfrm>
        </p:grpSpPr>
        <p:sp>
          <p:nvSpPr>
            <p:cNvPr id="10" name="5">
              <a:extLst>
                <a:ext uri="{FF2B5EF4-FFF2-40B4-BE49-F238E27FC236}">
                  <a16:creationId xmlns:a16="http://schemas.microsoft.com/office/drawing/2014/main" id="{3EC55AB4-FEB5-4761-B714-046F8E728A70}"/>
                </a:ext>
              </a:extLst>
            </p:cNvPr>
            <p:cNvSpPr/>
            <p:nvPr/>
          </p:nvSpPr>
          <p:spPr>
            <a:xfrm>
              <a:off x="2286000" y="530480"/>
              <a:ext cx="7620000" cy="385730"/>
            </a:xfrm>
            <a:prstGeom prst="rect">
              <a:avLst/>
            </a:prstGeom>
            <a:solidFill>
              <a:srgbClr val="71D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6">
              <a:extLst>
                <a:ext uri="{FF2B5EF4-FFF2-40B4-BE49-F238E27FC236}">
                  <a16:creationId xmlns:a16="http://schemas.microsoft.com/office/drawing/2014/main" id="{18A7AEB3-0F22-459D-9530-50190B2E3975}"/>
                </a:ext>
              </a:extLst>
            </p:cNvPr>
            <p:cNvSpPr txBox="1"/>
            <p:nvPr/>
          </p:nvSpPr>
          <p:spPr>
            <a:xfrm>
              <a:off x="4742748" y="534681"/>
              <a:ext cx="2782704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latin typeface="HP-167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 TẬP</a:t>
              </a:r>
              <a:endParaRPr lang="zh-CN" altLang="en-US" sz="2000" dirty="0">
                <a:solidFill>
                  <a:schemeClr val="bg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495C41-0B90-4D23-B78D-62E6A66844F8}"/>
              </a:ext>
            </a:extLst>
          </p:cNvPr>
          <p:cNvGrpSpPr/>
          <p:nvPr/>
        </p:nvGrpSpPr>
        <p:grpSpPr>
          <a:xfrm>
            <a:off x="152400" y="152400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15" name="51">
              <a:extLst>
                <a:ext uri="{FF2B5EF4-FFF2-40B4-BE49-F238E27FC236}">
                  <a16:creationId xmlns:a16="http://schemas.microsoft.com/office/drawing/2014/main" id="{BCFBB410-3FA8-466B-97E4-EE810D014BCF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71D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8F11425-8210-4C5D-89EA-4A0352889C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9301D7E-5ACE-459B-9A11-94F03752A1A9}"/>
              </a:ext>
            </a:extLst>
          </p:cNvPr>
          <p:cNvSpPr txBox="1"/>
          <p:nvPr/>
        </p:nvSpPr>
        <p:spPr>
          <a:xfrm>
            <a:off x="1216744" y="480513"/>
            <a:ext cx="10337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 </a:t>
            </a:r>
            <a:r>
              <a:rPr lang="en-US" sz="4000" b="1" i="1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 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 </a:t>
            </a:r>
            <a:r>
              <a:rPr lang="en-US" sz="4000" b="1" i="1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4000" b="1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 cho ô vuông: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F9154C-20FB-422C-AD84-22A627471201}"/>
              </a:ext>
            </a:extLst>
          </p:cNvPr>
          <p:cNvSpPr txBox="1"/>
          <p:nvPr/>
        </p:nvSpPr>
        <p:spPr>
          <a:xfrm>
            <a:off x="76201" y="1434799"/>
            <a:ext cx="12115800" cy="3120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900">
                <a:solidFill>
                  <a:srgbClr val="333333"/>
                </a:solidFill>
                <a:latin typeface="+mj-lt"/>
              </a:rPr>
              <a:t>a. 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	   </a:t>
            </a:r>
            <a:r>
              <a:rPr lang="vi-VN" sz="3900">
                <a:solidFill>
                  <a:srgbClr val="333333"/>
                </a:solidFill>
                <a:latin typeface="+mj-lt"/>
              </a:rPr>
              <a:t>Dù ai nói 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 </a:t>
            </a:r>
            <a:r>
              <a:rPr lang="vi-VN" sz="3900" b="1">
                <a:solidFill>
                  <a:srgbClr val="EF3960"/>
                </a:solidFill>
                <a:latin typeface="+mj-lt"/>
              </a:rPr>
              <a:t>ng</a:t>
            </a:r>
            <a:r>
              <a:rPr lang="vi-VN" sz="3900">
                <a:solidFill>
                  <a:srgbClr val="333333"/>
                </a:solidFill>
                <a:latin typeface="+mj-lt"/>
              </a:rPr>
              <a:t>ả nói </a:t>
            </a:r>
            <a:r>
              <a:rPr lang="vi-VN" sz="3900" b="1">
                <a:solidFill>
                  <a:srgbClr val="EF3960"/>
                </a:solidFill>
                <a:latin typeface="+mj-lt"/>
              </a:rPr>
              <a:t>ngh</a:t>
            </a:r>
            <a:r>
              <a:rPr lang="vi-VN" sz="3900">
                <a:solidFill>
                  <a:srgbClr val="333333"/>
                </a:solidFill>
                <a:latin typeface="+mj-lt"/>
              </a:rPr>
              <a:t>iêng</a:t>
            </a:r>
          </a:p>
          <a:p>
            <a:pPr indent="461963" algn="just">
              <a:lnSpc>
                <a:spcPct val="130000"/>
              </a:lnSpc>
            </a:pPr>
            <a:r>
              <a:rPr lang="en-US" sz="3900">
                <a:solidFill>
                  <a:srgbClr val="333333"/>
                </a:solidFill>
                <a:latin typeface="+mj-lt"/>
              </a:rPr>
              <a:t> </a:t>
            </a:r>
            <a:r>
              <a:rPr lang="vi-VN" sz="3900">
                <a:solidFill>
                  <a:srgbClr val="333333"/>
                </a:solidFill>
                <a:latin typeface="+mj-lt"/>
              </a:rPr>
              <a:t>Lòng ta vẫn vững như kiềng ba chân.</a:t>
            </a:r>
          </a:p>
          <a:p>
            <a:pPr algn="just">
              <a:lnSpc>
                <a:spcPct val="130000"/>
              </a:lnSpc>
            </a:pPr>
            <a:r>
              <a:rPr lang="vi-VN" sz="3900">
                <a:solidFill>
                  <a:srgbClr val="333333"/>
                </a:solidFill>
                <a:latin typeface="+mj-lt"/>
              </a:rPr>
              <a:t>b. 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</a:t>
            </a:r>
            <a:r>
              <a:rPr lang="vi-VN" sz="3900" b="1">
                <a:solidFill>
                  <a:srgbClr val="EF3960"/>
                </a:solidFill>
                <a:latin typeface="+mj-lt"/>
              </a:rPr>
              <a:t>Ng</a:t>
            </a:r>
            <a:r>
              <a:rPr lang="vi-VN" sz="3900">
                <a:solidFill>
                  <a:srgbClr val="333333"/>
                </a:solidFill>
                <a:latin typeface="+mj-lt"/>
              </a:rPr>
              <a:t>ười không học như 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 </a:t>
            </a:r>
            <a:r>
              <a:rPr lang="vi-VN" sz="3900" b="1">
                <a:solidFill>
                  <a:srgbClr val="EF3960"/>
                </a:solidFill>
                <a:latin typeface="+mj-lt"/>
              </a:rPr>
              <a:t>ng</a:t>
            </a:r>
            <a:r>
              <a:rPr lang="vi-VN" sz="3900">
                <a:solidFill>
                  <a:srgbClr val="333333"/>
                </a:solidFill>
                <a:latin typeface="+mj-lt"/>
              </a:rPr>
              <a:t>ọc không mài.</a:t>
            </a:r>
          </a:p>
          <a:p>
            <a:pPr algn="just">
              <a:lnSpc>
                <a:spcPct val="130000"/>
              </a:lnSpc>
            </a:pPr>
            <a:r>
              <a:rPr lang="vi-VN" sz="3900">
                <a:solidFill>
                  <a:srgbClr val="333333"/>
                </a:solidFill>
                <a:latin typeface="+mj-lt"/>
              </a:rPr>
              <a:t>c. 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</a:t>
            </a:r>
            <a:r>
              <a:rPr lang="vi-VN" sz="3900">
                <a:solidFill>
                  <a:srgbClr val="333333"/>
                </a:solidFill>
                <a:latin typeface="+mj-lt"/>
              </a:rPr>
              <a:t>Mấy cậu bạn đang 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 </a:t>
            </a:r>
            <a:r>
              <a:rPr lang="vi-VN" sz="3900" b="1">
                <a:solidFill>
                  <a:srgbClr val="EF3960"/>
                </a:solidFill>
                <a:latin typeface="+mj-lt"/>
              </a:rPr>
              <a:t>ng</a:t>
            </a:r>
            <a:r>
              <a:rPr lang="vi-VN" sz="3900">
                <a:solidFill>
                  <a:srgbClr val="333333"/>
                </a:solidFill>
                <a:latin typeface="+mj-lt"/>
              </a:rPr>
              <a:t>ó </a:t>
            </a:r>
            <a:r>
              <a:rPr lang="en-US" sz="3900">
                <a:solidFill>
                  <a:srgbClr val="333333"/>
                </a:solidFill>
                <a:latin typeface="+mj-lt"/>
              </a:rPr>
              <a:t> </a:t>
            </a:r>
            <a:r>
              <a:rPr lang="vi-VN" sz="3900" b="1">
                <a:solidFill>
                  <a:srgbClr val="EF3960"/>
                </a:solidFill>
                <a:latin typeface="+mj-lt"/>
              </a:rPr>
              <a:t>ngh</a:t>
            </a:r>
            <a:r>
              <a:rPr lang="vi-VN" sz="3900">
                <a:solidFill>
                  <a:srgbClr val="333333"/>
                </a:solidFill>
                <a:latin typeface="+mj-lt"/>
              </a:rPr>
              <a:t>iêng tìm chỗ chơi đá cầu.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DE8FD2-77D6-43D4-A3C0-DB5537E16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946" y="1474506"/>
            <a:ext cx="819343" cy="7066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1AAA73-D0FD-4256-8751-2A8F9BE8B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18" y="3042029"/>
            <a:ext cx="819343" cy="7066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F3C16E-C3D4-4D57-B0DE-861D88B28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329" y="3872060"/>
            <a:ext cx="819343" cy="7066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765F8D-4140-4A57-8CD8-07AA0CBBA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138" y="3872060"/>
            <a:ext cx="819343" cy="7066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3B5B21-9BA6-46C4-9EEC-A21BABBC0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721" y="3042029"/>
            <a:ext cx="819343" cy="706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DE67C3-1F07-4D5C-AD67-78E0231A0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792" y="1474506"/>
            <a:ext cx="819343" cy="7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35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428</TotalTime>
  <Words>369</Words>
  <Application>Microsoft Office PowerPoint</Application>
  <PresentationFormat>Widescreen</PresentationFormat>
  <Paragraphs>46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HP001</vt:lpstr>
      <vt:lpstr>HP-167</vt:lpstr>
      <vt:lpstr>HP-168</vt:lpstr>
      <vt:lpstr>OpenSans</vt:lpstr>
      <vt:lpstr>站酷快乐体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Ms Quyen</cp:lastModifiedBy>
  <cp:revision>181</cp:revision>
  <dcterms:created xsi:type="dcterms:W3CDTF">2021-10-03T06:52:05Z</dcterms:created>
  <dcterms:modified xsi:type="dcterms:W3CDTF">2021-11-21T12:56:23Z</dcterms:modified>
  <cp:category>9Slide.vn</cp:category>
</cp:coreProperties>
</file>