
<file path=[Content_Types].xml><?xml version="1.0" encoding="utf-8"?>
<Types xmlns="http://schemas.openxmlformats.org/package/2006/content-types">
  <Default Extension="jpeg" ContentType="image/jpeg"/>
  <Default Extension="jpg" ContentType="image/pn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78" r:id="rId2"/>
    <p:sldId id="256" r:id="rId3"/>
    <p:sldId id="367" r:id="rId4"/>
    <p:sldId id="368" r:id="rId5"/>
    <p:sldId id="370" r:id="rId6"/>
    <p:sldId id="372" r:id="rId7"/>
    <p:sldId id="373" r:id="rId8"/>
    <p:sldId id="374" r:id="rId9"/>
    <p:sldId id="369" r:id="rId10"/>
    <p:sldId id="377" r:id="rId11"/>
    <p:sldId id="375" r:id="rId12"/>
    <p:sldId id="376"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C3D"/>
    <a:srgbClr val="79B89F"/>
    <a:srgbClr val="1AC896"/>
    <a:srgbClr val="118161"/>
    <a:srgbClr val="71DDCC"/>
    <a:srgbClr val="439277"/>
    <a:srgbClr val="8BB171"/>
    <a:srgbClr val="408C73"/>
    <a:srgbClr val="00ADEF"/>
    <a:srgbClr val="47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931" autoAdjust="0"/>
  </p:normalViewPr>
  <p:slideViewPr>
    <p:cSldViewPr>
      <p:cViewPr varScale="1">
        <p:scale>
          <a:sx n="55" d="100"/>
          <a:sy n="55" d="100"/>
        </p:scale>
        <p:origin x="10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vi-VN" sz="1800">
                <a:solidFill>
                  <a:srgbClr val="000000"/>
                </a:solidFill>
                <a:effectLst/>
                <a:latin typeface="Times New Roman" panose="02020603050405020304" pitchFamily="18" charset="0"/>
                <a:ea typeface="Times New Roman" panose="02020603050405020304" pitchFamily="18" charset="0"/>
              </a:rPr>
              <a:t>- Trao đổi nhóm để nêu tên các con vật trong tranh: </a:t>
            </a:r>
            <a:endParaRPr lang="en-US" sz="1800">
              <a:effectLst/>
              <a:latin typeface="Times New Roman" panose="02020603050405020304" pitchFamily="18" charset="0"/>
              <a:ea typeface="Times New Roman" panose="02020603050405020304" pitchFamily="18" charset="0"/>
            </a:endParaRPr>
          </a:p>
          <a:p>
            <a:pPr marL="0" marR="0">
              <a:spcBef>
                <a:spcPts val="0"/>
              </a:spcBef>
            </a:pPr>
            <a:r>
              <a:rPr lang="vi-VN" sz="1800">
                <a:solidFill>
                  <a:srgbClr val="000000"/>
                </a:solidFill>
                <a:effectLst/>
                <a:latin typeface="Times New Roman" panose="02020603050405020304" pitchFamily="18" charset="0"/>
                <a:ea typeface="Times New Roman" panose="02020603050405020304" pitchFamily="18" charset="0"/>
              </a:rPr>
              <a:t>+ ếch ộp, sơn ca, nai vàng, nơi các con vật đó thường sinh sống, khả năng của mỗi con vật,... </a:t>
            </a:r>
            <a:endParaRPr lang="en-US" sz="1800">
              <a:effectLst/>
              <a:latin typeface="Times New Roman" panose="02020603050405020304" pitchFamily="18" charset="0"/>
              <a:ea typeface="Times New Roman" panose="02020603050405020304" pitchFamily="18" charset="0"/>
            </a:endParaRPr>
          </a:p>
          <a:p>
            <a:pPr marL="0" marR="0">
              <a:spcBef>
                <a:spcPts val="0"/>
              </a:spcBef>
            </a:pPr>
            <a:r>
              <a:rPr lang="vi-VN" sz="1800">
                <a:solidFill>
                  <a:srgbClr val="000000"/>
                </a:solidFill>
                <a:effectLst/>
                <a:latin typeface="Times New Roman" panose="02020603050405020304" pitchFamily="18" charset="0"/>
                <a:ea typeface="Times New Roman" panose="02020603050405020304" pitchFamily="18" charset="0"/>
              </a:rPr>
              <a:t>+ Các con vật trong tranh gồm: ếch ộp, sơn ca và nai vàng. Ếch ộp thường sống nơi ao hồ, đầm lầy. Nó biết bơi. Sơn ca có thể bay trên trời. Nai vàng chạy nhanh trong rừng,...)</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4</a:t>
            </a:fld>
            <a:endParaRPr lang="en-US"/>
          </a:p>
        </p:txBody>
      </p:sp>
    </p:spTree>
    <p:extLst>
      <p:ext uri="{BB962C8B-B14F-4D97-AF65-F5344CB8AC3E}">
        <p14:creationId xmlns:p14="http://schemas.microsoft.com/office/powerpoint/2010/main" val="317051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Ếch ộp sinh sống dưới nước, sơn ca bay lượn trên bầu trời, nai vàng sống trong rừng sâu, mỗi bạn một nơi sinh sống khác nhau. Thế nhưng, ba bạn lại là những người bạn thân thiết của nhau. Hằng ngày, các bạn thường cùng nhau vui đùa và kể cho nhau nghe những gì mình được chứng kiến.</a:t>
            </a:r>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5</a:t>
            </a:fld>
            <a:endParaRPr lang="en-US"/>
          </a:p>
        </p:txBody>
      </p:sp>
    </p:spTree>
    <p:extLst>
      <p:ext uri="{BB962C8B-B14F-4D97-AF65-F5344CB8AC3E}">
        <p14:creationId xmlns:p14="http://schemas.microsoft.com/office/powerpoint/2010/main" val="13225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Sơn ca cất tiếng véo von kể cho hai bạn nghe về những chuyện nơi mình đã bay qua. Ếch ộp cất giọng ồm ồm kể chuyện mẹ con nhà cua, nhà cá, chuyện nhà ốc,… Nai vàng chầm chậm kể chuyện rừng núi hùng vĩ và bí hiểm. Nhờ vậy, ba bạn cũng hiểu thêm được rất nhiều điều thú vị ở những nơi mình chưa được đặt chân tới.</a:t>
            </a:r>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6</a:t>
            </a:fld>
            <a:endParaRPr lang="en-US"/>
          </a:p>
        </p:txBody>
      </p:sp>
    </p:spTree>
    <p:extLst>
      <p:ext uri="{BB962C8B-B14F-4D97-AF65-F5344CB8AC3E}">
        <p14:creationId xmlns:p14="http://schemas.microsoft.com/office/powerpoint/2010/main" val="377509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Thế nhưng sơn ca, nai vàng và ếch ộp lại muốn tận mắt chứng kiến những cảnh mà mình đã được nghe kể. Ba bạn cùng bàn bạc để đổi chỗ ở cho nhau: chim sơn ca thì xuống nước, ếch ộp vào rừng, nai vàng thì tập bay.</a:t>
            </a:r>
          </a:p>
          <a:p>
            <a:pPr algn="just" latinLnBrk="0"/>
            <a:r>
              <a:rPr lang="vi-VN" b="0" i="0">
                <a:solidFill>
                  <a:srgbClr val="333333"/>
                </a:solidFill>
                <a:effectLst/>
                <a:latin typeface="OpenSans"/>
              </a:rPr>
              <a:t>Sơn ca dang cánh lao xuống nước nhưng nó vội vàng phải bay lên ngay. Mình mẩy ướt sũng và ho sặc. Nó chợt hiểu ra mình không biết bơi nên chẳng thể sống dưới nước được.</a:t>
            </a:r>
          </a:p>
          <a:p>
            <a:pPr algn="just" latinLnBrk="0"/>
            <a:r>
              <a:rPr lang="vi-VN" b="0" i="0">
                <a:solidFill>
                  <a:srgbClr val="333333"/>
                </a:solidFill>
                <a:effectLst/>
                <a:latin typeface="OpenSans"/>
              </a:rPr>
              <a:t>Nai vàng trèo lên mỏm đá để tập bay. Nó co chân rồi tung mình vào khoảng không như sơn ca thường làm. Thế nhưng nó lại bị ngã xuống cỏ đau điếng. Nó hiểu ra rằng mình không biết bay làm sao có thể bay lượn trên bầu trời như bạn mình.</a:t>
            </a:r>
          </a:p>
          <a:p>
            <a:pPr algn="just" latinLnBrk="0"/>
            <a:r>
              <a:rPr lang="vi-VN" b="0" i="0">
                <a:solidFill>
                  <a:srgbClr val="333333"/>
                </a:solidFill>
                <a:effectLst/>
                <a:latin typeface="OpenSans"/>
              </a:rPr>
              <a:t>Cùng lúc đó, ếch ộp cũng nhảy từ trong rừng ra và nói: Các bạn ơi! Tớ đói quá! Tớ chẳng tìm ra cái gì trong rừng để ăn cả!</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7</a:t>
            </a:fld>
            <a:endParaRPr lang="en-US"/>
          </a:p>
        </p:txBody>
      </p:sp>
    </p:spTree>
    <p:extLst>
      <p:ext uri="{BB962C8B-B14F-4D97-AF65-F5344CB8AC3E}">
        <p14:creationId xmlns:p14="http://schemas.microsoft.com/office/powerpoint/2010/main" val="352884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Sơn ca bỗng chợt hiểu ra, nó nói với các bạn rằng: Chúng mình mỗi người thuộc về một nơi khác nhau, mỗi người có một khả năng riêng thế nhưng chúng mình mãi là bạn của nhau nhé!</a:t>
            </a:r>
          </a:p>
          <a:p>
            <a:pPr algn="just" latinLnBrk="0"/>
            <a:r>
              <a:rPr lang="vi-VN" b="0" i="0">
                <a:solidFill>
                  <a:srgbClr val="333333"/>
                </a:solidFill>
                <a:effectLst/>
                <a:latin typeface="OpenSans"/>
              </a:rPr>
              <a:t>Ếch ộp, nai vàng đồng thanh: Tất nhiên rồi!</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8</a:t>
            </a:fld>
            <a:endParaRPr lang="en-US"/>
          </a:p>
        </p:txBody>
      </p:sp>
    </p:spTree>
    <p:extLst>
      <p:ext uri="{BB962C8B-B14F-4D97-AF65-F5344CB8AC3E}">
        <p14:creationId xmlns:p14="http://schemas.microsoft.com/office/powerpoint/2010/main" val="79809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1" i="0">
                <a:solidFill>
                  <a:srgbClr val="333333"/>
                </a:solidFill>
                <a:effectLst/>
                <a:latin typeface="OpenSansBold"/>
              </a:rPr>
              <a:t>* Đoạn 1 – Tranh 1:</a:t>
            </a:r>
            <a:endParaRPr lang="vi-VN" b="0" i="0">
              <a:solidFill>
                <a:srgbClr val="333333"/>
              </a:solidFill>
              <a:effectLst/>
              <a:latin typeface="OpenSans"/>
            </a:endParaRPr>
          </a:p>
          <a:p>
            <a:pPr algn="just" latinLnBrk="0"/>
            <a:r>
              <a:rPr lang="vi-VN" b="0" i="0">
                <a:solidFill>
                  <a:srgbClr val="333333"/>
                </a:solidFill>
                <a:effectLst/>
                <a:latin typeface="OpenSans"/>
              </a:rPr>
              <a:t>Ếch ộp sinh sống dưới nước, sơn ca bay lượn trên bầu trời, nai vàng sống trong rừng sâu, mỗi bạn một nơi sinh sống khác nhau. Thế nhưng, ba bạn lại là những người bạn thân thiết của nhau. Hằng ngày, các bạn thường cùng nhau vui đùa và kể cho nhau nghe những gì mình được chứng kiến.</a:t>
            </a:r>
          </a:p>
          <a:p>
            <a:pPr algn="just" latinLnBrk="0"/>
            <a:r>
              <a:rPr lang="vi-VN" b="1" i="0">
                <a:solidFill>
                  <a:srgbClr val="333333"/>
                </a:solidFill>
                <a:effectLst/>
                <a:latin typeface="OpenSansBold"/>
              </a:rPr>
              <a:t>* Đoạn 2 – Tranh 2:</a:t>
            </a:r>
            <a:endParaRPr lang="vi-VN" b="0" i="0">
              <a:solidFill>
                <a:srgbClr val="333333"/>
              </a:solidFill>
              <a:effectLst/>
              <a:latin typeface="OpenSans"/>
            </a:endParaRPr>
          </a:p>
          <a:p>
            <a:pPr algn="just" latinLnBrk="0"/>
            <a:r>
              <a:rPr lang="vi-VN" b="0" i="0">
                <a:solidFill>
                  <a:srgbClr val="333333"/>
                </a:solidFill>
                <a:effectLst/>
                <a:latin typeface="OpenSans"/>
              </a:rPr>
              <a:t>Sơn ca cất tiếng véo von kể cho hai bạn nghe về những chuyện nơi mình đã bay qua. Ếch ộp cất giọng ồm ồm kể chuyện mẹ con nhà cua, nhà cá, chuyện nhà ốc,… Nai vàng chầm chậm kể chuyện rừng núi hùng vĩ và bí hiểm. Nhờ vậy, ba bạn cũng hiểu thêm được rất nhiều điều thú vị ở những nơi mình chưa được đặt chân tới.</a:t>
            </a:r>
          </a:p>
          <a:p>
            <a:pPr algn="just" latinLnBrk="0"/>
            <a:r>
              <a:rPr lang="vi-VN" b="1" i="0">
                <a:solidFill>
                  <a:srgbClr val="333333"/>
                </a:solidFill>
                <a:effectLst/>
                <a:latin typeface="OpenSansBold"/>
              </a:rPr>
              <a:t>* Đoạn 3 – Tranh 3:</a:t>
            </a:r>
            <a:endParaRPr lang="vi-VN" b="0" i="0">
              <a:solidFill>
                <a:srgbClr val="333333"/>
              </a:solidFill>
              <a:effectLst/>
              <a:latin typeface="OpenSans"/>
            </a:endParaRPr>
          </a:p>
          <a:p>
            <a:pPr algn="just" latinLnBrk="0"/>
            <a:r>
              <a:rPr lang="vi-VN" b="0" i="0">
                <a:solidFill>
                  <a:srgbClr val="333333"/>
                </a:solidFill>
                <a:effectLst/>
                <a:latin typeface="OpenSans"/>
              </a:rPr>
              <a:t>Thế nhưng sơn ca, nai vàng và ếch ộp lại muốn tận mắt chứng kiến những cảnh mà mình đã được nghe kể. Ba bạn cùng bàn bạc để đổi chỗ ở cho nhau: chim sơn ca thì xuống nước, ếch ộp vào rừng, nai vàng thì tập bay.</a:t>
            </a:r>
          </a:p>
          <a:p>
            <a:pPr algn="just" latinLnBrk="0"/>
            <a:r>
              <a:rPr lang="vi-VN" b="0" i="0">
                <a:solidFill>
                  <a:srgbClr val="333333"/>
                </a:solidFill>
                <a:effectLst/>
                <a:latin typeface="OpenSans"/>
              </a:rPr>
              <a:t>Sơn ca dang cánh lao xuống nước nhưng nó vội vàng phải bay lên ngay. Mình mẩy ướt sũng và ho sặc. Nó chợt hiểu ra mình không biết bơi nên chẳng thể sống dưới nước được.</a:t>
            </a:r>
          </a:p>
          <a:p>
            <a:pPr algn="just" latinLnBrk="0"/>
            <a:r>
              <a:rPr lang="vi-VN" b="0" i="0">
                <a:solidFill>
                  <a:srgbClr val="333333"/>
                </a:solidFill>
                <a:effectLst/>
                <a:latin typeface="OpenSans"/>
              </a:rPr>
              <a:t>Nai vàng trèo lên mỏm đá để tập bay. Nó co chân rồi tung mình vào khoảng không như sơn ca thường làm. Thế nhưng nó lại bị ngã xuống cỏ đau điếng. Nó hiểu ra rằng mình không biết bay làm sao có thể bay lượn trên bầu trời như bạn mình.</a:t>
            </a:r>
          </a:p>
          <a:p>
            <a:pPr algn="just" latinLnBrk="0"/>
            <a:r>
              <a:rPr lang="vi-VN" b="0" i="0">
                <a:solidFill>
                  <a:srgbClr val="333333"/>
                </a:solidFill>
                <a:effectLst/>
                <a:latin typeface="OpenSans"/>
              </a:rPr>
              <a:t>Cùng lúc đó, ếch ộp cũng nhảy từ trong rừng ra và nói: Các bạn ơi! Tớ đói quá! Tớ chẳng tìm ra cái gì trong rừng để ăn cả!</a:t>
            </a:r>
          </a:p>
          <a:p>
            <a:pPr algn="just" latinLnBrk="0"/>
            <a:r>
              <a:rPr lang="vi-VN" b="1" i="0">
                <a:solidFill>
                  <a:srgbClr val="333333"/>
                </a:solidFill>
                <a:effectLst/>
                <a:latin typeface="OpenSansBold"/>
              </a:rPr>
              <a:t>* Đoạn 4 – Tranh 4</a:t>
            </a:r>
            <a:endParaRPr lang="vi-VN" b="0" i="0">
              <a:solidFill>
                <a:srgbClr val="333333"/>
              </a:solidFill>
              <a:effectLst/>
              <a:latin typeface="OpenSans"/>
            </a:endParaRPr>
          </a:p>
          <a:p>
            <a:pPr algn="just" latinLnBrk="0"/>
            <a:r>
              <a:rPr lang="vi-VN" b="0" i="0">
                <a:solidFill>
                  <a:srgbClr val="333333"/>
                </a:solidFill>
                <a:effectLst/>
                <a:latin typeface="OpenSans"/>
              </a:rPr>
              <a:t>Sơn ca bỗng chợt hiểu ra, nó nói với các bạn rằng: Chúng mình mỗi người thuộc về một nơi khác nhau, mỗi người có một khả năng riêng thế nhưng chúng mình mãi là bạn của nhau nhé!</a:t>
            </a:r>
          </a:p>
          <a:p>
            <a:pPr algn="just" latinLnBrk="0"/>
            <a:r>
              <a:rPr lang="vi-VN" b="0" i="0">
                <a:solidFill>
                  <a:srgbClr val="333333"/>
                </a:solidFill>
                <a:effectLst/>
                <a:latin typeface="OpenSans"/>
              </a:rPr>
              <a:t>Ếch ộp, nai vàng đồng thanh: Tất nhiên rồi!</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9</a:t>
            </a:fld>
            <a:endParaRPr lang="en-US"/>
          </a:p>
        </p:txBody>
      </p:sp>
    </p:spTree>
    <p:extLst>
      <p:ext uri="{BB962C8B-B14F-4D97-AF65-F5344CB8AC3E}">
        <p14:creationId xmlns:p14="http://schemas.microsoft.com/office/powerpoint/2010/main" val="4244221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361C78-6AA7-4863-A8C6-C700618BA7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0" y="0"/>
            <a:ext cx="12192000" cy="6858000"/>
          </a:xfrm>
          <a:prstGeom prst="rect">
            <a:avLst/>
          </a:prstGeom>
          <a:noFill/>
          <a:ln w="76200">
            <a:solidFill>
              <a:srgbClr val="71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02E39CD1-B882-479C-A6C0-1892C247A1A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2039F0-93FF-4EDE-9552-1CC2719E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3AD47-6CC1-45F5-A0A5-32565B43D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8F96-2299-4A3F-B08F-BC0FE12C7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752DAFBA-55BF-4DBD-BA74-11ACA66F8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A9520-1B5D-44FE-A829-C4167EAE9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2474-8049-44B0-B157-5BB634F04611}" type="slidenum">
              <a:rPr lang="en-US" smtClean="0"/>
              <a:t>‹#›</a:t>
            </a:fld>
            <a:endParaRPr lang="en-US"/>
          </a:p>
        </p:txBody>
      </p:sp>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6F3C89-9570-44AD-9C3C-7907EDDFD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8" y="209692"/>
            <a:ext cx="1433052" cy="1433052"/>
          </a:xfrm>
          <a:prstGeom prst="rect">
            <a:avLst/>
          </a:prstGeom>
        </p:spPr>
      </p:pic>
      <p:grpSp>
        <p:nvGrpSpPr>
          <p:cNvPr id="3" name="Group 2">
            <a:extLst>
              <a:ext uri="{FF2B5EF4-FFF2-40B4-BE49-F238E27FC236}">
                <a16:creationId xmlns:a16="http://schemas.microsoft.com/office/drawing/2014/main" id="{B1BC35ED-D091-407A-973F-72C5C536714B}"/>
              </a:ext>
            </a:extLst>
          </p:cNvPr>
          <p:cNvGrpSpPr/>
          <p:nvPr/>
        </p:nvGrpSpPr>
        <p:grpSpPr>
          <a:xfrm>
            <a:off x="1096459" y="1817267"/>
            <a:ext cx="9566979" cy="2941742"/>
            <a:chOff x="1233756" y="3227454"/>
            <a:chExt cx="9566979" cy="2941742"/>
          </a:xfrm>
          <a:solidFill>
            <a:srgbClr val="FF0066"/>
          </a:solidFill>
        </p:grpSpPr>
        <p:sp>
          <p:nvSpPr>
            <p:cNvPr id="4" name="Rectangle: Rounded Corners 3">
              <a:extLst>
                <a:ext uri="{FF2B5EF4-FFF2-40B4-BE49-F238E27FC236}">
                  <a16:creationId xmlns:a16="http://schemas.microsoft.com/office/drawing/2014/main" id="{FF41E084-ECFB-4EAA-A722-2F52E48DA898}"/>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2BC5BA-46C2-41D8-9C65-CE6198BCFE05}"/>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5AAEC85-01F7-428C-8AB9-9AA1FC427F58}"/>
              </a:ext>
            </a:extLst>
          </p:cNvPr>
          <p:cNvSpPr txBox="1"/>
          <p:nvPr/>
        </p:nvSpPr>
        <p:spPr>
          <a:xfrm>
            <a:off x="3556827" y="56110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7" name="TextBox 6">
            <a:extLst>
              <a:ext uri="{FF2B5EF4-FFF2-40B4-BE49-F238E27FC236}">
                <a16:creationId xmlns:a16="http://schemas.microsoft.com/office/drawing/2014/main" id="{38F4030E-B57C-40E5-B600-138BF05B04CA}"/>
              </a:ext>
            </a:extLst>
          </p:cNvPr>
          <p:cNvSpPr txBox="1"/>
          <p:nvPr/>
        </p:nvSpPr>
        <p:spPr>
          <a:xfrm>
            <a:off x="2395780" y="247548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8" name="图片 6">
            <a:extLst>
              <a:ext uri="{FF2B5EF4-FFF2-40B4-BE49-F238E27FC236}">
                <a16:creationId xmlns:a16="http://schemas.microsoft.com/office/drawing/2014/main" id="{D4C16D51-4A03-4400-9E15-8A79CE4BB1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69" y="5303005"/>
            <a:ext cx="12192000" cy="1568824"/>
          </a:xfrm>
          <a:prstGeom prst="rect">
            <a:avLst/>
          </a:prstGeom>
        </p:spPr>
      </p:pic>
      <p:pic>
        <p:nvPicPr>
          <p:cNvPr id="9" name="图片 9">
            <a:extLst>
              <a:ext uri="{FF2B5EF4-FFF2-40B4-BE49-F238E27FC236}">
                <a16:creationId xmlns:a16="http://schemas.microsoft.com/office/drawing/2014/main" id="{F385E56A-6EC3-42AA-BC99-5323F3F2E5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690" y="4045145"/>
            <a:ext cx="3200400" cy="3039035"/>
          </a:xfrm>
          <a:prstGeom prst="rect">
            <a:avLst/>
          </a:prstGeom>
        </p:spPr>
      </p:pic>
      <p:pic>
        <p:nvPicPr>
          <p:cNvPr id="10" name="图片 10">
            <a:extLst>
              <a:ext uri="{FF2B5EF4-FFF2-40B4-BE49-F238E27FC236}">
                <a16:creationId xmlns:a16="http://schemas.microsoft.com/office/drawing/2014/main" id="{A7575338-FBC2-45EA-8D3B-F41D6E3D93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63874" y="3429000"/>
            <a:ext cx="2263295" cy="3827929"/>
          </a:xfrm>
          <a:prstGeom prst="rect">
            <a:avLst/>
          </a:prstGeom>
        </p:spPr>
      </p:pic>
    </p:spTree>
    <p:extLst>
      <p:ext uri="{BB962C8B-B14F-4D97-AF65-F5344CB8AC3E}">
        <p14:creationId xmlns:p14="http://schemas.microsoft.com/office/powerpoint/2010/main" val="3103259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F66FA3F8-20B6-44B6-B64D-74BECD0F8E21}"/>
              </a:ext>
            </a:extLst>
          </p:cNvPr>
          <p:cNvPicPr>
            <a:picLocks noChangeAspect="1"/>
          </p:cNvPicPr>
          <p:nvPr/>
        </p:nvPicPr>
        <p:blipFill>
          <a:blip r:embed="rId2"/>
          <a:stretch>
            <a:fillRect/>
          </a:stretch>
        </p:blipFill>
        <p:spPr>
          <a:xfrm>
            <a:off x="822502" y="1524000"/>
            <a:ext cx="10546994" cy="4011516"/>
          </a:xfrm>
          <a:prstGeom prst="rect">
            <a:avLst/>
          </a:prstGeom>
        </p:spPr>
      </p:pic>
      <p:pic>
        <p:nvPicPr>
          <p:cNvPr id="2" name="Picture 1">
            <a:extLst>
              <a:ext uri="{FF2B5EF4-FFF2-40B4-BE49-F238E27FC236}">
                <a16:creationId xmlns:a16="http://schemas.microsoft.com/office/drawing/2014/main" id="{AA617216-C10A-4471-9E4E-9680BEC2E61B}"/>
              </a:ext>
            </a:extLst>
          </p:cNvPr>
          <p:cNvPicPr>
            <a:picLocks noChangeAspect="1"/>
          </p:cNvPicPr>
          <p:nvPr/>
        </p:nvPicPr>
        <p:blipFill rotWithShape="1">
          <a:blip r:embed="rId3">
            <a:duotone>
              <a:prstClr val="black"/>
              <a:schemeClr val="accent6">
                <a:tint val="45000"/>
                <a:satMod val="400000"/>
              </a:schemeClr>
            </a:duotone>
          </a:blip>
          <a:srcRect l="26185" r="26976"/>
          <a:stretch/>
        </p:blipFill>
        <p:spPr>
          <a:xfrm>
            <a:off x="3243683" y="98222"/>
            <a:ext cx="5704633" cy="1179773"/>
          </a:xfrm>
          <a:prstGeom prst="rect">
            <a:avLst/>
          </a:prstGeom>
        </p:spPr>
      </p:pic>
      <p:sp>
        <p:nvSpPr>
          <p:cNvPr id="20" name="82">
            <a:extLst>
              <a:ext uri="{FF2B5EF4-FFF2-40B4-BE49-F238E27FC236}">
                <a16:creationId xmlns:a16="http://schemas.microsoft.com/office/drawing/2014/main" id="{EF6FC910-0F37-491F-A340-CF315FAB8C79}"/>
              </a:ext>
            </a:extLst>
          </p:cNvPr>
          <p:cNvSpPr txBox="1"/>
          <p:nvPr/>
        </p:nvSpPr>
        <p:spPr>
          <a:xfrm>
            <a:off x="1600200" y="1843950"/>
            <a:ext cx="9355559" cy="3170099"/>
          </a:xfrm>
          <a:prstGeom prst="rect">
            <a:avLst/>
          </a:prstGeom>
          <a:noFill/>
          <a:effectLst>
            <a:outerShdw blurRad="50800" dist="38100" algn="l" rotWithShape="0">
              <a:prstClr val="black">
                <a:alpha val="40000"/>
              </a:prstClr>
            </a:outerShdw>
          </a:effectLst>
        </p:spPr>
        <p:txBody>
          <a:bodyPr wrap="square" rtlCol="0">
            <a:spAutoFit/>
          </a:bodyPr>
          <a:lstStyle/>
          <a:p>
            <a:pPr indent="461963" algn="just">
              <a:spcAft>
                <a:spcPts val="500"/>
              </a:spcAft>
            </a:pPr>
            <a:r>
              <a:rPr lang="vi-VN" sz="4000">
                <a:solidFill>
                  <a:schemeClr val="bg1"/>
                </a:solidFill>
              </a:rPr>
              <a:t>Mỗi người đều không giống nhau (về điều kiện sống, về khả năng,...) vẫn có thể trở thành bạn thân</a:t>
            </a:r>
            <a:r>
              <a:rPr lang="en-US" sz="4000">
                <a:solidFill>
                  <a:schemeClr val="bg1"/>
                </a:solidFill>
              </a:rPr>
              <a:t>. </a:t>
            </a:r>
            <a:r>
              <a:rPr lang="vi-VN" sz="4000">
                <a:solidFill>
                  <a:schemeClr val="bg1"/>
                </a:solidFill>
              </a:rPr>
              <a:t>Chúng ta cần làm những việc phù hợp với điều kiện và khả năng của mình.</a:t>
            </a:r>
            <a:endParaRPr lang="vi-VN" sz="4000" b="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5268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Vertical)">
                                      <p:cBhvr>
                                        <p:cTn id="13" dur="750"/>
                                        <p:tgtEl>
                                          <p:spTgt spid="4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CD03D-175E-4AB0-A349-CD0862FDBFB9}"/>
              </a:ext>
            </a:extLst>
          </p:cNvPr>
          <p:cNvPicPr>
            <a:picLocks noChangeAspect="1"/>
          </p:cNvPicPr>
          <p:nvPr/>
        </p:nvPicPr>
        <p:blipFill>
          <a:blip r:embed="rId2"/>
          <a:stretch>
            <a:fillRect/>
          </a:stretch>
        </p:blipFill>
        <p:spPr>
          <a:xfrm>
            <a:off x="4926994" y="1071205"/>
            <a:ext cx="2261812" cy="2261812"/>
          </a:xfrm>
          <a:prstGeom prst="rect">
            <a:avLst/>
          </a:prstGeom>
        </p:spPr>
      </p:pic>
      <p:sp>
        <p:nvSpPr>
          <p:cNvPr id="3" name="TextBox 2">
            <a:extLst>
              <a:ext uri="{FF2B5EF4-FFF2-40B4-BE49-F238E27FC236}">
                <a16:creationId xmlns:a16="http://schemas.microsoft.com/office/drawing/2014/main" id="{9E23350D-3D89-4FB7-A9BB-321C6D4C1F4C}"/>
              </a:ext>
            </a:extLst>
          </p:cNvPr>
          <p:cNvSpPr txBox="1"/>
          <p:nvPr/>
        </p:nvSpPr>
        <p:spPr>
          <a:xfrm>
            <a:off x="3842980" y="3672672"/>
            <a:ext cx="4429839" cy="1015663"/>
          </a:xfrm>
          <a:prstGeom prst="rect">
            <a:avLst/>
          </a:prstGeom>
          <a:noFill/>
        </p:spPr>
        <p:txBody>
          <a:bodyPr wrap="square" rtlCol="0">
            <a:spAutoFit/>
          </a:bodyPr>
          <a:lstStyle/>
          <a:p>
            <a:pPr algn="ctr"/>
            <a:r>
              <a:rPr lang="en-US" sz="6000" dirty="0">
                <a:solidFill>
                  <a:srgbClr val="168B88"/>
                </a:solidFill>
                <a:effectLst>
                  <a:outerShdw blurRad="38100" dist="38100" dir="2700000" algn="tl">
                    <a:srgbClr val="000000">
                      <a:alpha val="43137"/>
                    </a:srgbClr>
                  </a:outerShdw>
                </a:effectLst>
                <a:latin typeface="HP-167" panose="020B0803050302020204" pitchFamily="34" charset="0"/>
              </a:rPr>
              <a:t>VẬN DỤNG</a:t>
            </a:r>
          </a:p>
        </p:txBody>
      </p:sp>
    </p:spTree>
    <p:extLst>
      <p:ext uri="{BB962C8B-B14F-4D97-AF65-F5344CB8AC3E}">
        <p14:creationId xmlns:p14="http://schemas.microsoft.com/office/powerpoint/2010/main" val="165619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4E789-C163-4816-9468-E4AFB2A2C9F5}"/>
              </a:ext>
            </a:extLst>
          </p:cNvPr>
          <p:cNvPicPr>
            <a:picLocks noChangeAspect="1"/>
          </p:cNvPicPr>
          <p:nvPr/>
        </p:nvPicPr>
        <p:blipFill>
          <a:blip r:embed="rId2"/>
          <a:stretch>
            <a:fillRect/>
          </a:stretch>
        </p:blipFill>
        <p:spPr>
          <a:xfrm>
            <a:off x="1219200" y="304800"/>
            <a:ext cx="10578246" cy="2355618"/>
          </a:xfrm>
          <a:prstGeom prst="rect">
            <a:avLst/>
          </a:prstGeom>
        </p:spPr>
      </p:pic>
      <p:sp>
        <p:nvSpPr>
          <p:cNvPr id="3" name="TextBox 2">
            <a:extLst>
              <a:ext uri="{FF2B5EF4-FFF2-40B4-BE49-F238E27FC236}">
                <a16:creationId xmlns:a16="http://schemas.microsoft.com/office/drawing/2014/main" id="{53873B0C-1473-4FB0-836F-D8AEBBE3BB88}"/>
              </a:ext>
            </a:extLst>
          </p:cNvPr>
          <p:cNvSpPr txBox="1"/>
          <p:nvPr/>
        </p:nvSpPr>
        <p:spPr>
          <a:xfrm>
            <a:off x="1819104" y="447954"/>
            <a:ext cx="9739340" cy="1892762"/>
          </a:xfrm>
          <a:prstGeom prst="rect">
            <a:avLst/>
          </a:prstGeom>
          <a:noFill/>
        </p:spPr>
        <p:txBody>
          <a:bodyPr wrap="square">
            <a:spAutoFit/>
          </a:bodyPr>
          <a:lstStyle/>
          <a:p>
            <a:pPr lvl="0" algn="ctr">
              <a:lnSpc>
                <a:spcPct val="150000"/>
              </a:lnSpc>
              <a:buClr>
                <a:srgbClr val="000000"/>
              </a:buClr>
              <a:defRPr/>
            </a:pPr>
            <a:r>
              <a:rPr lang="vi-VN" sz="4000" b="1" kern="0">
                <a:solidFill>
                  <a:schemeClr val="tx1">
                    <a:lumMod val="75000"/>
                    <a:lumOff val="25000"/>
                  </a:schemeClr>
                </a:solidFill>
                <a:latin typeface="+mj-lt"/>
                <a:cs typeface="Arial"/>
                <a:sym typeface="Arial"/>
              </a:rPr>
              <a:t>Kể  cho người thân nghe câu chuyện:</a:t>
            </a:r>
          </a:p>
          <a:p>
            <a:pPr lvl="0" algn="ctr">
              <a:lnSpc>
                <a:spcPct val="150000"/>
              </a:lnSpc>
              <a:buClr>
                <a:srgbClr val="000000"/>
              </a:buClr>
              <a:defRPr/>
            </a:pPr>
            <a:r>
              <a:rPr lang="vi-VN" sz="4400" b="1">
                <a:solidFill>
                  <a:schemeClr val="tx1">
                    <a:lumMod val="75000"/>
                    <a:lumOff val="25000"/>
                  </a:schemeClr>
                </a:solidFill>
                <a:latin typeface="+mj-lt"/>
              </a:rPr>
              <a:t>“Chúng mình là bạn”</a:t>
            </a:r>
            <a:endParaRPr lang="en-US" sz="4400" b="1" kern="0" dirty="0">
              <a:solidFill>
                <a:schemeClr val="tx1">
                  <a:lumMod val="75000"/>
                  <a:lumOff val="25000"/>
                </a:schemeClr>
              </a:solidFill>
              <a:latin typeface="+mj-lt"/>
              <a:cs typeface="Arial"/>
              <a:sym typeface="Arial"/>
            </a:endParaRPr>
          </a:p>
        </p:txBody>
      </p:sp>
      <p:pic>
        <p:nvPicPr>
          <p:cNvPr id="4" name="Picture 3">
            <a:extLst>
              <a:ext uri="{FF2B5EF4-FFF2-40B4-BE49-F238E27FC236}">
                <a16:creationId xmlns:a16="http://schemas.microsoft.com/office/drawing/2014/main" id="{AC66239B-92EE-4F95-B355-0C6A72B971BC}"/>
              </a:ext>
            </a:extLst>
          </p:cNvPr>
          <p:cNvPicPr>
            <a:picLocks noChangeAspect="1"/>
          </p:cNvPicPr>
          <p:nvPr/>
        </p:nvPicPr>
        <p:blipFill>
          <a:blip r:embed="rId3"/>
          <a:stretch>
            <a:fillRect/>
          </a:stretch>
        </p:blipFill>
        <p:spPr>
          <a:xfrm>
            <a:off x="404142" y="199720"/>
            <a:ext cx="1353022" cy="1353022"/>
          </a:xfrm>
          <a:prstGeom prst="rect">
            <a:avLst/>
          </a:prstGeom>
        </p:spPr>
      </p:pic>
      <p:grpSp>
        <p:nvGrpSpPr>
          <p:cNvPr id="5" name="6">
            <a:extLst>
              <a:ext uri="{FF2B5EF4-FFF2-40B4-BE49-F238E27FC236}">
                <a16:creationId xmlns:a16="http://schemas.microsoft.com/office/drawing/2014/main" id="{E53C1F18-5AB3-440A-9199-B08A106A65C0}"/>
              </a:ext>
            </a:extLst>
          </p:cNvPr>
          <p:cNvGrpSpPr/>
          <p:nvPr/>
        </p:nvGrpSpPr>
        <p:grpSpPr>
          <a:xfrm>
            <a:off x="627309" y="2727398"/>
            <a:ext cx="11016470" cy="3946556"/>
            <a:chOff x="10099" y="3576"/>
            <a:chExt cx="5602" cy="3996"/>
          </a:xfrm>
        </p:grpSpPr>
        <p:sp>
          <p:nvSpPr>
            <p:cNvPr id="6" name="84">
              <a:extLst>
                <a:ext uri="{FF2B5EF4-FFF2-40B4-BE49-F238E27FC236}">
                  <a16:creationId xmlns:a16="http://schemas.microsoft.com/office/drawing/2014/main" id="{0A24E649-B9EF-4A57-AB47-C388593143C5}"/>
                </a:ext>
              </a:extLst>
            </p:cNvPr>
            <p:cNvSpPr/>
            <p:nvPr/>
          </p:nvSpPr>
          <p:spPr>
            <a:xfrm>
              <a:off x="10099" y="3576"/>
              <a:ext cx="5602" cy="3996"/>
            </a:xfrm>
            <a:prstGeom prst="roundRect">
              <a:avLst>
                <a:gd name="adj" fmla="val 3187"/>
              </a:avLst>
            </a:prstGeom>
            <a:solidFill>
              <a:srgbClr val="79B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85">
              <a:extLst>
                <a:ext uri="{FF2B5EF4-FFF2-40B4-BE49-F238E27FC236}">
                  <a16:creationId xmlns:a16="http://schemas.microsoft.com/office/drawing/2014/main" id="{CD212E9B-25D5-40D8-B891-2DF008FE9F5F}"/>
                </a:ext>
              </a:extLst>
            </p:cNvPr>
            <p:cNvSpPr/>
            <p:nvPr/>
          </p:nvSpPr>
          <p:spPr>
            <a:xfrm>
              <a:off x="10439" y="3834"/>
              <a:ext cx="4946" cy="660"/>
            </a:xfrm>
            <a:prstGeom prst="roundRect">
              <a:avLst/>
            </a:prstGeom>
            <a:noFill/>
            <a:ln w="4127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86">
              <a:extLst>
                <a:ext uri="{FF2B5EF4-FFF2-40B4-BE49-F238E27FC236}">
                  <a16:creationId xmlns:a16="http://schemas.microsoft.com/office/drawing/2014/main" id="{FF2DE73B-A744-47FE-ADA9-D7121766719B}"/>
                </a:ext>
              </a:extLst>
            </p:cNvPr>
            <p:cNvSpPr/>
            <p:nvPr/>
          </p:nvSpPr>
          <p:spPr>
            <a:xfrm>
              <a:off x="10439" y="4621"/>
              <a:ext cx="4946" cy="2725"/>
            </a:xfrm>
            <a:prstGeom prst="roundRect">
              <a:avLst>
                <a:gd name="adj" fmla="val 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Google Shape;1220;p43">
              <a:extLst>
                <a:ext uri="{FF2B5EF4-FFF2-40B4-BE49-F238E27FC236}">
                  <a16:creationId xmlns:a16="http://schemas.microsoft.com/office/drawing/2014/main" id="{08FFC952-AD99-4E67-8103-F5C4F1AC4C8B}"/>
                </a:ext>
              </a:extLst>
            </p:cNvPr>
            <p:cNvSpPr txBox="1"/>
            <p:nvPr/>
          </p:nvSpPr>
          <p:spPr>
            <a:xfrm>
              <a:off x="12228" y="3813"/>
              <a:ext cx="1234" cy="719"/>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3200" b="1" dirty="0">
                  <a:solidFill>
                    <a:schemeClr val="bg1"/>
                  </a:solidFill>
                  <a:latin typeface="HP-167" panose="020B0803050302020204" pitchFamily="34" charset="0"/>
                  <a:ea typeface="Arial-Rounded" panose="020B0500000000000000" pitchFamily="34" charset="0"/>
                  <a:cs typeface="Arial-Rounded" panose="020B0500000000000000" pitchFamily="34" charset="0"/>
                </a:rPr>
                <a:t>GỢI Ý</a:t>
              </a:r>
            </a:p>
          </p:txBody>
        </p:sp>
      </p:grpSp>
      <p:sp>
        <p:nvSpPr>
          <p:cNvPr id="10" name="TextBox 9">
            <a:extLst>
              <a:ext uri="{FF2B5EF4-FFF2-40B4-BE49-F238E27FC236}">
                <a16:creationId xmlns:a16="http://schemas.microsoft.com/office/drawing/2014/main" id="{98A1A013-CA2B-44DF-BE34-6D4DBEC599F0}"/>
              </a:ext>
            </a:extLst>
          </p:cNvPr>
          <p:cNvSpPr txBox="1"/>
          <p:nvPr/>
        </p:nvSpPr>
        <p:spPr>
          <a:xfrm>
            <a:off x="1502491" y="3835074"/>
            <a:ext cx="9342306" cy="2677656"/>
          </a:xfrm>
          <a:prstGeom prst="rect">
            <a:avLst/>
          </a:prstGeom>
          <a:noFill/>
        </p:spPr>
        <p:txBody>
          <a:bodyPr wrap="square" rtlCol="0">
            <a:spAutoFit/>
          </a:bodyPr>
          <a:lstStyle/>
          <a:p>
            <a:pPr algn="just"/>
            <a:r>
              <a:rPr lang="vi-VN" sz="2800"/>
              <a:t>+ Có thể kể lại toàn bộ câu chuyện cho người thân nghe (hoặc kể đoạn em thích nhất trong câu chuyện). </a:t>
            </a:r>
            <a:endParaRPr lang="en-US" sz="2800"/>
          </a:p>
          <a:p>
            <a:pPr algn="just"/>
            <a:r>
              <a:rPr lang="vi-VN" sz="2800"/>
              <a:t>+ Có thể nêu nhận xét của em về tình bạn giữa ếch ộp, sơn ca và nai vàng. </a:t>
            </a:r>
            <a:endParaRPr lang="en-US" sz="2800"/>
          </a:p>
          <a:p>
            <a:pPr algn="just"/>
            <a:r>
              <a:rPr lang="vi-VN" sz="2800"/>
              <a:t>+ Lắng nghe ý kiến của người thân sau khi nghe em kể chuyện.</a:t>
            </a:r>
            <a:endParaRPr lang="vi-VN" sz="28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2860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7">
            <a:extLst>
              <a:ext uri="{FF2B5EF4-FFF2-40B4-BE49-F238E27FC236}">
                <a16:creationId xmlns:a16="http://schemas.microsoft.com/office/drawing/2014/main" id="{5ABD067C-BA12-453E-80D5-25556634310D}"/>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pic>
        <p:nvPicPr>
          <p:cNvPr id="28" name="Picture 27">
            <a:extLst>
              <a:ext uri="{FF2B5EF4-FFF2-40B4-BE49-F238E27FC236}">
                <a16:creationId xmlns:a16="http://schemas.microsoft.com/office/drawing/2014/main" id="{26043CAA-D04A-45B1-B3D2-AD3BE8260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671973"/>
            <a:ext cx="3064606" cy="2892299"/>
          </a:xfrm>
          <a:prstGeom prst="rect">
            <a:avLst/>
          </a:prstGeom>
        </p:spPr>
      </p:pic>
      <p:pic>
        <p:nvPicPr>
          <p:cNvPr id="2" name="Picture 1">
            <a:extLst>
              <a:ext uri="{FF2B5EF4-FFF2-40B4-BE49-F238E27FC236}">
                <a16:creationId xmlns:a16="http://schemas.microsoft.com/office/drawing/2014/main" id="{F270A587-C3D2-48DE-A654-3DDDA58B8716}"/>
              </a:ext>
            </a:extLst>
          </p:cNvPr>
          <p:cNvPicPr>
            <a:picLocks noChangeAspect="1"/>
          </p:cNvPicPr>
          <p:nvPr/>
        </p:nvPicPr>
        <p:blipFill>
          <a:blip r:embed="rId5"/>
          <a:stretch>
            <a:fillRect/>
          </a:stretch>
        </p:blipFill>
        <p:spPr>
          <a:xfrm>
            <a:off x="2752130" y="1662105"/>
            <a:ext cx="6602540" cy="3822523"/>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6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6000">
                                          <p:cBhvr additive="base">
                                            <p:cTn id="19"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ppt_x"/>
                                              </p:val>
                                            </p:tav>
                                            <p:tav tm="100000">
                                              <p:val>
                                                <p:strVal val="#ppt_x"/>
                                              </p:val>
                                            </p:tav>
                                          </p:tavLst>
                                        </p:anim>
                                        <p:anim calcmode="lin" valueType="num">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7">
            <a:extLst>
              <a:ext uri="{FF2B5EF4-FFF2-40B4-BE49-F238E27FC236}">
                <a16:creationId xmlns:a16="http://schemas.microsoft.com/office/drawing/2014/main" id="{E10AA734-599F-4016-8BEB-F33BDA202D27}"/>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sp>
        <p:nvSpPr>
          <p:cNvPr id="15" name="34">
            <a:extLst>
              <a:ext uri="{FF2B5EF4-FFF2-40B4-BE49-F238E27FC236}">
                <a16:creationId xmlns:a16="http://schemas.microsoft.com/office/drawing/2014/main" id="{AA905C54-84EF-4230-90E9-B15077CE4407}"/>
              </a:ext>
            </a:extLst>
          </p:cNvPr>
          <p:cNvSpPr txBox="1">
            <a:spLocks/>
          </p:cNvSpPr>
          <p:nvPr/>
        </p:nvSpPr>
        <p:spPr>
          <a:xfrm>
            <a:off x="4976175" y="99545"/>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12</a:t>
            </a:r>
          </a:p>
        </p:txBody>
      </p:sp>
      <p:sp>
        <p:nvSpPr>
          <p:cNvPr id="16" name="1">
            <a:extLst>
              <a:ext uri="{FF2B5EF4-FFF2-40B4-BE49-F238E27FC236}">
                <a16:creationId xmlns:a16="http://schemas.microsoft.com/office/drawing/2014/main" id="{F4ABB300-A7F6-478F-9BA9-C3A2B678F0AE}"/>
              </a:ext>
            </a:extLst>
          </p:cNvPr>
          <p:cNvSpPr>
            <a:spLocks noGrp="1"/>
          </p:cNvSpPr>
          <p:nvPr/>
        </p:nvSpPr>
        <p:spPr>
          <a:xfrm>
            <a:off x="5333998" y="60198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TIẾT4</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17" name="Picture 16">
            <a:extLst>
              <a:ext uri="{FF2B5EF4-FFF2-40B4-BE49-F238E27FC236}">
                <a16:creationId xmlns:a16="http://schemas.microsoft.com/office/drawing/2014/main" id="{0685235C-E7B8-4AF3-B9C8-BF1D4232654D}"/>
              </a:ext>
            </a:extLst>
          </p:cNvPr>
          <p:cNvPicPr>
            <a:picLocks noChangeAspect="1"/>
          </p:cNvPicPr>
          <p:nvPr/>
        </p:nvPicPr>
        <p:blipFill>
          <a:blip r:embed="rId4"/>
          <a:stretch>
            <a:fillRect/>
          </a:stretch>
        </p:blipFill>
        <p:spPr>
          <a:xfrm>
            <a:off x="2645515" y="3104142"/>
            <a:ext cx="6900967" cy="2495307"/>
          </a:xfrm>
          <a:prstGeom prst="rect">
            <a:avLst/>
          </a:prstGeom>
        </p:spPr>
      </p:pic>
      <p:pic>
        <p:nvPicPr>
          <p:cNvPr id="18" name="Picture 17">
            <a:extLst>
              <a:ext uri="{FF2B5EF4-FFF2-40B4-BE49-F238E27FC236}">
                <a16:creationId xmlns:a16="http://schemas.microsoft.com/office/drawing/2014/main" id="{2EA71B11-9A5C-4620-AECB-49C6152F0B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671973"/>
            <a:ext cx="3064606" cy="2892299"/>
          </a:xfrm>
          <a:prstGeom prst="rect">
            <a:avLst/>
          </a:prstGeom>
        </p:spPr>
      </p:pic>
      <p:pic>
        <p:nvPicPr>
          <p:cNvPr id="19" name="Picture 18">
            <a:extLst>
              <a:ext uri="{FF2B5EF4-FFF2-40B4-BE49-F238E27FC236}">
                <a16:creationId xmlns:a16="http://schemas.microsoft.com/office/drawing/2014/main" id="{968919D5-EFC7-4B20-86BF-95A8840414B5}"/>
              </a:ext>
            </a:extLst>
          </p:cNvPr>
          <p:cNvPicPr>
            <a:picLocks noChangeAspect="1"/>
          </p:cNvPicPr>
          <p:nvPr/>
        </p:nvPicPr>
        <p:blipFill>
          <a:blip r:embed="rId6"/>
          <a:stretch>
            <a:fillRect/>
          </a:stretch>
        </p:blipFill>
        <p:spPr>
          <a:xfrm>
            <a:off x="3941301" y="1393569"/>
            <a:ext cx="4309391" cy="1668743"/>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56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56000">
                                          <p:cBhvr additive="base">
                                            <p:cTn id="17" dur="1500" fill="hold"/>
                                            <p:tgtEl>
                                              <p:spTgt spid="19"/>
                                            </p:tgtEl>
                                            <p:attrNameLst>
                                              <p:attrName>ppt_x</p:attrName>
                                            </p:attrNameLst>
                                          </p:cBhvr>
                                          <p:tavLst>
                                            <p:tav tm="0">
                                              <p:val>
                                                <p:strVal val="#ppt_x"/>
                                              </p:val>
                                            </p:tav>
                                            <p:tav tm="100000">
                                              <p:val>
                                                <p:strVal val="#ppt_x"/>
                                              </p:val>
                                            </p:tav>
                                          </p:tavLst>
                                        </p:anim>
                                        <p:anim calcmode="lin" valueType="num" p14:bounceEnd="56000">
                                          <p:cBhvr additive="base">
                                            <p:cTn id="1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500"/>
                                </p:stCondLst>
                                <p:childTnLst>
                                  <p:par>
                                    <p:cTn id="25" presetID="2" presetClass="entr" presetSubtype="1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250" fill="hold"/>
                                            <p:tgtEl>
                                              <p:spTgt spid="18"/>
                                            </p:tgtEl>
                                            <p:attrNameLst>
                                              <p:attrName>ppt_x</p:attrName>
                                            </p:attrNameLst>
                                          </p:cBhvr>
                                          <p:tavLst>
                                            <p:tav tm="0">
                                              <p:val>
                                                <p:strVal val="0-#ppt_w/2"/>
                                              </p:val>
                                            </p:tav>
                                            <p:tav tm="100000">
                                              <p:val>
                                                <p:strVal val="#ppt_x"/>
                                              </p:val>
                                            </p:tav>
                                          </p:tavLst>
                                        </p:anim>
                                        <p:anim calcmode="lin" valueType="num">
                                          <p:cBhvr additive="base">
                                            <p:cTn id="28" dur="1250" fill="hold"/>
                                            <p:tgtEl>
                                              <p:spTgt spid="18"/>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amond(in)">
                                          <p:cBhvr>
                                            <p:cTn id="31"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500"/>
                                </p:stCondLst>
                                <p:childTnLst>
                                  <p:par>
                                    <p:cTn id="25" presetID="2" presetClass="entr" presetSubtype="1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250" fill="hold"/>
                                            <p:tgtEl>
                                              <p:spTgt spid="18"/>
                                            </p:tgtEl>
                                            <p:attrNameLst>
                                              <p:attrName>ppt_x</p:attrName>
                                            </p:attrNameLst>
                                          </p:cBhvr>
                                          <p:tavLst>
                                            <p:tav tm="0">
                                              <p:val>
                                                <p:strVal val="0-#ppt_w/2"/>
                                              </p:val>
                                            </p:tav>
                                            <p:tav tm="100000">
                                              <p:val>
                                                <p:strVal val="#ppt_x"/>
                                              </p:val>
                                            </p:tav>
                                          </p:tavLst>
                                        </p:anim>
                                        <p:anim calcmode="lin" valueType="num">
                                          <p:cBhvr additive="base">
                                            <p:cTn id="28" dur="1250" fill="hold"/>
                                            <p:tgtEl>
                                              <p:spTgt spid="18"/>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amond(in)">
                                          <p:cBhvr>
                                            <p:cTn id="31"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7D60E9-266D-4251-9585-45AC405164BE}"/>
              </a:ext>
            </a:extLst>
          </p:cNvPr>
          <p:cNvSpPr txBox="1"/>
          <p:nvPr/>
        </p:nvSpPr>
        <p:spPr>
          <a:xfrm>
            <a:off x="38100" y="1143000"/>
            <a:ext cx="12115800" cy="3046988"/>
          </a:xfrm>
          <a:prstGeom prst="rect">
            <a:avLst/>
          </a:prstGeom>
          <a:noFill/>
          <a:effectLst>
            <a:outerShdw blurRad="50800" dist="38100" dir="8100000" algn="tr" rotWithShape="0">
              <a:prstClr val="black">
                <a:alpha val="40000"/>
              </a:prstClr>
            </a:outerShdw>
          </a:effectLst>
        </p:spPr>
        <p:txBody>
          <a:bodyPr wrap="square">
            <a:spAutoFit/>
          </a:bodyPr>
          <a:lstStyle/>
          <a:p>
            <a:pPr algn="ctr">
              <a:lnSpc>
                <a:spcPct val="150000"/>
              </a:lnSpc>
            </a:pPr>
            <a:r>
              <a:rPr lang="en-US" sz="8000" b="1" i="0">
                <a:solidFill>
                  <a:srgbClr val="EA6124"/>
                </a:solidFill>
                <a:effectLst/>
                <a:latin typeface="HP001" panose="020B0603050302020204" pitchFamily="34" charset="0"/>
              </a:rPr>
              <a:t>ǡ</a:t>
            </a:r>
            <a:r>
              <a:rPr lang="el-GR" sz="8000" b="1" i="0">
                <a:solidFill>
                  <a:srgbClr val="EA6124"/>
                </a:solidFill>
                <a:effectLst/>
                <a:latin typeface="HP001" panose="020B0603050302020204" pitchFamily="34" charset="0"/>
              </a:rPr>
              <a:t>μ</a:t>
            </a:r>
            <a:r>
              <a:rPr lang="en-US" sz="8000" b="1" i="0">
                <a:solidFill>
                  <a:srgbClr val="EA6124"/>
                </a:solidFill>
                <a:effectLst/>
                <a:latin typeface="HP001" panose="020B0603050302020204" pitchFamily="34" charset="0"/>
              </a:rPr>
              <a:t>ếnḑ V</a:t>
            </a:r>
            <a:r>
              <a:rPr lang="el-GR" sz="8000" b="1" i="0">
                <a:solidFill>
                  <a:srgbClr val="EA6124"/>
                </a:solidFill>
                <a:effectLst/>
                <a:latin typeface="HP001" panose="020B0603050302020204" pitchFamily="34" charset="0"/>
              </a:rPr>
              <a:t>Θ</a:t>
            </a:r>
            <a:r>
              <a:rPr lang="en-US" sz="8000" b="1" i="0">
                <a:solidFill>
                  <a:srgbClr val="EA6124"/>
                </a:solidFill>
                <a:effectLst/>
                <a:latin typeface="HP001" panose="020B0603050302020204" pitchFamily="34" charset="0"/>
              </a:rPr>
              <a:t>ʸt</a:t>
            </a:r>
            <a:br>
              <a:rPr lang="en-US" sz="7200"/>
            </a:br>
            <a:r>
              <a:rPr lang="en-US" sz="4700" b="1">
                <a:solidFill>
                  <a:srgbClr val="118161"/>
                </a:solidFill>
                <a:latin typeface="HP001" panose="020B0603050302020204" pitchFamily="34" charset="0"/>
                <a:ea typeface="HP001" panose="020B0603050302020204" pitchFamily="34" charset="0"/>
              </a:rPr>
              <a:t>Nó</a:t>
            </a:r>
            <a:r>
              <a:rPr lang="el-GR" sz="4700" b="1">
                <a:solidFill>
                  <a:srgbClr val="118161"/>
                </a:solidFill>
                <a:latin typeface="HP001" panose="020B0603050302020204" pitchFamily="34" charset="0"/>
                <a:ea typeface="HP001" panose="020B0603050302020204" pitchFamily="34" charset="0"/>
              </a:rPr>
              <a:t>Τ΅ </a:t>
            </a:r>
            <a:r>
              <a:rPr lang="en-US" sz="4700" b="1">
                <a:solidFill>
                  <a:srgbClr val="118161"/>
                </a:solidFill>
                <a:latin typeface="HP001" panose="020B0603050302020204" pitchFamily="34" charset="0"/>
                <a:ea typeface="HP001" panose="020B0603050302020204" pitchFamily="34" charset="0"/>
              </a:rPr>
              <a:t>ȩà ǻ</a:t>
            </a:r>
            <a:r>
              <a:rPr lang="el-GR" sz="4700" b="1">
                <a:solidFill>
                  <a:srgbClr val="118161"/>
                </a:solidFill>
                <a:latin typeface="HP001" panose="020B0603050302020204" pitchFamily="34" charset="0"/>
                <a:ea typeface="HP001" panose="020B0603050302020204" pitchFamily="34" charset="0"/>
              </a:rPr>
              <a:t>Ή;</a:t>
            </a:r>
            <a:r>
              <a:rPr lang="el-GR" sz="4700" b="1">
                <a:latin typeface="HP001" panose="020B0603050302020204" pitchFamily="34" charset="0"/>
                <a:ea typeface="HP001" panose="020B0603050302020204" pitchFamily="34" charset="0"/>
              </a:rPr>
              <a:t>: τ˘ ε</a:t>
            </a:r>
            <a:r>
              <a:rPr lang="en-US" sz="4700" b="1">
                <a:latin typeface="HP001" panose="020B0603050302020204" pitchFamily="34" charset="0"/>
                <a:ea typeface="HP001" panose="020B0603050302020204" pitchFamily="34" charset="0"/>
              </a:rPr>
              <a:t>u</a:t>
            </a:r>
            <a:r>
              <a:rPr lang="el-GR" sz="4700" b="1">
                <a:latin typeface="HP001" panose="020B0603050302020204" pitchFamily="34" charset="0"/>
                <a:ea typeface="HP001" panose="020B0603050302020204" pitchFamily="34" charset="0"/>
              </a:rPr>
              <a:t>Ώ</a:t>
            </a:r>
            <a:r>
              <a:rPr lang="en-US" sz="4700" b="1">
                <a:latin typeface="HP001" panose="020B0603050302020204" pitchFamily="34" charset="0"/>
                <a:ea typeface="HP001" panose="020B0603050302020204" pitchFamily="34" charset="0"/>
              </a:rPr>
              <a:t>ǝn CȄɷȰḑ Ǻɬʏ ẚà bɝȰ</a:t>
            </a:r>
            <a:endParaRPr lang="en-US" sz="4700">
              <a:solidFill>
                <a:schemeClr val="tx1">
                  <a:lumMod val="85000"/>
                  <a:lumOff val="15000"/>
                </a:schemeClr>
              </a:solidFill>
              <a:latin typeface="HP001" panose="020B0603050302020204" pitchFamily="34" charset="0"/>
              <a:ea typeface="HP001" panose="020B0603050302020204" pitchFamily="34" charset="0"/>
            </a:endParaRPr>
          </a:p>
        </p:txBody>
      </p:sp>
      <p:pic>
        <p:nvPicPr>
          <p:cNvPr id="2" name="Picture 1">
            <a:extLst>
              <a:ext uri="{FF2B5EF4-FFF2-40B4-BE49-F238E27FC236}">
                <a16:creationId xmlns:a16="http://schemas.microsoft.com/office/drawing/2014/main" id="{2F44317D-EC31-4BE0-9B41-7C5915CE51EF}"/>
              </a:ext>
            </a:extLst>
          </p:cNvPr>
          <p:cNvPicPr>
            <a:picLocks noChangeAspect="1"/>
          </p:cNvPicPr>
          <p:nvPr/>
        </p:nvPicPr>
        <p:blipFill>
          <a:blip r:embed="rId2"/>
          <a:stretch>
            <a:fillRect/>
          </a:stretch>
        </p:blipFill>
        <p:spPr>
          <a:xfrm>
            <a:off x="158480" y="141464"/>
            <a:ext cx="2328960" cy="662973"/>
          </a:xfrm>
          <a:prstGeom prst="rect">
            <a:avLst/>
          </a:prstGeom>
        </p:spPr>
      </p:pic>
    </p:spTree>
    <p:extLst>
      <p:ext uri="{BB962C8B-B14F-4D97-AF65-F5344CB8AC3E}">
        <p14:creationId xmlns:p14="http://schemas.microsoft.com/office/powerpoint/2010/main" val="76982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
            <a:extLst>
              <a:ext uri="{FF2B5EF4-FFF2-40B4-BE49-F238E27FC236}">
                <a16:creationId xmlns:a16="http://schemas.microsoft.com/office/drawing/2014/main" id="{FA329A2F-3DBA-48FD-9C30-55B8F3EE88E6}"/>
              </a:ext>
            </a:extLst>
          </p:cNvPr>
          <p:cNvGrpSpPr/>
          <p:nvPr/>
        </p:nvGrpSpPr>
        <p:grpSpPr>
          <a:xfrm>
            <a:off x="2138516" y="140834"/>
            <a:ext cx="7620000" cy="408341"/>
            <a:chOff x="2286000" y="530480"/>
            <a:chExt cx="7620000" cy="408341"/>
          </a:xfrm>
        </p:grpSpPr>
        <p:sp>
          <p:nvSpPr>
            <p:cNvPr id="4" name="5">
              <a:extLst>
                <a:ext uri="{FF2B5EF4-FFF2-40B4-BE49-F238E27FC236}">
                  <a16:creationId xmlns:a16="http://schemas.microsoft.com/office/drawing/2014/main" id="{788B463F-B60F-4F92-A1C0-A1DCA04B0E21}"/>
                </a:ext>
              </a:extLst>
            </p:cNvPr>
            <p:cNvSpPr/>
            <p:nvPr/>
          </p:nvSpPr>
          <p:spPr>
            <a:xfrm>
              <a:off x="2286000" y="530480"/>
              <a:ext cx="7620000" cy="385730"/>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6">
              <a:extLst>
                <a:ext uri="{FF2B5EF4-FFF2-40B4-BE49-F238E27FC236}">
                  <a16:creationId xmlns:a16="http://schemas.microsoft.com/office/drawing/2014/main" id="{8260ED89-35B3-4B59-9DA8-842F9C574AB1}"/>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CHÚNG MÌNH LÀ BẠN</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6" name="Group 5">
            <a:extLst>
              <a:ext uri="{FF2B5EF4-FFF2-40B4-BE49-F238E27FC236}">
                <a16:creationId xmlns:a16="http://schemas.microsoft.com/office/drawing/2014/main" id="{9EA7E6D4-0102-422F-9396-7957811FDA36}"/>
              </a:ext>
            </a:extLst>
          </p:cNvPr>
          <p:cNvGrpSpPr/>
          <p:nvPr/>
        </p:nvGrpSpPr>
        <p:grpSpPr>
          <a:xfrm>
            <a:off x="161453" y="150240"/>
            <a:ext cx="874198" cy="1068901"/>
            <a:chOff x="253799" y="259752"/>
            <a:chExt cx="874198" cy="1068901"/>
          </a:xfrm>
        </p:grpSpPr>
        <p:sp>
          <p:nvSpPr>
            <p:cNvPr id="7" name="51">
              <a:extLst>
                <a:ext uri="{FF2B5EF4-FFF2-40B4-BE49-F238E27FC236}">
                  <a16:creationId xmlns:a16="http://schemas.microsoft.com/office/drawing/2014/main" id="{574C14E7-56A6-4586-BDCD-2B9DD1568140}"/>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Picture 7">
              <a:extLst>
                <a:ext uri="{FF2B5EF4-FFF2-40B4-BE49-F238E27FC236}">
                  <a16:creationId xmlns:a16="http://schemas.microsoft.com/office/drawing/2014/main" id="{309A2E15-EB8E-4061-8A2A-E271AF80C3DA}"/>
                </a:ext>
              </a:extLst>
            </p:cNvPr>
            <p:cNvPicPr>
              <a:picLocks noChangeAspect="1"/>
            </p:cNvPicPr>
            <p:nvPr userDrawn="1"/>
          </p:nvPicPr>
          <p:blipFill>
            <a:blip r:embed="rId5"/>
            <a:stretch>
              <a:fillRect/>
            </a:stretch>
          </p:blipFill>
          <p:spPr>
            <a:xfrm>
              <a:off x="443945" y="644601"/>
              <a:ext cx="684052" cy="684052"/>
            </a:xfrm>
            <a:prstGeom prst="rect">
              <a:avLst/>
            </a:prstGeom>
          </p:spPr>
        </p:pic>
      </p:grpSp>
      <p:sp>
        <p:nvSpPr>
          <p:cNvPr id="9" name="TextBox 8">
            <a:extLst>
              <a:ext uri="{FF2B5EF4-FFF2-40B4-BE49-F238E27FC236}">
                <a16:creationId xmlns:a16="http://schemas.microsoft.com/office/drawing/2014/main" id="{5F0F4489-0CBA-4600-89D2-62E0D88A2D1B}"/>
              </a:ext>
            </a:extLst>
          </p:cNvPr>
          <p:cNvSpPr txBox="1"/>
          <p:nvPr/>
        </p:nvSpPr>
        <p:spPr>
          <a:xfrm>
            <a:off x="1041614" y="541819"/>
            <a:ext cx="10807839" cy="646331"/>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Nghe kể chuyện.</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148C1064-57F7-4AFC-AEF8-49174052F35D}"/>
              </a:ext>
            </a:extLst>
          </p:cNvPr>
          <p:cNvSpPr txBox="1"/>
          <p:nvPr/>
        </p:nvSpPr>
        <p:spPr>
          <a:xfrm>
            <a:off x="3971742" y="1153180"/>
            <a:ext cx="4397795" cy="523220"/>
          </a:xfrm>
          <a:prstGeom prst="rect">
            <a:avLst/>
          </a:prstGeom>
          <a:noFill/>
        </p:spPr>
        <p:txBody>
          <a:bodyPr wrap="square" rtlCol="0">
            <a:spAutoFit/>
          </a:bodyPr>
          <a:lstStyle/>
          <a:p>
            <a:r>
              <a:rPr lang="en-US" sz="2800">
                <a:solidFill>
                  <a:srgbClr val="118161"/>
                </a:solidFill>
                <a:latin typeface="HP-167" panose="020B0803050302020204" pitchFamily="34" charset="0"/>
              </a:rPr>
              <a:t>CHÚNG MÌNH LÀ BẠN</a:t>
            </a:r>
            <a:endParaRPr lang="en-US" sz="2800" dirty="0">
              <a:solidFill>
                <a:srgbClr val="118161"/>
              </a:solidFill>
              <a:latin typeface="HP-167" panose="020B0803050302020204" pitchFamily="34" charset="0"/>
            </a:endParaRPr>
          </a:p>
        </p:txBody>
      </p:sp>
      <p:pic>
        <p:nvPicPr>
          <p:cNvPr id="27" name="Picture 26">
            <a:extLst>
              <a:ext uri="{FF2B5EF4-FFF2-40B4-BE49-F238E27FC236}">
                <a16:creationId xmlns:a16="http://schemas.microsoft.com/office/drawing/2014/main" id="{33FFB401-FE6D-4E23-8D0B-4B75A0936257}"/>
              </a:ext>
            </a:extLst>
          </p:cNvPr>
          <p:cNvPicPr>
            <a:picLocks noChangeAspect="1"/>
          </p:cNvPicPr>
          <p:nvPr/>
        </p:nvPicPr>
        <p:blipFill>
          <a:blip r:embed="rId6"/>
          <a:srcRect l="2312" t="4596" r="51442" b="58313"/>
          <a:stretch>
            <a:fillRect/>
          </a:stretch>
        </p:blipFill>
        <p:spPr>
          <a:xfrm>
            <a:off x="1905000" y="1725438"/>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6" name="Picture 25">
            <a:extLst>
              <a:ext uri="{FF2B5EF4-FFF2-40B4-BE49-F238E27FC236}">
                <a16:creationId xmlns:a16="http://schemas.microsoft.com/office/drawing/2014/main" id="{605DBDF9-B11E-4926-BF1D-AA45716BF04B}"/>
              </a:ext>
            </a:extLst>
          </p:cNvPr>
          <p:cNvPicPr>
            <a:picLocks noChangeAspect="1"/>
          </p:cNvPicPr>
          <p:nvPr/>
        </p:nvPicPr>
        <p:blipFill>
          <a:blip r:embed="rId6"/>
          <a:srcRect l="50559" t="4728" r="3195" b="58180"/>
          <a:stretch>
            <a:fillRect/>
          </a:stretch>
        </p:blipFill>
        <p:spPr>
          <a:xfrm>
            <a:off x="6248400" y="1725438"/>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5" name="Picture 24">
            <a:extLst>
              <a:ext uri="{FF2B5EF4-FFF2-40B4-BE49-F238E27FC236}">
                <a16:creationId xmlns:a16="http://schemas.microsoft.com/office/drawing/2014/main" id="{372A82F3-93D3-4BBF-A544-C7E11143E044}"/>
              </a:ext>
            </a:extLst>
          </p:cNvPr>
          <p:cNvPicPr>
            <a:picLocks noChangeAspect="1"/>
          </p:cNvPicPr>
          <p:nvPr/>
        </p:nvPicPr>
        <p:blipFill>
          <a:blip r:embed="rId6"/>
          <a:srcRect l="2485" t="58147" r="51268" b="4761"/>
          <a:stretch>
            <a:fillRect/>
          </a:stretch>
        </p:blipFill>
        <p:spPr>
          <a:xfrm>
            <a:off x="1905000" y="4312467"/>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4" name="Picture 23">
            <a:extLst>
              <a:ext uri="{FF2B5EF4-FFF2-40B4-BE49-F238E27FC236}">
                <a16:creationId xmlns:a16="http://schemas.microsoft.com/office/drawing/2014/main" id="{F34509F3-E2F8-47F3-8E02-8616BA0183EE}"/>
              </a:ext>
            </a:extLst>
          </p:cNvPr>
          <p:cNvPicPr>
            <a:picLocks noChangeAspect="1"/>
          </p:cNvPicPr>
          <p:nvPr/>
        </p:nvPicPr>
        <p:blipFill>
          <a:blip r:embed="rId6"/>
          <a:srcRect l="50977" t="58147" r="2777" b="4761"/>
          <a:stretch>
            <a:fillRect/>
          </a:stretch>
        </p:blipFill>
        <p:spPr>
          <a:xfrm>
            <a:off x="6248400" y="4312467"/>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8" name="B21-CHÚNG MÌNH LÀ BẠN  KỂ CHUYỆN LỚP 2   SÁCH KẾT NỐI TRI THỨC">
            <a:hlinkClick r:id="" action="ppaction://media"/>
            <a:extLst>
              <a:ext uri="{FF2B5EF4-FFF2-40B4-BE49-F238E27FC236}">
                <a16:creationId xmlns:a16="http://schemas.microsoft.com/office/drawing/2014/main" id="{65941022-ABA0-4DC2-BD3E-3DAD35002F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2665" y="6018111"/>
            <a:ext cx="609600" cy="609600"/>
          </a:xfrm>
          <a:prstGeom prst="rect">
            <a:avLst/>
          </a:prstGeom>
        </p:spPr>
      </p:pic>
    </p:spTree>
    <p:extLst>
      <p:ext uri="{BB962C8B-B14F-4D97-AF65-F5344CB8AC3E}">
        <p14:creationId xmlns:p14="http://schemas.microsoft.com/office/powerpoint/2010/main" val="1296252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ppt_w*0.7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9"/>
                                        </p:tgtEl>
                                        <p:attrNameLst>
                                          <p:attrName>ppt_y</p:attrName>
                                        </p:attrNameLst>
                                      </p:cBhvr>
                                      <p:tavLst>
                                        <p:tav tm="0">
                                          <p:val>
                                            <p:strVal val="#ppt_y"/>
                                          </p:val>
                                        </p:tav>
                                        <p:tav tm="100000">
                                          <p:val>
                                            <p:strVal val="#ppt_y"/>
                                          </p:val>
                                        </p:tav>
                                      </p:tavLst>
                                    </p:anim>
                                    <p:anim calcmode="lin" valueType="num">
                                      <p:cBhvr>
                                        <p:cTn id="20"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52502"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28"/>
                </p:tgtEl>
              </p:cMediaNode>
            </p:audio>
          </p:childTnLst>
        </p:cTn>
      </p:par>
    </p:tnLst>
    <p:bldLst>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
            <a:extLst>
              <a:ext uri="{FF2B5EF4-FFF2-40B4-BE49-F238E27FC236}">
                <a16:creationId xmlns:a16="http://schemas.microsoft.com/office/drawing/2014/main" id="{FA329A2F-3DBA-48FD-9C30-55B8F3EE88E6}"/>
              </a:ext>
            </a:extLst>
          </p:cNvPr>
          <p:cNvGrpSpPr/>
          <p:nvPr/>
        </p:nvGrpSpPr>
        <p:grpSpPr>
          <a:xfrm>
            <a:off x="2138516" y="140834"/>
            <a:ext cx="7620000" cy="408341"/>
            <a:chOff x="2286000" y="530480"/>
            <a:chExt cx="7620000" cy="408341"/>
          </a:xfrm>
        </p:grpSpPr>
        <p:sp>
          <p:nvSpPr>
            <p:cNvPr id="4" name="5">
              <a:extLst>
                <a:ext uri="{FF2B5EF4-FFF2-40B4-BE49-F238E27FC236}">
                  <a16:creationId xmlns:a16="http://schemas.microsoft.com/office/drawing/2014/main" id="{788B463F-B60F-4F92-A1C0-A1DCA04B0E21}"/>
                </a:ext>
              </a:extLst>
            </p:cNvPr>
            <p:cNvSpPr/>
            <p:nvPr/>
          </p:nvSpPr>
          <p:spPr>
            <a:xfrm>
              <a:off x="2286000" y="530480"/>
              <a:ext cx="7620000" cy="385730"/>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6">
              <a:extLst>
                <a:ext uri="{FF2B5EF4-FFF2-40B4-BE49-F238E27FC236}">
                  <a16:creationId xmlns:a16="http://schemas.microsoft.com/office/drawing/2014/main" id="{8260ED89-35B3-4B59-9DA8-842F9C574AB1}"/>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CHÚNG MÌNH LÀ BẠN</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6" name="Group 5">
            <a:extLst>
              <a:ext uri="{FF2B5EF4-FFF2-40B4-BE49-F238E27FC236}">
                <a16:creationId xmlns:a16="http://schemas.microsoft.com/office/drawing/2014/main" id="{9EA7E6D4-0102-422F-9396-7957811FDA36}"/>
              </a:ext>
            </a:extLst>
          </p:cNvPr>
          <p:cNvGrpSpPr/>
          <p:nvPr/>
        </p:nvGrpSpPr>
        <p:grpSpPr>
          <a:xfrm>
            <a:off x="161453" y="150240"/>
            <a:ext cx="874198" cy="1068901"/>
            <a:chOff x="253799" y="259752"/>
            <a:chExt cx="874198" cy="1068901"/>
          </a:xfrm>
        </p:grpSpPr>
        <p:sp>
          <p:nvSpPr>
            <p:cNvPr id="7" name="51">
              <a:extLst>
                <a:ext uri="{FF2B5EF4-FFF2-40B4-BE49-F238E27FC236}">
                  <a16:creationId xmlns:a16="http://schemas.microsoft.com/office/drawing/2014/main" id="{574C14E7-56A6-4586-BDCD-2B9DD1568140}"/>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Picture 7">
              <a:extLst>
                <a:ext uri="{FF2B5EF4-FFF2-40B4-BE49-F238E27FC236}">
                  <a16:creationId xmlns:a16="http://schemas.microsoft.com/office/drawing/2014/main" id="{309A2E15-EB8E-4061-8A2A-E271AF80C3DA}"/>
                </a:ext>
              </a:extLst>
            </p:cNvPr>
            <p:cNvPicPr>
              <a:picLocks noChangeAspect="1"/>
            </p:cNvPicPr>
            <p:nvPr userDrawn="1"/>
          </p:nvPicPr>
          <p:blipFill>
            <a:blip r:embed="rId3"/>
            <a:stretch>
              <a:fillRect/>
            </a:stretch>
          </p:blipFill>
          <p:spPr>
            <a:xfrm>
              <a:off x="443945" y="644601"/>
              <a:ext cx="684052" cy="684052"/>
            </a:xfrm>
            <a:prstGeom prst="rect">
              <a:avLst/>
            </a:prstGeom>
          </p:spPr>
        </p:pic>
      </p:grpSp>
      <p:pic>
        <p:nvPicPr>
          <p:cNvPr id="15" name="Picture 14">
            <a:extLst>
              <a:ext uri="{FF2B5EF4-FFF2-40B4-BE49-F238E27FC236}">
                <a16:creationId xmlns:a16="http://schemas.microsoft.com/office/drawing/2014/main" id="{2A137A67-A4F4-4522-A48A-82ED98B1485C}"/>
              </a:ext>
            </a:extLst>
          </p:cNvPr>
          <p:cNvPicPr>
            <a:picLocks noChangeAspect="1"/>
          </p:cNvPicPr>
          <p:nvPr/>
        </p:nvPicPr>
        <p:blipFill>
          <a:blip r:embed="rId4"/>
          <a:srcRect l="2312" t="4596" r="51442" b="58313"/>
          <a:stretch>
            <a:fillRect/>
          </a:stretch>
        </p:blipFill>
        <p:spPr>
          <a:xfrm>
            <a:off x="418835" y="1981200"/>
            <a:ext cx="5465025" cy="3154369"/>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grpSp>
        <p:nvGrpSpPr>
          <p:cNvPr id="16" name="1">
            <a:extLst>
              <a:ext uri="{FF2B5EF4-FFF2-40B4-BE49-F238E27FC236}">
                <a16:creationId xmlns:a16="http://schemas.microsoft.com/office/drawing/2014/main" id="{650B1884-13B6-441F-8137-31DE0B9AAAB4}"/>
              </a:ext>
            </a:extLst>
          </p:cNvPr>
          <p:cNvGrpSpPr/>
          <p:nvPr/>
        </p:nvGrpSpPr>
        <p:grpSpPr>
          <a:xfrm>
            <a:off x="6393101" y="2438400"/>
            <a:ext cx="5417899" cy="2308324"/>
            <a:chOff x="7306293" y="2755208"/>
            <a:chExt cx="5417899" cy="2308324"/>
          </a:xfrm>
        </p:grpSpPr>
        <p:sp>
          <p:nvSpPr>
            <p:cNvPr id="17" name="9">
              <a:extLst>
                <a:ext uri="{FF2B5EF4-FFF2-40B4-BE49-F238E27FC236}">
                  <a16:creationId xmlns:a16="http://schemas.microsoft.com/office/drawing/2014/main" id="{D9521435-1B59-498B-AD5D-53A2BE610468}"/>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17">
              <a:extLst>
                <a:ext uri="{FF2B5EF4-FFF2-40B4-BE49-F238E27FC236}">
                  <a16:creationId xmlns:a16="http://schemas.microsoft.com/office/drawing/2014/main" id="{37FAEC0A-4917-4A4C-9C0C-FCB15A0FFCDE}"/>
                </a:ext>
              </a:extLst>
            </p:cNvPr>
            <p:cNvSpPr txBox="1"/>
            <p:nvPr/>
          </p:nvSpPr>
          <p:spPr>
            <a:xfrm>
              <a:off x="7746997" y="3124841"/>
              <a:ext cx="4907621" cy="1661993"/>
            </a:xfrm>
            <a:prstGeom prst="rect">
              <a:avLst/>
            </a:prstGeom>
            <a:noFill/>
          </p:spPr>
          <p:txBody>
            <a:bodyPr wrap="square" rtlCol="0">
              <a:spAutoFit/>
            </a:bodyPr>
            <a:lstStyle/>
            <a:p>
              <a:pPr algn="just"/>
              <a:r>
                <a:rPr lang="en-US" altLang="zh-CN" sz="3400">
                  <a:solidFill>
                    <a:srgbClr val="333333"/>
                  </a:solidFill>
                  <a:latin typeface="Arial-Rounded" panose="020B0500000000000000" pitchFamily="34" charset="0"/>
                  <a:ea typeface="Arial-Rounded" panose="020B0500000000000000" pitchFamily="34" charset="0"/>
                  <a:cs typeface="Arial-Rounded" panose="020B0500000000000000" pitchFamily="34" charset="0"/>
                </a:rPr>
                <a:t>Trong câu chuyện, những bạn nào chơi thân với nhau?</a:t>
              </a:r>
              <a:endParaRPr lang="zh-CN" altLang="en-US" sz="340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14">
            <a:extLst>
              <a:ext uri="{FF2B5EF4-FFF2-40B4-BE49-F238E27FC236}">
                <a16:creationId xmlns:a16="http://schemas.microsoft.com/office/drawing/2014/main" id="{08BD2B66-3EBD-4933-A0F1-3EA0352249EE}"/>
              </a:ext>
            </a:extLst>
          </p:cNvPr>
          <p:cNvGrpSpPr/>
          <p:nvPr/>
        </p:nvGrpSpPr>
        <p:grpSpPr>
          <a:xfrm>
            <a:off x="6017926" y="3217387"/>
            <a:ext cx="750350" cy="750350"/>
            <a:chOff x="5945726" y="1484335"/>
            <a:chExt cx="750350" cy="750350"/>
          </a:xfrm>
        </p:grpSpPr>
        <p:sp>
          <p:nvSpPr>
            <p:cNvPr id="20" name="15">
              <a:extLst>
                <a:ext uri="{FF2B5EF4-FFF2-40B4-BE49-F238E27FC236}">
                  <a16:creationId xmlns:a16="http://schemas.microsoft.com/office/drawing/2014/main" id="{371425AF-8C52-47B9-BF48-77C4B895F792}"/>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6">
              <a:extLst>
                <a:ext uri="{FF2B5EF4-FFF2-40B4-BE49-F238E27FC236}">
                  <a16:creationId xmlns:a16="http://schemas.microsoft.com/office/drawing/2014/main" id="{0FF063C8-6449-46D4-BD54-AC37A2CE164A}"/>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522336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
            <a:extLst>
              <a:ext uri="{FF2B5EF4-FFF2-40B4-BE49-F238E27FC236}">
                <a16:creationId xmlns:a16="http://schemas.microsoft.com/office/drawing/2014/main" id="{FA329A2F-3DBA-48FD-9C30-55B8F3EE88E6}"/>
              </a:ext>
            </a:extLst>
          </p:cNvPr>
          <p:cNvGrpSpPr/>
          <p:nvPr/>
        </p:nvGrpSpPr>
        <p:grpSpPr>
          <a:xfrm>
            <a:off x="2138516" y="140834"/>
            <a:ext cx="7620000" cy="408341"/>
            <a:chOff x="2286000" y="530480"/>
            <a:chExt cx="7620000" cy="408341"/>
          </a:xfrm>
        </p:grpSpPr>
        <p:sp>
          <p:nvSpPr>
            <p:cNvPr id="4" name="5">
              <a:extLst>
                <a:ext uri="{FF2B5EF4-FFF2-40B4-BE49-F238E27FC236}">
                  <a16:creationId xmlns:a16="http://schemas.microsoft.com/office/drawing/2014/main" id="{788B463F-B60F-4F92-A1C0-A1DCA04B0E21}"/>
                </a:ext>
              </a:extLst>
            </p:cNvPr>
            <p:cNvSpPr/>
            <p:nvPr/>
          </p:nvSpPr>
          <p:spPr>
            <a:xfrm>
              <a:off x="2286000" y="530480"/>
              <a:ext cx="7620000" cy="385730"/>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6">
              <a:extLst>
                <a:ext uri="{FF2B5EF4-FFF2-40B4-BE49-F238E27FC236}">
                  <a16:creationId xmlns:a16="http://schemas.microsoft.com/office/drawing/2014/main" id="{8260ED89-35B3-4B59-9DA8-842F9C574AB1}"/>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CHÚNG MÌNH LÀ BẠN</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6" name="Group 5">
            <a:extLst>
              <a:ext uri="{FF2B5EF4-FFF2-40B4-BE49-F238E27FC236}">
                <a16:creationId xmlns:a16="http://schemas.microsoft.com/office/drawing/2014/main" id="{9EA7E6D4-0102-422F-9396-7957811FDA36}"/>
              </a:ext>
            </a:extLst>
          </p:cNvPr>
          <p:cNvGrpSpPr/>
          <p:nvPr/>
        </p:nvGrpSpPr>
        <p:grpSpPr>
          <a:xfrm>
            <a:off x="161453" y="150240"/>
            <a:ext cx="874198" cy="1068901"/>
            <a:chOff x="253799" y="259752"/>
            <a:chExt cx="874198" cy="1068901"/>
          </a:xfrm>
        </p:grpSpPr>
        <p:sp>
          <p:nvSpPr>
            <p:cNvPr id="7" name="51">
              <a:extLst>
                <a:ext uri="{FF2B5EF4-FFF2-40B4-BE49-F238E27FC236}">
                  <a16:creationId xmlns:a16="http://schemas.microsoft.com/office/drawing/2014/main" id="{574C14E7-56A6-4586-BDCD-2B9DD1568140}"/>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Picture 7">
              <a:extLst>
                <a:ext uri="{FF2B5EF4-FFF2-40B4-BE49-F238E27FC236}">
                  <a16:creationId xmlns:a16="http://schemas.microsoft.com/office/drawing/2014/main" id="{309A2E15-EB8E-4061-8A2A-E271AF80C3DA}"/>
                </a:ext>
              </a:extLst>
            </p:cNvPr>
            <p:cNvPicPr>
              <a:picLocks noChangeAspect="1"/>
            </p:cNvPicPr>
            <p:nvPr userDrawn="1"/>
          </p:nvPicPr>
          <p:blipFill>
            <a:blip r:embed="rId3"/>
            <a:stretch>
              <a:fillRect/>
            </a:stretch>
          </p:blipFill>
          <p:spPr>
            <a:xfrm>
              <a:off x="443945" y="644601"/>
              <a:ext cx="684052" cy="684052"/>
            </a:xfrm>
            <a:prstGeom prst="rect">
              <a:avLst/>
            </a:prstGeom>
          </p:spPr>
        </p:pic>
      </p:grpSp>
      <p:grpSp>
        <p:nvGrpSpPr>
          <p:cNvPr id="16" name="1">
            <a:extLst>
              <a:ext uri="{FF2B5EF4-FFF2-40B4-BE49-F238E27FC236}">
                <a16:creationId xmlns:a16="http://schemas.microsoft.com/office/drawing/2014/main" id="{650B1884-13B6-441F-8137-31DE0B9AAAB4}"/>
              </a:ext>
            </a:extLst>
          </p:cNvPr>
          <p:cNvGrpSpPr/>
          <p:nvPr/>
        </p:nvGrpSpPr>
        <p:grpSpPr>
          <a:xfrm>
            <a:off x="6393101" y="2438400"/>
            <a:ext cx="5417899" cy="2308324"/>
            <a:chOff x="7306293" y="2755208"/>
            <a:chExt cx="5417899" cy="2308324"/>
          </a:xfrm>
        </p:grpSpPr>
        <p:sp>
          <p:nvSpPr>
            <p:cNvPr id="17" name="9">
              <a:extLst>
                <a:ext uri="{FF2B5EF4-FFF2-40B4-BE49-F238E27FC236}">
                  <a16:creationId xmlns:a16="http://schemas.microsoft.com/office/drawing/2014/main" id="{D9521435-1B59-498B-AD5D-53A2BE610468}"/>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17">
              <a:extLst>
                <a:ext uri="{FF2B5EF4-FFF2-40B4-BE49-F238E27FC236}">
                  <a16:creationId xmlns:a16="http://schemas.microsoft.com/office/drawing/2014/main" id="{37FAEC0A-4917-4A4C-9C0C-FCB15A0FFCDE}"/>
                </a:ext>
              </a:extLst>
            </p:cNvPr>
            <p:cNvSpPr txBox="1"/>
            <p:nvPr/>
          </p:nvSpPr>
          <p:spPr>
            <a:xfrm>
              <a:off x="7681468" y="3309205"/>
              <a:ext cx="4907621" cy="1200329"/>
            </a:xfrm>
            <a:prstGeom prst="rect">
              <a:avLst/>
            </a:prstGeom>
            <a:noFill/>
          </p:spPr>
          <p:txBody>
            <a:bodyPr wrap="square" rtlCol="0">
              <a:spAutoFit/>
            </a:bodyPr>
            <a:lstStyle/>
            <a:p>
              <a:pPr algn="ctr"/>
              <a:r>
                <a:rPr lang="en-VN" sz="3600">
                  <a:solidFill>
                    <a:schemeClr val="bg1">
                      <a:lumMod val="10000"/>
                    </a:schemeClr>
                  </a:solidFill>
                  <a:latin typeface="+mj-lt"/>
                </a:rPr>
                <a:t>Ba bạn thường kể cho nhau nghe những gì?</a:t>
              </a:r>
              <a:endParaRPr lang="en-VN" sz="3600" dirty="0">
                <a:solidFill>
                  <a:schemeClr val="bg1">
                    <a:lumMod val="10000"/>
                  </a:schemeClr>
                </a:solidFill>
                <a:latin typeface="+mj-lt"/>
              </a:endParaRPr>
            </a:p>
          </p:txBody>
        </p:sp>
      </p:grpSp>
      <p:pic>
        <p:nvPicPr>
          <p:cNvPr id="22" name="Picture 21">
            <a:extLst>
              <a:ext uri="{FF2B5EF4-FFF2-40B4-BE49-F238E27FC236}">
                <a16:creationId xmlns:a16="http://schemas.microsoft.com/office/drawing/2014/main" id="{4BA8E0CF-41C7-47B0-9327-510856C0ED04}"/>
              </a:ext>
            </a:extLst>
          </p:cNvPr>
          <p:cNvPicPr>
            <a:picLocks noChangeAspect="1"/>
          </p:cNvPicPr>
          <p:nvPr/>
        </p:nvPicPr>
        <p:blipFill>
          <a:blip r:embed="rId4"/>
          <a:srcRect l="50559" t="4728" r="3195" b="58180"/>
          <a:stretch>
            <a:fillRect/>
          </a:stretch>
        </p:blipFill>
        <p:spPr>
          <a:xfrm>
            <a:off x="332074" y="1873200"/>
            <a:ext cx="5465025" cy="3154369"/>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grpSp>
        <p:nvGrpSpPr>
          <p:cNvPr id="23" name="14">
            <a:extLst>
              <a:ext uri="{FF2B5EF4-FFF2-40B4-BE49-F238E27FC236}">
                <a16:creationId xmlns:a16="http://schemas.microsoft.com/office/drawing/2014/main" id="{D58A273E-D384-4AD2-87ED-BD5988467ABE}"/>
              </a:ext>
            </a:extLst>
          </p:cNvPr>
          <p:cNvGrpSpPr/>
          <p:nvPr/>
        </p:nvGrpSpPr>
        <p:grpSpPr>
          <a:xfrm>
            <a:off x="6017926" y="3217387"/>
            <a:ext cx="750350" cy="750350"/>
            <a:chOff x="5945726" y="1484335"/>
            <a:chExt cx="750350" cy="750350"/>
          </a:xfrm>
        </p:grpSpPr>
        <p:sp>
          <p:nvSpPr>
            <p:cNvPr id="24" name="15">
              <a:extLst>
                <a:ext uri="{FF2B5EF4-FFF2-40B4-BE49-F238E27FC236}">
                  <a16:creationId xmlns:a16="http://schemas.microsoft.com/office/drawing/2014/main" id="{3986D04A-E525-47CB-9B40-F21C4B3CDBFE}"/>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16">
              <a:extLst>
                <a:ext uri="{FF2B5EF4-FFF2-40B4-BE49-F238E27FC236}">
                  <a16:creationId xmlns:a16="http://schemas.microsoft.com/office/drawing/2014/main" id="{7897F4FE-81DD-4F19-8C8C-98DECDDD93C2}"/>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212456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
            <a:extLst>
              <a:ext uri="{FF2B5EF4-FFF2-40B4-BE49-F238E27FC236}">
                <a16:creationId xmlns:a16="http://schemas.microsoft.com/office/drawing/2014/main" id="{FA329A2F-3DBA-48FD-9C30-55B8F3EE88E6}"/>
              </a:ext>
            </a:extLst>
          </p:cNvPr>
          <p:cNvGrpSpPr/>
          <p:nvPr/>
        </p:nvGrpSpPr>
        <p:grpSpPr>
          <a:xfrm>
            <a:off x="2138516" y="140834"/>
            <a:ext cx="7620000" cy="408341"/>
            <a:chOff x="2286000" y="530480"/>
            <a:chExt cx="7620000" cy="408341"/>
          </a:xfrm>
        </p:grpSpPr>
        <p:sp>
          <p:nvSpPr>
            <p:cNvPr id="4" name="5">
              <a:extLst>
                <a:ext uri="{FF2B5EF4-FFF2-40B4-BE49-F238E27FC236}">
                  <a16:creationId xmlns:a16="http://schemas.microsoft.com/office/drawing/2014/main" id="{788B463F-B60F-4F92-A1C0-A1DCA04B0E21}"/>
                </a:ext>
              </a:extLst>
            </p:cNvPr>
            <p:cNvSpPr/>
            <p:nvPr/>
          </p:nvSpPr>
          <p:spPr>
            <a:xfrm>
              <a:off x="2286000" y="530480"/>
              <a:ext cx="7620000" cy="385730"/>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6">
              <a:extLst>
                <a:ext uri="{FF2B5EF4-FFF2-40B4-BE49-F238E27FC236}">
                  <a16:creationId xmlns:a16="http://schemas.microsoft.com/office/drawing/2014/main" id="{8260ED89-35B3-4B59-9DA8-842F9C574AB1}"/>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CHÚNG MÌNH LÀ BẠN</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6" name="Group 5">
            <a:extLst>
              <a:ext uri="{FF2B5EF4-FFF2-40B4-BE49-F238E27FC236}">
                <a16:creationId xmlns:a16="http://schemas.microsoft.com/office/drawing/2014/main" id="{9EA7E6D4-0102-422F-9396-7957811FDA36}"/>
              </a:ext>
            </a:extLst>
          </p:cNvPr>
          <p:cNvGrpSpPr/>
          <p:nvPr/>
        </p:nvGrpSpPr>
        <p:grpSpPr>
          <a:xfrm>
            <a:off x="161453" y="150240"/>
            <a:ext cx="874198" cy="1068901"/>
            <a:chOff x="253799" y="259752"/>
            <a:chExt cx="874198" cy="1068901"/>
          </a:xfrm>
        </p:grpSpPr>
        <p:sp>
          <p:nvSpPr>
            <p:cNvPr id="7" name="51">
              <a:extLst>
                <a:ext uri="{FF2B5EF4-FFF2-40B4-BE49-F238E27FC236}">
                  <a16:creationId xmlns:a16="http://schemas.microsoft.com/office/drawing/2014/main" id="{574C14E7-56A6-4586-BDCD-2B9DD1568140}"/>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Picture 7">
              <a:extLst>
                <a:ext uri="{FF2B5EF4-FFF2-40B4-BE49-F238E27FC236}">
                  <a16:creationId xmlns:a16="http://schemas.microsoft.com/office/drawing/2014/main" id="{309A2E15-EB8E-4061-8A2A-E271AF80C3DA}"/>
                </a:ext>
              </a:extLst>
            </p:cNvPr>
            <p:cNvPicPr>
              <a:picLocks noChangeAspect="1"/>
            </p:cNvPicPr>
            <p:nvPr userDrawn="1"/>
          </p:nvPicPr>
          <p:blipFill>
            <a:blip r:embed="rId3"/>
            <a:stretch>
              <a:fillRect/>
            </a:stretch>
          </p:blipFill>
          <p:spPr>
            <a:xfrm>
              <a:off x="443945" y="644601"/>
              <a:ext cx="684052" cy="684052"/>
            </a:xfrm>
            <a:prstGeom prst="rect">
              <a:avLst/>
            </a:prstGeom>
          </p:spPr>
        </p:pic>
      </p:grpSp>
      <p:grpSp>
        <p:nvGrpSpPr>
          <p:cNvPr id="16" name="1">
            <a:extLst>
              <a:ext uri="{FF2B5EF4-FFF2-40B4-BE49-F238E27FC236}">
                <a16:creationId xmlns:a16="http://schemas.microsoft.com/office/drawing/2014/main" id="{650B1884-13B6-441F-8137-31DE0B9AAAB4}"/>
              </a:ext>
            </a:extLst>
          </p:cNvPr>
          <p:cNvGrpSpPr/>
          <p:nvPr/>
        </p:nvGrpSpPr>
        <p:grpSpPr>
          <a:xfrm>
            <a:off x="6393101" y="2438400"/>
            <a:ext cx="5417899" cy="2308324"/>
            <a:chOff x="7306293" y="2755208"/>
            <a:chExt cx="5417899" cy="2308324"/>
          </a:xfrm>
        </p:grpSpPr>
        <p:sp>
          <p:nvSpPr>
            <p:cNvPr id="17" name="9">
              <a:extLst>
                <a:ext uri="{FF2B5EF4-FFF2-40B4-BE49-F238E27FC236}">
                  <a16:creationId xmlns:a16="http://schemas.microsoft.com/office/drawing/2014/main" id="{D9521435-1B59-498B-AD5D-53A2BE610468}"/>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17">
              <a:extLst>
                <a:ext uri="{FF2B5EF4-FFF2-40B4-BE49-F238E27FC236}">
                  <a16:creationId xmlns:a16="http://schemas.microsoft.com/office/drawing/2014/main" id="{37FAEC0A-4917-4A4C-9C0C-FCB15A0FFCDE}"/>
                </a:ext>
              </a:extLst>
            </p:cNvPr>
            <p:cNvSpPr txBox="1"/>
            <p:nvPr/>
          </p:nvSpPr>
          <p:spPr>
            <a:xfrm>
              <a:off x="7619252" y="3032205"/>
              <a:ext cx="4907621" cy="1754326"/>
            </a:xfrm>
            <a:prstGeom prst="rect">
              <a:avLst/>
            </a:prstGeom>
            <a:noFill/>
          </p:spPr>
          <p:txBody>
            <a:bodyPr wrap="square" rtlCol="0">
              <a:spAutoFit/>
            </a:bodyPr>
            <a:lstStyle/>
            <a:p>
              <a:pPr algn="ctr"/>
              <a:r>
                <a:rPr lang="en-VN" sz="3600">
                  <a:solidFill>
                    <a:schemeClr val="bg1">
                      <a:lumMod val="10000"/>
                    </a:schemeClr>
                  </a:solidFill>
                  <a:latin typeface="+mj-lt"/>
                </a:rPr>
                <a:t>Ba bạn nghĩ ra cách gì để tận mắt thấy những điều đã nghe?</a:t>
              </a:r>
              <a:endParaRPr lang="en-VN" sz="3600" dirty="0">
                <a:solidFill>
                  <a:schemeClr val="bg1">
                    <a:lumMod val="10000"/>
                  </a:schemeClr>
                </a:solidFill>
                <a:latin typeface="+mj-lt"/>
              </a:endParaRPr>
            </a:p>
          </p:txBody>
        </p:sp>
      </p:grpSp>
      <p:pic>
        <p:nvPicPr>
          <p:cNvPr id="15" name="Picture 14">
            <a:extLst>
              <a:ext uri="{FF2B5EF4-FFF2-40B4-BE49-F238E27FC236}">
                <a16:creationId xmlns:a16="http://schemas.microsoft.com/office/drawing/2014/main" id="{3621193D-AA28-4A8B-83B3-A1AA544FEECB}"/>
              </a:ext>
            </a:extLst>
          </p:cNvPr>
          <p:cNvPicPr>
            <a:picLocks noChangeAspect="1"/>
          </p:cNvPicPr>
          <p:nvPr/>
        </p:nvPicPr>
        <p:blipFill>
          <a:blip r:embed="rId4"/>
          <a:srcRect l="2485" t="58147" r="51268" b="4761"/>
          <a:stretch>
            <a:fillRect/>
          </a:stretch>
        </p:blipFill>
        <p:spPr>
          <a:xfrm>
            <a:off x="440989" y="2015376"/>
            <a:ext cx="5465025" cy="3154369"/>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grpSp>
        <p:nvGrpSpPr>
          <p:cNvPr id="23" name="14">
            <a:extLst>
              <a:ext uri="{FF2B5EF4-FFF2-40B4-BE49-F238E27FC236}">
                <a16:creationId xmlns:a16="http://schemas.microsoft.com/office/drawing/2014/main" id="{82BF2378-C3A5-4CEE-BE6E-6F9D6EB5F4A2}"/>
              </a:ext>
            </a:extLst>
          </p:cNvPr>
          <p:cNvGrpSpPr/>
          <p:nvPr/>
        </p:nvGrpSpPr>
        <p:grpSpPr>
          <a:xfrm>
            <a:off x="6017926" y="3217387"/>
            <a:ext cx="750350" cy="750350"/>
            <a:chOff x="5945726" y="1484335"/>
            <a:chExt cx="750350" cy="750350"/>
          </a:xfrm>
        </p:grpSpPr>
        <p:sp>
          <p:nvSpPr>
            <p:cNvPr id="24" name="15">
              <a:extLst>
                <a:ext uri="{FF2B5EF4-FFF2-40B4-BE49-F238E27FC236}">
                  <a16:creationId xmlns:a16="http://schemas.microsoft.com/office/drawing/2014/main" id="{A2842FD0-187E-4B03-A2C7-92DB66941758}"/>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16">
              <a:extLst>
                <a:ext uri="{FF2B5EF4-FFF2-40B4-BE49-F238E27FC236}">
                  <a16:creationId xmlns:a16="http://schemas.microsoft.com/office/drawing/2014/main" id="{7E368009-8606-434E-A349-B517CAE2CA5E}"/>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414826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
            <a:extLst>
              <a:ext uri="{FF2B5EF4-FFF2-40B4-BE49-F238E27FC236}">
                <a16:creationId xmlns:a16="http://schemas.microsoft.com/office/drawing/2014/main" id="{FA329A2F-3DBA-48FD-9C30-55B8F3EE88E6}"/>
              </a:ext>
            </a:extLst>
          </p:cNvPr>
          <p:cNvGrpSpPr/>
          <p:nvPr/>
        </p:nvGrpSpPr>
        <p:grpSpPr>
          <a:xfrm>
            <a:off x="2138516" y="140834"/>
            <a:ext cx="7620000" cy="408341"/>
            <a:chOff x="2286000" y="530480"/>
            <a:chExt cx="7620000" cy="408341"/>
          </a:xfrm>
        </p:grpSpPr>
        <p:sp>
          <p:nvSpPr>
            <p:cNvPr id="4" name="5">
              <a:extLst>
                <a:ext uri="{FF2B5EF4-FFF2-40B4-BE49-F238E27FC236}">
                  <a16:creationId xmlns:a16="http://schemas.microsoft.com/office/drawing/2014/main" id="{788B463F-B60F-4F92-A1C0-A1DCA04B0E21}"/>
                </a:ext>
              </a:extLst>
            </p:cNvPr>
            <p:cNvSpPr/>
            <p:nvPr/>
          </p:nvSpPr>
          <p:spPr>
            <a:xfrm>
              <a:off x="2286000" y="530480"/>
              <a:ext cx="7620000" cy="385730"/>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6">
              <a:extLst>
                <a:ext uri="{FF2B5EF4-FFF2-40B4-BE49-F238E27FC236}">
                  <a16:creationId xmlns:a16="http://schemas.microsoft.com/office/drawing/2014/main" id="{8260ED89-35B3-4B59-9DA8-842F9C574AB1}"/>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CHÚNG MÌNH LÀ BẠN</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6" name="Group 5">
            <a:extLst>
              <a:ext uri="{FF2B5EF4-FFF2-40B4-BE49-F238E27FC236}">
                <a16:creationId xmlns:a16="http://schemas.microsoft.com/office/drawing/2014/main" id="{9EA7E6D4-0102-422F-9396-7957811FDA36}"/>
              </a:ext>
            </a:extLst>
          </p:cNvPr>
          <p:cNvGrpSpPr/>
          <p:nvPr/>
        </p:nvGrpSpPr>
        <p:grpSpPr>
          <a:xfrm>
            <a:off x="161453" y="150240"/>
            <a:ext cx="874198" cy="1068901"/>
            <a:chOff x="253799" y="259752"/>
            <a:chExt cx="874198" cy="1068901"/>
          </a:xfrm>
        </p:grpSpPr>
        <p:sp>
          <p:nvSpPr>
            <p:cNvPr id="7" name="51">
              <a:extLst>
                <a:ext uri="{FF2B5EF4-FFF2-40B4-BE49-F238E27FC236}">
                  <a16:creationId xmlns:a16="http://schemas.microsoft.com/office/drawing/2014/main" id="{574C14E7-56A6-4586-BDCD-2B9DD1568140}"/>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Picture 7">
              <a:extLst>
                <a:ext uri="{FF2B5EF4-FFF2-40B4-BE49-F238E27FC236}">
                  <a16:creationId xmlns:a16="http://schemas.microsoft.com/office/drawing/2014/main" id="{309A2E15-EB8E-4061-8A2A-E271AF80C3DA}"/>
                </a:ext>
              </a:extLst>
            </p:cNvPr>
            <p:cNvPicPr>
              <a:picLocks noChangeAspect="1"/>
            </p:cNvPicPr>
            <p:nvPr userDrawn="1"/>
          </p:nvPicPr>
          <p:blipFill>
            <a:blip r:embed="rId3"/>
            <a:stretch>
              <a:fillRect/>
            </a:stretch>
          </p:blipFill>
          <p:spPr>
            <a:xfrm>
              <a:off x="443945" y="644601"/>
              <a:ext cx="684052" cy="684052"/>
            </a:xfrm>
            <a:prstGeom prst="rect">
              <a:avLst/>
            </a:prstGeom>
          </p:spPr>
        </p:pic>
      </p:grpSp>
      <p:grpSp>
        <p:nvGrpSpPr>
          <p:cNvPr id="16" name="1">
            <a:extLst>
              <a:ext uri="{FF2B5EF4-FFF2-40B4-BE49-F238E27FC236}">
                <a16:creationId xmlns:a16="http://schemas.microsoft.com/office/drawing/2014/main" id="{650B1884-13B6-441F-8137-31DE0B9AAAB4}"/>
              </a:ext>
            </a:extLst>
          </p:cNvPr>
          <p:cNvGrpSpPr/>
          <p:nvPr/>
        </p:nvGrpSpPr>
        <p:grpSpPr>
          <a:xfrm>
            <a:off x="6393101" y="2438400"/>
            <a:ext cx="5417899" cy="2308324"/>
            <a:chOff x="7306293" y="2755208"/>
            <a:chExt cx="5417899" cy="2308324"/>
          </a:xfrm>
        </p:grpSpPr>
        <p:sp>
          <p:nvSpPr>
            <p:cNvPr id="17" name="9">
              <a:extLst>
                <a:ext uri="{FF2B5EF4-FFF2-40B4-BE49-F238E27FC236}">
                  <a16:creationId xmlns:a16="http://schemas.microsoft.com/office/drawing/2014/main" id="{D9521435-1B59-498B-AD5D-53A2BE610468}"/>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17">
              <a:extLst>
                <a:ext uri="{FF2B5EF4-FFF2-40B4-BE49-F238E27FC236}">
                  <a16:creationId xmlns:a16="http://schemas.microsoft.com/office/drawing/2014/main" id="{37FAEC0A-4917-4A4C-9C0C-FCB15A0FFCDE}"/>
                </a:ext>
              </a:extLst>
            </p:cNvPr>
            <p:cNvSpPr txBox="1"/>
            <p:nvPr/>
          </p:nvSpPr>
          <p:spPr>
            <a:xfrm>
              <a:off x="7619252" y="3032205"/>
              <a:ext cx="4907621" cy="1754326"/>
            </a:xfrm>
            <a:prstGeom prst="rect">
              <a:avLst/>
            </a:prstGeom>
            <a:noFill/>
          </p:spPr>
          <p:txBody>
            <a:bodyPr wrap="square" rtlCol="0">
              <a:spAutoFit/>
            </a:bodyPr>
            <a:lstStyle/>
            <a:p>
              <a:pPr algn="ctr"/>
              <a:r>
                <a:rPr lang="en-VN" sz="3600">
                  <a:solidFill>
                    <a:schemeClr val="bg1">
                      <a:lumMod val="10000"/>
                    </a:schemeClr>
                  </a:solidFill>
                  <a:latin typeface="+mj-lt"/>
                </a:rPr>
                <a:t>Ếch ộp, sơn ca và nai vàng đã rút ra được bài học gì?</a:t>
              </a:r>
              <a:endParaRPr lang="en-VN" sz="3600" dirty="0">
                <a:solidFill>
                  <a:schemeClr val="bg1">
                    <a:lumMod val="10000"/>
                  </a:schemeClr>
                </a:solidFill>
                <a:latin typeface="+mj-lt"/>
              </a:endParaRPr>
            </a:p>
          </p:txBody>
        </p:sp>
      </p:grpSp>
      <p:pic>
        <p:nvPicPr>
          <p:cNvPr id="22" name="Picture 21">
            <a:extLst>
              <a:ext uri="{FF2B5EF4-FFF2-40B4-BE49-F238E27FC236}">
                <a16:creationId xmlns:a16="http://schemas.microsoft.com/office/drawing/2014/main" id="{5A6CC546-52CD-4295-BF94-B29D7930F25A}"/>
              </a:ext>
            </a:extLst>
          </p:cNvPr>
          <p:cNvPicPr>
            <a:picLocks noChangeAspect="1"/>
          </p:cNvPicPr>
          <p:nvPr/>
        </p:nvPicPr>
        <p:blipFill>
          <a:blip r:embed="rId4"/>
          <a:srcRect l="50977" t="58147" r="2777" b="4761"/>
          <a:stretch>
            <a:fillRect/>
          </a:stretch>
        </p:blipFill>
        <p:spPr>
          <a:xfrm>
            <a:off x="341660" y="1905000"/>
            <a:ext cx="5465025" cy="3154369"/>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grpSp>
        <p:nvGrpSpPr>
          <p:cNvPr id="23" name="14">
            <a:extLst>
              <a:ext uri="{FF2B5EF4-FFF2-40B4-BE49-F238E27FC236}">
                <a16:creationId xmlns:a16="http://schemas.microsoft.com/office/drawing/2014/main" id="{D7C77DA3-AEBF-4E29-A841-423BCBE1D5A1}"/>
              </a:ext>
            </a:extLst>
          </p:cNvPr>
          <p:cNvGrpSpPr/>
          <p:nvPr/>
        </p:nvGrpSpPr>
        <p:grpSpPr>
          <a:xfrm>
            <a:off x="6017926" y="3217387"/>
            <a:ext cx="750350" cy="750350"/>
            <a:chOff x="5945726" y="1484335"/>
            <a:chExt cx="750350" cy="750350"/>
          </a:xfrm>
        </p:grpSpPr>
        <p:sp>
          <p:nvSpPr>
            <p:cNvPr id="24" name="15">
              <a:extLst>
                <a:ext uri="{FF2B5EF4-FFF2-40B4-BE49-F238E27FC236}">
                  <a16:creationId xmlns:a16="http://schemas.microsoft.com/office/drawing/2014/main" id="{99EDDC44-F0F6-4B8C-8776-502EDE9117D7}"/>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16">
              <a:extLst>
                <a:ext uri="{FF2B5EF4-FFF2-40B4-BE49-F238E27FC236}">
                  <a16:creationId xmlns:a16="http://schemas.microsoft.com/office/drawing/2014/main" id="{B43A159D-EF65-459A-BD61-E4276C369AAE}"/>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55118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
            <a:extLst>
              <a:ext uri="{FF2B5EF4-FFF2-40B4-BE49-F238E27FC236}">
                <a16:creationId xmlns:a16="http://schemas.microsoft.com/office/drawing/2014/main" id="{FA329A2F-3DBA-48FD-9C30-55B8F3EE88E6}"/>
              </a:ext>
            </a:extLst>
          </p:cNvPr>
          <p:cNvGrpSpPr/>
          <p:nvPr/>
        </p:nvGrpSpPr>
        <p:grpSpPr>
          <a:xfrm>
            <a:off x="2138516" y="140834"/>
            <a:ext cx="7620000" cy="408341"/>
            <a:chOff x="2286000" y="530480"/>
            <a:chExt cx="7620000" cy="408341"/>
          </a:xfrm>
        </p:grpSpPr>
        <p:sp>
          <p:nvSpPr>
            <p:cNvPr id="4" name="5">
              <a:extLst>
                <a:ext uri="{FF2B5EF4-FFF2-40B4-BE49-F238E27FC236}">
                  <a16:creationId xmlns:a16="http://schemas.microsoft.com/office/drawing/2014/main" id="{788B463F-B60F-4F92-A1C0-A1DCA04B0E21}"/>
                </a:ext>
              </a:extLst>
            </p:cNvPr>
            <p:cNvSpPr/>
            <p:nvPr/>
          </p:nvSpPr>
          <p:spPr>
            <a:xfrm>
              <a:off x="2286000" y="530480"/>
              <a:ext cx="7620000" cy="385730"/>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6">
              <a:extLst>
                <a:ext uri="{FF2B5EF4-FFF2-40B4-BE49-F238E27FC236}">
                  <a16:creationId xmlns:a16="http://schemas.microsoft.com/office/drawing/2014/main" id="{8260ED89-35B3-4B59-9DA8-842F9C574AB1}"/>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CHÚNG MÌNH LÀ BẠN</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6" name="Group 5">
            <a:extLst>
              <a:ext uri="{FF2B5EF4-FFF2-40B4-BE49-F238E27FC236}">
                <a16:creationId xmlns:a16="http://schemas.microsoft.com/office/drawing/2014/main" id="{9EA7E6D4-0102-422F-9396-7957811FDA36}"/>
              </a:ext>
            </a:extLst>
          </p:cNvPr>
          <p:cNvGrpSpPr/>
          <p:nvPr/>
        </p:nvGrpSpPr>
        <p:grpSpPr>
          <a:xfrm>
            <a:off x="161453" y="150240"/>
            <a:ext cx="874198" cy="1068901"/>
            <a:chOff x="253799" y="259752"/>
            <a:chExt cx="874198" cy="1068901"/>
          </a:xfrm>
        </p:grpSpPr>
        <p:sp>
          <p:nvSpPr>
            <p:cNvPr id="7" name="51">
              <a:extLst>
                <a:ext uri="{FF2B5EF4-FFF2-40B4-BE49-F238E27FC236}">
                  <a16:creationId xmlns:a16="http://schemas.microsoft.com/office/drawing/2014/main" id="{574C14E7-56A6-4586-BDCD-2B9DD1568140}"/>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Picture 7">
              <a:extLst>
                <a:ext uri="{FF2B5EF4-FFF2-40B4-BE49-F238E27FC236}">
                  <a16:creationId xmlns:a16="http://schemas.microsoft.com/office/drawing/2014/main" id="{309A2E15-EB8E-4061-8A2A-E271AF80C3DA}"/>
                </a:ext>
              </a:extLst>
            </p:cNvPr>
            <p:cNvPicPr>
              <a:picLocks noChangeAspect="1"/>
            </p:cNvPicPr>
            <p:nvPr userDrawn="1"/>
          </p:nvPicPr>
          <p:blipFill>
            <a:blip r:embed="rId3"/>
            <a:stretch>
              <a:fillRect/>
            </a:stretch>
          </p:blipFill>
          <p:spPr>
            <a:xfrm>
              <a:off x="443945" y="644601"/>
              <a:ext cx="684052" cy="684052"/>
            </a:xfrm>
            <a:prstGeom prst="rect">
              <a:avLst/>
            </a:prstGeom>
          </p:spPr>
        </p:pic>
      </p:grpSp>
      <p:sp>
        <p:nvSpPr>
          <p:cNvPr id="9" name="TextBox 8">
            <a:extLst>
              <a:ext uri="{FF2B5EF4-FFF2-40B4-BE49-F238E27FC236}">
                <a16:creationId xmlns:a16="http://schemas.microsoft.com/office/drawing/2014/main" id="{5F0F4489-0CBA-4600-89D2-62E0D88A2D1B}"/>
              </a:ext>
            </a:extLst>
          </p:cNvPr>
          <p:cNvSpPr txBox="1"/>
          <p:nvPr/>
        </p:nvSpPr>
        <p:spPr>
          <a:xfrm>
            <a:off x="1041614" y="541819"/>
            <a:ext cx="10807839" cy="646331"/>
          </a:xfrm>
          <a:prstGeom prst="rect">
            <a:avLst/>
          </a:prstGeom>
          <a:noFill/>
        </p:spPr>
        <p:txBody>
          <a:bodyPr wrap="square">
            <a:spAutoFit/>
          </a:bodyPr>
          <a:lstStyle/>
          <a:p>
            <a:pPr algn="just"/>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2. </a:t>
            </a:r>
            <a:r>
              <a:rPr lang="en-US"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Chọn kể 1 – 2 đoạn của câu chuyện theo tranh.</a:t>
            </a:r>
            <a:endParaRPr lang="vi-VN"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26">
            <a:extLst>
              <a:ext uri="{FF2B5EF4-FFF2-40B4-BE49-F238E27FC236}">
                <a16:creationId xmlns:a16="http://schemas.microsoft.com/office/drawing/2014/main" id="{33FFB401-FE6D-4E23-8D0B-4B75A0936257}"/>
              </a:ext>
            </a:extLst>
          </p:cNvPr>
          <p:cNvPicPr>
            <a:picLocks noChangeAspect="1"/>
          </p:cNvPicPr>
          <p:nvPr/>
        </p:nvPicPr>
        <p:blipFill>
          <a:blip r:embed="rId4"/>
          <a:srcRect l="2312" t="4596" r="51442" b="58313"/>
          <a:stretch>
            <a:fillRect/>
          </a:stretch>
        </p:blipFill>
        <p:spPr>
          <a:xfrm>
            <a:off x="713490" y="1426244"/>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6" name="Picture 25">
            <a:extLst>
              <a:ext uri="{FF2B5EF4-FFF2-40B4-BE49-F238E27FC236}">
                <a16:creationId xmlns:a16="http://schemas.microsoft.com/office/drawing/2014/main" id="{605DBDF9-B11E-4926-BF1D-AA45716BF04B}"/>
              </a:ext>
            </a:extLst>
          </p:cNvPr>
          <p:cNvPicPr>
            <a:picLocks noChangeAspect="1"/>
          </p:cNvPicPr>
          <p:nvPr/>
        </p:nvPicPr>
        <p:blipFill>
          <a:blip r:embed="rId4"/>
          <a:srcRect l="50559" t="4728" r="3195" b="58180"/>
          <a:stretch>
            <a:fillRect/>
          </a:stretch>
        </p:blipFill>
        <p:spPr>
          <a:xfrm>
            <a:off x="5056890" y="1426244"/>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5" name="Picture 24">
            <a:extLst>
              <a:ext uri="{FF2B5EF4-FFF2-40B4-BE49-F238E27FC236}">
                <a16:creationId xmlns:a16="http://schemas.microsoft.com/office/drawing/2014/main" id="{372A82F3-93D3-4BBF-A544-C7E11143E044}"/>
              </a:ext>
            </a:extLst>
          </p:cNvPr>
          <p:cNvPicPr>
            <a:picLocks noChangeAspect="1"/>
          </p:cNvPicPr>
          <p:nvPr/>
        </p:nvPicPr>
        <p:blipFill>
          <a:blip r:embed="rId4"/>
          <a:srcRect l="2485" t="58147" r="51268" b="4761"/>
          <a:stretch>
            <a:fillRect/>
          </a:stretch>
        </p:blipFill>
        <p:spPr>
          <a:xfrm>
            <a:off x="2912934" y="4012954"/>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pic>
        <p:nvPicPr>
          <p:cNvPr id="24" name="Picture 23">
            <a:extLst>
              <a:ext uri="{FF2B5EF4-FFF2-40B4-BE49-F238E27FC236}">
                <a16:creationId xmlns:a16="http://schemas.microsoft.com/office/drawing/2014/main" id="{F34509F3-E2F8-47F3-8E02-8616BA0183EE}"/>
              </a:ext>
            </a:extLst>
          </p:cNvPr>
          <p:cNvPicPr>
            <a:picLocks noChangeAspect="1"/>
          </p:cNvPicPr>
          <p:nvPr/>
        </p:nvPicPr>
        <p:blipFill>
          <a:blip r:embed="rId4"/>
          <a:srcRect l="50977" t="58147" r="2777" b="4761"/>
          <a:stretch>
            <a:fillRect/>
          </a:stretch>
        </p:blipFill>
        <p:spPr>
          <a:xfrm>
            <a:off x="7256334" y="4012954"/>
            <a:ext cx="3990400" cy="2303227"/>
          </a:xfrm>
          <a:custGeom>
            <a:avLst/>
            <a:gdLst>
              <a:gd name="connsiteX0" fmla="*/ 207889 w 3990400"/>
              <a:gd name="connsiteY0" fmla="*/ 0 h 2303227"/>
              <a:gd name="connsiteX1" fmla="*/ 3782511 w 3990400"/>
              <a:gd name="connsiteY1" fmla="*/ 0 h 2303227"/>
              <a:gd name="connsiteX2" fmla="*/ 3990400 w 3990400"/>
              <a:gd name="connsiteY2" fmla="*/ 207889 h 2303227"/>
              <a:gd name="connsiteX3" fmla="*/ 3990400 w 3990400"/>
              <a:gd name="connsiteY3" fmla="*/ 2095338 h 2303227"/>
              <a:gd name="connsiteX4" fmla="*/ 3782511 w 3990400"/>
              <a:gd name="connsiteY4" fmla="*/ 2303227 h 2303227"/>
              <a:gd name="connsiteX5" fmla="*/ 207889 w 3990400"/>
              <a:gd name="connsiteY5" fmla="*/ 2303227 h 2303227"/>
              <a:gd name="connsiteX6" fmla="*/ 0 w 3990400"/>
              <a:gd name="connsiteY6" fmla="*/ 2095338 h 2303227"/>
              <a:gd name="connsiteX7" fmla="*/ 0 w 3990400"/>
              <a:gd name="connsiteY7" fmla="*/ 207889 h 2303227"/>
              <a:gd name="connsiteX8" fmla="*/ 207889 w 3990400"/>
              <a:gd name="connsiteY8" fmla="*/ 0 h 23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00" h="2303227">
                <a:moveTo>
                  <a:pt x="207889" y="0"/>
                </a:moveTo>
                <a:lnTo>
                  <a:pt x="3782511" y="0"/>
                </a:lnTo>
                <a:cubicBezTo>
                  <a:pt x="3897325" y="0"/>
                  <a:pt x="3990400" y="93075"/>
                  <a:pt x="3990400" y="207889"/>
                </a:cubicBezTo>
                <a:lnTo>
                  <a:pt x="3990400" y="2095338"/>
                </a:lnTo>
                <a:cubicBezTo>
                  <a:pt x="3990400" y="2210152"/>
                  <a:pt x="3897325" y="2303227"/>
                  <a:pt x="3782511" y="2303227"/>
                </a:cubicBezTo>
                <a:lnTo>
                  <a:pt x="207889" y="2303227"/>
                </a:lnTo>
                <a:cubicBezTo>
                  <a:pt x="93075" y="2303227"/>
                  <a:pt x="0" y="2210152"/>
                  <a:pt x="0" y="2095338"/>
                </a:cubicBezTo>
                <a:lnTo>
                  <a:pt x="0" y="207889"/>
                </a:lnTo>
                <a:cubicBezTo>
                  <a:pt x="0" y="93075"/>
                  <a:pt x="93075" y="0"/>
                  <a:pt x="207889" y="0"/>
                </a:cubicBezTo>
                <a:close/>
              </a:path>
            </a:pathLst>
          </a:custGeom>
          <a:effectLst>
            <a:softEdge rad="31750"/>
          </a:effectLst>
        </p:spPr>
      </p:pic>
    </p:spTree>
    <p:extLst>
      <p:ext uri="{BB962C8B-B14F-4D97-AF65-F5344CB8AC3E}">
        <p14:creationId xmlns:p14="http://schemas.microsoft.com/office/powerpoint/2010/main" val="2872180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367</TotalTime>
  <Words>1179</Words>
  <Application>Microsoft Office PowerPoint</Application>
  <PresentationFormat>Widescreen</PresentationFormat>
  <Paragraphs>57</Paragraphs>
  <Slides>13</Slides>
  <Notes>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Arial-Rounded</vt:lpstr>
      <vt:lpstr>Calibri</vt:lpstr>
      <vt:lpstr>HP001</vt:lpstr>
      <vt:lpstr>HP-167</vt:lpstr>
      <vt:lpstr>HP-168</vt:lpstr>
      <vt:lpstr>OpenSans</vt:lpstr>
      <vt:lpstr>OpenSansBold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143</cp:revision>
  <dcterms:created xsi:type="dcterms:W3CDTF">2021-10-03T06:52:05Z</dcterms:created>
  <dcterms:modified xsi:type="dcterms:W3CDTF">2021-11-21T12:56:02Z</dcterms:modified>
  <cp:category>9Slide.vn</cp:category>
</cp:coreProperties>
</file>