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590" r:id="rId2"/>
    <p:sldId id="256" r:id="rId3"/>
    <p:sldId id="257" r:id="rId4"/>
    <p:sldId id="581" r:id="rId5"/>
    <p:sldId id="585" r:id="rId6"/>
    <p:sldId id="586" r:id="rId7"/>
    <p:sldId id="587" r:id="rId8"/>
    <p:sldId id="589" r:id="rId9"/>
    <p:sldId id="55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83F0"/>
    <a:srgbClr val="E60037"/>
    <a:srgbClr val="FFF1BA"/>
    <a:srgbClr val="D44A6C"/>
    <a:srgbClr val="FACFC6"/>
    <a:srgbClr val="FF2A5D"/>
    <a:srgbClr val="FFF1E0"/>
    <a:srgbClr val="FFF4E3"/>
    <a:srgbClr val="F7B2A3"/>
    <a:srgbClr val="FFF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137" autoAdjust="0"/>
  </p:normalViewPr>
  <p:slideViewPr>
    <p:cSldViewPr showGuides="1">
      <p:cViewPr varScale="1">
        <p:scale>
          <a:sx n="65" d="100"/>
          <a:sy n="65" d="100"/>
        </p:scale>
        <p:origin x="834"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27CA8A-32B4-4AAA-B3AB-385B039FA185}" type="datetimeFigureOut">
              <a:rPr lang="en-US" smtClean="0"/>
              <a:t>11/14/2021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92497-C436-49B9-8298-043BAA75B44C}" type="slidenum">
              <a:rPr lang="en-US" smtClean="0"/>
              <a:t>‹#›</a:t>
            </a:fld>
            <a:endParaRPr lang="en-US"/>
          </a:p>
        </p:txBody>
      </p:sp>
    </p:spTree>
    <p:extLst>
      <p:ext uri="{BB962C8B-B14F-4D97-AF65-F5344CB8AC3E}">
        <p14:creationId xmlns:p14="http://schemas.microsoft.com/office/powerpoint/2010/main" val="2105724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1c7d10726_8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1c7d10726_8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159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DB10D-24C5-4598-922C-84A7D54ECCB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8F8BB9-C409-415D-BD48-81B86ACD582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4EBB9E-F5B2-47F2-B34C-854F4BD369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407C57-3260-49C9-A200-FC8009E7D9FC}"/>
              </a:ext>
            </a:extLst>
          </p:cNvPr>
          <p:cNvSpPr>
            <a:spLocks noGrp="1"/>
          </p:cNvSpPr>
          <p:nvPr>
            <p:ph type="dt" sz="half" idx="10"/>
          </p:nvPr>
        </p:nvSpPr>
        <p:spPr>
          <a:xfrm>
            <a:off x="838200" y="6356350"/>
            <a:ext cx="2743200" cy="365125"/>
          </a:xfrm>
          <a:prstGeom prst="rect">
            <a:avLst/>
          </a:prstGeom>
        </p:spPr>
        <p:txBody>
          <a:bodyPr/>
          <a:lstStyle/>
          <a:p>
            <a:fld id="{24AD3164-41E9-4DDC-8A7F-9DD7DE630315}" type="datetimeFigureOut">
              <a:rPr lang="en-US" smtClean="0"/>
              <a:t>11/14/2021</a:t>
            </a:fld>
            <a:endParaRPr lang="en-US"/>
          </a:p>
        </p:txBody>
      </p:sp>
      <p:sp>
        <p:nvSpPr>
          <p:cNvPr id="6" name="Footer Placeholder 5">
            <a:extLst>
              <a:ext uri="{FF2B5EF4-FFF2-40B4-BE49-F238E27FC236}">
                <a16:creationId xmlns:a16="http://schemas.microsoft.com/office/drawing/2014/main" id="{4D21B652-56DC-4802-84F8-C8CE536713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2AEE30A-D16A-40A3-808E-C3C676AE2476}"/>
              </a:ext>
            </a:extLst>
          </p:cNvPr>
          <p:cNvSpPr>
            <a:spLocks noGrp="1"/>
          </p:cNvSpPr>
          <p:nvPr>
            <p:ph type="sldNum" sz="quarter" idx="12"/>
          </p:nvPr>
        </p:nvSpPr>
        <p:spPr>
          <a:xfrm>
            <a:off x="8610600" y="6356350"/>
            <a:ext cx="2743200" cy="365125"/>
          </a:xfrm>
          <a:prstGeom prst="rect">
            <a:avLst/>
          </a:prstGeom>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1232399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1CDB-5529-49FA-BFC2-A6D73D260E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DAF8A1-AFFD-4A52-97E2-AE1160F2959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714B27-1697-4DC4-88AB-26B6084EDCD3}"/>
              </a:ext>
            </a:extLst>
          </p:cNvPr>
          <p:cNvSpPr>
            <a:spLocks noGrp="1"/>
          </p:cNvSpPr>
          <p:nvPr>
            <p:ph type="dt" sz="half" idx="10"/>
          </p:nvPr>
        </p:nvSpPr>
        <p:spPr>
          <a:xfrm>
            <a:off x="838200" y="6356350"/>
            <a:ext cx="2743200" cy="365125"/>
          </a:xfrm>
          <a:prstGeom prst="rect">
            <a:avLst/>
          </a:prstGeom>
        </p:spPr>
        <p:txBody>
          <a:bodyPr/>
          <a:lstStyle/>
          <a:p>
            <a:fld id="{24AD3164-41E9-4DDC-8A7F-9DD7DE630315}" type="datetimeFigureOut">
              <a:rPr lang="en-US" smtClean="0"/>
              <a:t>11/14/2021</a:t>
            </a:fld>
            <a:endParaRPr lang="en-US"/>
          </a:p>
        </p:txBody>
      </p:sp>
      <p:sp>
        <p:nvSpPr>
          <p:cNvPr id="5" name="Footer Placeholder 4">
            <a:extLst>
              <a:ext uri="{FF2B5EF4-FFF2-40B4-BE49-F238E27FC236}">
                <a16:creationId xmlns:a16="http://schemas.microsoft.com/office/drawing/2014/main" id="{411240F7-EA1E-4733-9F82-8557F6CD85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BDDD26-CAE5-42DC-9A3E-473964123902}"/>
              </a:ext>
            </a:extLst>
          </p:cNvPr>
          <p:cNvSpPr>
            <a:spLocks noGrp="1"/>
          </p:cNvSpPr>
          <p:nvPr>
            <p:ph type="sldNum" sz="quarter" idx="12"/>
          </p:nvPr>
        </p:nvSpPr>
        <p:spPr>
          <a:xfrm>
            <a:off x="8610600" y="6356350"/>
            <a:ext cx="2743200" cy="365125"/>
          </a:xfrm>
          <a:prstGeom prst="rect">
            <a:avLst/>
          </a:prstGeom>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2598530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B0BEDD-86FF-465C-B2F0-007DCAB911F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847773-63A0-4AEC-B614-D517901B45E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EEDD1D-746F-4EC6-AF6E-94D4B7000DA7}"/>
              </a:ext>
            </a:extLst>
          </p:cNvPr>
          <p:cNvSpPr>
            <a:spLocks noGrp="1"/>
          </p:cNvSpPr>
          <p:nvPr>
            <p:ph type="dt" sz="half" idx="10"/>
          </p:nvPr>
        </p:nvSpPr>
        <p:spPr>
          <a:xfrm>
            <a:off x="838200" y="6356350"/>
            <a:ext cx="2743200" cy="365125"/>
          </a:xfrm>
          <a:prstGeom prst="rect">
            <a:avLst/>
          </a:prstGeom>
        </p:spPr>
        <p:txBody>
          <a:bodyPr/>
          <a:lstStyle/>
          <a:p>
            <a:fld id="{24AD3164-41E9-4DDC-8A7F-9DD7DE630315}" type="datetimeFigureOut">
              <a:rPr lang="en-US" smtClean="0"/>
              <a:t>11/14/2021</a:t>
            </a:fld>
            <a:endParaRPr lang="en-US"/>
          </a:p>
        </p:txBody>
      </p:sp>
      <p:sp>
        <p:nvSpPr>
          <p:cNvPr id="5" name="Footer Placeholder 4">
            <a:extLst>
              <a:ext uri="{FF2B5EF4-FFF2-40B4-BE49-F238E27FC236}">
                <a16:creationId xmlns:a16="http://schemas.microsoft.com/office/drawing/2014/main" id="{5027282A-ADFE-4BD7-930C-FB9598BD81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143322-5FC3-406B-AEE0-759E5041AB45}"/>
              </a:ext>
            </a:extLst>
          </p:cNvPr>
          <p:cNvSpPr>
            <a:spLocks noGrp="1"/>
          </p:cNvSpPr>
          <p:nvPr>
            <p:ph type="sldNum" sz="quarter" idx="12"/>
          </p:nvPr>
        </p:nvSpPr>
        <p:spPr>
          <a:xfrm>
            <a:off x="8610600" y="6356350"/>
            <a:ext cx="2743200" cy="365125"/>
          </a:xfrm>
          <a:prstGeom prst="rect">
            <a:avLst/>
          </a:prstGeom>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3527910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8"/>
        <p:cNvGrpSpPr/>
        <p:nvPr/>
      </p:nvGrpSpPr>
      <p:grpSpPr>
        <a:xfrm>
          <a:off x="0" y="0"/>
          <a:ext cx="0" cy="0"/>
          <a:chOff x="0" y="0"/>
          <a:chExt cx="0" cy="0"/>
        </a:xfrm>
      </p:grpSpPr>
      <p:sp>
        <p:nvSpPr>
          <p:cNvPr id="9" name="Google Shape;9;p2"/>
          <p:cNvSpPr/>
          <p:nvPr/>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5892392" y="13751"/>
            <a:ext cx="6300713" cy="392424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6062742" y="-40433"/>
            <a:ext cx="6166525" cy="3838112"/>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 name="Google Shape;13;p2"/>
          <p:cNvGrpSpPr/>
          <p:nvPr userDrawn="1"/>
        </p:nvGrpSpPr>
        <p:grpSpPr>
          <a:xfrm rot="10800000" flipH="1">
            <a:off x="15" y="2222624"/>
            <a:ext cx="13566696" cy="4640683"/>
            <a:chOff x="1367050" y="3059225"/>
            <a:chExt cx="1407100" cy="848450"/>
          </a:xfrm>
        </p:grpSpPr>
        <p:sp>
          <p:nvSpPr>
            <p:cNvPr id="14"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3421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246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296F1-7836-4634-9B73-564C53D7AC5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218" t="21481" r="4818" b="28518"/>
          <a:stretch/>
        </p:blipFill>
        <p:spPr>
          <a:xfrm>
            <a:off x="0" y="-16328"/>
            <a:ext cx="12192000" cy="6874328"/>
          </a:xfrm>
          <a:prstGeom prst="rect">
            <a:avLst/>
          </a:prstGeom>
        </p:spPr>
      </p:pic>
    </p:spTree>
    <p:extLst>
      <p:ext uri="{BB962C8B-B14F-4D97-AF65-F5344CB8AC3E}">
        <p14:creationId xmlns:p14="http://schemas.microsoft.com/office/powerpoint/2010/main" val="2995909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A90F95-A4F6-4608-9657-C9693BE4605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218" t="21481" r="4818" b="28518"/>
          <a:stretch/>
        </p:blipFill>
        <p:spPr>
          <a:xfrm>
            <a:off x="0" y="-16328"/>
            <a:ext cx="12192000" cy="6874328"/>
          </a:xfrm>
          <a:prstGeom prst="rect">
            <a:avLst/>
          </a:prstGeom>
        </p:spPr>
      </p:pic>
      <p:sp>
        <p:nvSpPr>
          <p:cNvPr id="2" name="Rectangle: Rounded Corners 1">
            <a:extLst>
              <a:ext uri="{FF2B5EF4-FFF2-40B4-BE49-F238E27FC236}">
                <a16:creationId xmlns:a16="http://schemas.microsoft.com/office/drawing/2014/main" id="{138EF975-3250-4F00-834E-75B1BA0AF94E}"/>
              </a:ext>
            </a:extLst>
          </p:cNvPr>
          <p:cNvSpPr/>
          <p:nvPr userDrawn="1"/>
        </p:nvSpPr>
        <p:spPr>
          <a:xfrm>
            <a:off x="152400" y="152400"/>
            <a:ext cx="11887200" cy="6553200"/>
          </a:xfrm>
          <a:prstGeom prst="roundRect">
            <a:avLst>
              <a:gd name="adj" fmla="val 3004"/>
            </a:avLst>
          </a:prstGeom>
          <a:solidFill>
            <a:schemeClr val="bg1"/>
          </a:solidFill>
          <a:ln>
            <a:solidFill>
              <a:srgbClr val="FF2A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449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786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73AA9-23F9-4CBF-9B37-67A8B1AED41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0679181-DD26-4EBA-B21D-26A8F7129CD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ABBFC0-3D01-4861-AC33-05E0211D7F3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8B9FB4-7610-44F4-B085-0ED23FF97D3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A49719-383C-4B37-9EA8-65E5CE0E389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FEB4C8-9FCA-402A-A7E9-9C645F90E7B7}"/>
              </a:ext>
            </a:extLst>
          </p:cNvPr>
          <p:cNvSpPr>
            <a:spLocks noGrp="1"/>
          </p:cNvSpPr>
          <p:nvPr>
            <p:ph type="dt" sz="half" idx="10"/>
          </p:nvPr>
        </p:nvSpPr>
        <p:spPr>
          <a:xfrm>
            <a:off x="838200" y="6356350"/>
            <a:ext cx="2743200" cy="365125"/>
          </a:xfrm>
          <a:prstGeom prst="rect">
            <a:avLst/>
          </a:prstGeom>
        </p:spPr>
        <p:txBody>
          <a:bodyPr/>
          <a:lstStyle/>
          <a:p>
            <a:fld id="{24AD3164-41E9-4DDC-8A7F-9DD7DE630315}" type="datetimeFigureOut">
              <a:rPr lang="en-US" smtClean="0"/>
              <a:t>11/14/2021</a:t>
            </a:fld>
            <a:endParaRPr lang="en-US"/>
          </a:p>
        </p:txBody>
      </p:sp>
      <p:sp>
        <p:nvSpPr>
          <p:cNvPr id="8" name="Footer Placeholder 7">
            <a:extLst>
              <a:ext uri="{FF2B5EF4-FFF2-40B4-BE49-F238E27FC236}">
                <a16:creationId xmlns:a16="http://schemas.microsoft.com/office/drawing/2014/main" id="{5A96A329-28B8-4D78-822D-1B3EFA6868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50B91B9-4752-4606-8F44-6384FC25E292}"/>
              </a:ext>
            </a:extLst>
          </p:cNvPr>
          <p:cNvSpPr>
            <a:spLocks noGrp="1"/>
          </p:cNvSpPr>
          <p:nvPr>
            <p:ph type="sldNum" sz="quarter" idx="12"/>
          </p:nvPr>
        </p:nvSpPr>
        <p:spPr>
          <a:xfrm>
            <a:off x="8610600" y="6356350"/>
            <a:ext cx="2743200" cy="365125"/>
          </a:xfrm>
          <a:prstGeom prst="rect">
            <a:avLst/>
          </a:prstGeom>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690807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73888-0760-4576-9FF3-F743FCE38BC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627E776-0BAB-4723-8A92-452034027965}"/>
              </a:ext>
            </a:extLst>
          </p:cNvPr>
          <p:cNvSpPr>
            <a:spLocks noGrp="1"/>
          </p:cNvSpPr>
          <p:nvPr>
            <p:ph type="dt" sz="half" idx="10"/>
          </p:nvPr>
        </p:nvSpPr>
        <p:spPr>
          <a:xfrm>
            <a:off x="838200" y="6356350"/>
            <a:ext cx="2743200" cy="365125"/>
          </a:xfrm>
          <a:prstGeom prst="rect">
            <a:avLst/>
          </a:prstGeom>
        </p:spPr>
        <p:txBody>
          <a:bodyPr/>
          <a:lstStyle/>
          <a:p>
            <a:fld id="{24AD3164-41E9-4DDC-8A7F-9DD7DE630315}" type="datetimeFigureOut">
              <a:rPr lang="en-US" smtClean="0"/>
              <a:t>11/14/2021</a:t>
            </a:fld>
            <a:endParaRPr lang="en-US"/>
          </a:p>
        </p:txBody>
      </p:sp>
      <p:sp>
        <p:nvSpPr>
          <p:cNvPr id="4" name="Footer Placeholder 3">
            <a:extLst>
              <a:ext uri="{FF2B5EF4-FFF2-40B4-BE49-F238E27FC236}">
                <a16:creationId xmlns:a16="http://schemas.microsoft.com/office/drawing/2014/main" id="{60B55978-990A-44FA-9CDB-022A4D4F49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292F053-BC1B-4A3A-9711-162F3DCE1315}"/>
              </a:ext>
            </a:extLst>
          </p:cNvPr>
          <p:cNvSpPr>
            <a:spLocks noGrp="1"/>
          </p:cNvSpPr>
          <p:nvPr>
            <p:ph type="sldNum" sz="quarter" idx="12"/>
          </p:nvPr>
        </p:nvSpPr>
        <p:spPr>
          <a:xfrm>
            <a:off x="8610600" y="6356350"/>
            <a:ext cx="2743200" cy="365125"/>
          </a:xfrm>
          <a:prstGeom prst="rect">
            <a:avLst/>
          </a:prstGeom>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2483060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61B112-8C21-40F0-A74A-A137B55827DD}"/>
              </a:ext>
            </a:extLst>
          </p:cNvPr>
          <p:cNvSpPr>
            <a:spLocks noGrp="1"/>
          </p:cNvSpPr>
          <p:nvPr>
            <p:ph type="dt" sz="half" idx="10"/>
          </p:nvPr>
        </p:nvSpPr>
        <p:spPr>
          <a:xfrm>
            <a:off x="838200" y="6356350"/>
            <a:ext cx="2743200" cy="365125"/>
          </a:xfrm>
          <a:prstGeom prst="rect">
            <a:avLst/>
          </a:prstGeom>
        </p:spPr>
        <p:txBody>
          <a:bodyPr/>
          <a:lstStyle/>
          <a:p>
            <a:fld id="{24AD3164-41E9-4DDC-8A7F-9DD7DE630315}" type="datetimeFigureOut">
              <a:rPr lang="en-US" smtClean="0"/>
              <a:t>11/14/2021</a:t>
            </a:fld>
            <a:endParaRPr lang="en-US"/>
          </a:p>
        </p:txBody>
      </p:sp>
      <p:sp>
        <p:nvSpPr>
          <p:cNvPr id="3" name="Footer Placeholder 2">
            <a:extLst>
              <a:ext uri="{FF2B5EF4-FFF2-40B4-BE49-F238E27FC236}">
                <a16:creationId xmlns:a16="http://schemas.microsoft.com/office/drawing/2014/main" id="{F156E0C0-7B48-4F93-9660-300519384C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9325FD5-91E2-4949-A3E7-A86484A0B9AE}"/>
              </a:ext>
            </a:extLst>
          </p:cNvPr>
          <p:cNvSpPr>
            <a:spLocks noGrp="1"/>
          </p:cNvSpPr>
          <p:nvPr>
            <p:ph type="sldNum" sz="quarter" idx="12"/>
          </p:nvPr>
        </p:nvSpPr>
        <p:spPr>
          <a:xfrm>
            <a:off x="8610600" y="6356350"/>
            <a:ext cx="2743200" cy="365125"/>
          </a:xfrm>
          <a:prstGeom prst="rect">
            <a:avLst/>
          </a:prstGeom>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3913498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0868-E813-47A1-8C0D-D395A67DDB4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682259-89C4-4923-AE74-113076BD592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CCC5E0-0FDA-4A13-B39A-A217E5A4FC0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476D46-5F76-42FC-BB10-1717864461AB}"/>
              </a:ext>
            </a:extLst>
          </p:cNvPr>
          <p:cNvSpPr>
            <a:spLocks noGrp="1"/>
          </p:cNvSpPr>
          <p:nvPr>
            <p:ph type="dt" sz="half" idx="10"/>
          </p:nvPr>
        </p:nvSpPr>
        <p:spPr>
          <a:xfrm>
            <a:off x="838200" y="6356350"/>
            <a:ext cx="2743200" cy="365125"/>
          </a:xfrm>
          <a:prstGeom prst="rect">
            <a:avLst/>
          </a:prstGeom>
        </p:spPr>
        <p:txBody>
          <a:bodyPr/>
          <a:lstStyle/>
          <a:p>
            <a:fld id="{24AD3164-41E9-4DDC-8A7F-9DD7DE630315}" type="datetimeFigureOut">
              <a:rPr lang="en-US" smtClean="0"/>
              <a:t>11/14/2021</a:t>
            </a:fld>
            <a:endParaRPr lang="en-US"/>
          </a:p>
        </p:txBody>
      </p:sp>
      <p:sp>
        <p:nvSpPr>
          <p:cNvPr id="6" name="Footer Placeholder 5">
            <a:extLst>
              <a:ext uri="{FF2B5EF4-FFF2-40B4-BE49-F238E27FC236}">
                <a16:creationId xmlns:a16="http://schemas.microsoft.com/office/drawing/2014/main" id="{1CBE9708-9996-4C34-A983-526D5EB93B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95F7F89-B42F-4F98-A3B9-27A94D400814}"/>
              </a:ext>
            </a:extLst>
          </p:cNvPr>
          <p:cNvSpPr>
            <a:spLocks noGrp="1"/>
          </p:cNvSpPr>
          <p:nvPr>
            <p:ph type="sldNum" sz="quarter" idx="12"/>
          </p:nvPr>
        </p:nvSpPr>
        <p:spPr>
          <a:xfrm>
            <a:off x="8610600" y="6356350"/>
            <a:ext cx="2743200" cy="365125"/>
          </a:xfrm>
          <a:prstGeom prst="rect">
            <a:avLst/>
          </a:prstGeom>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2051963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CE3CEE62-1A74-4B91-983A-DF645989DE8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448588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DFD1B8-2CC1-4493-84CF-83000D2D7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8111"/>
          </a:xfrm>
          <a:prstGeom prst="rect">
            <a:avLst/>
          </a:prstGeom>
        </p:spPr>
      </p:pic>
      <p:pic>
        <p:nvPicPr>
          <p:cNvPr id="3" name="Picture 2">
            <a:extLst>
              <a:ext uri="{FF2B5EF4-FFF2-40B4-BE49-F238E27FC236}">
                <a16:creationId xmlns:a16="http://schemas.microsoft.com/office/drawing/2014/main" id="{85FE3B99-E72C-40BC-AF4C-2D0F4F54E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509" y="174522"/>
            <a:ext cx="1433052" cy="1433052"/>
          </a:xfrm>
          <a:prstGeom prst="rect">
            <a:avLst/>
          </a:prstGeom>
        </p:spPr>
      </p:pic>
      <p:grpSp>
        <p:nvGrpSpPr>
          <p:cNvPr id="4" name="Group 3">
            <a:extLst>
              <a:ext uri="{FF2B5EF4-FFF2-40B4-BE49-F238E27FC236}">
                <a16:creationId xmlns:a16="http://schemas.microsoft.com/office/drawing/2014/main" id="{F989E90E-BDE5-44C6-BABD-6F04908F6C24}"/>
              </a:ext>
            </a:extLst>
          </p:cNvPr>
          <p:cNvGrpSpPr/>
          <p:nvPr/>
        </p:nvGrpSpPr>
        <p:grpSpPr>
          <a:xfrm>
            <a:off x="1312510" y="1782097"/>
            <a:ext cx="9566979" cy="2941742"/>
            <a:chOff x="1233756" y="3227454"/>
            <a:chExt cx="9566979" cy="2941742"/>
          </a:xfrm>
          <a:solidFill>
            <a:srgbClr val="FF0066"/>
          </a:solidFill>
        </p:grpSpPr>
        <p:sp>
          <p:nvSpPr>
            <p:cNvPr id="5" name="Rectangle: Rounded Corners 4">
              <a:extLst>
                <a:ext uri="{FF2B5EF4-FFF2-40B4-BE49-F238E27FC236}">
                  <a16:creationId xmlns:a16="http://schemas.microsoft.com/office/drawing/2014/main" id="{2C91CBAE-87DF-46E2-9542-CD18FDBA7F1A}"/>
                </a:ext>
              </a:extLst>
            </p:cNvPr>
            <p:cNvSpPr/>
            <p:nvPr/>
          </p:nvSpPr>
          <p:spPr>
            <a:xfrm>
              <a:off x="1233756" y="3227454"/>
              <a:ext cx="9409470" cy="279981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1A3D582-2696-434A-99F3-930CFC51F40E}"/>
                </a:ext>
              </a:extLst>
            </p:cNvPr>
            <p:cNvSpPr/>
            <p:nvPr/>
          </p:nvSpPr>
          <p:spPr>
            <a:xfrm>
              <a:off x="1391265" y="3369385"/>
              <a:ext cx="9409470" cy="2799811"/>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6C4F416B-D228-49CA-BD92-6F6A70CD2D12}"/>
              </a:ext>
            </a:extLst>
          </p:cNvPr>
          <p:cNvSpPr txBox="1"/>
          <p:nvPr/>
        </p:nvSpPr>
        <p:spPr>
          <a:xfrm>
            <a:off x="3772878" y="525937"/>
            <a:ext cx="4488729" cy="954107"/>
          </a:xfrm>
          <a:prstGeom prst="rect">
            <a:avLst/>
          </a:prstGeom>
          <a:noFill/>
        </p:spPr>
        <p:txBody>
          <a:bodyPr wrap="none" rtlCol="0">
            <a:spAutoFit/>
          </a:bodyPr>
          <a:lstStyle/>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PHÒNG GD &amp;ĐT LONG BIÊN</a:t>
            </a:r>
          </a:p>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sp>
        <p:nvSpPr>
          <p:cNvPr id="8" name="TextBox 7">
            <a:extLst>
              <a:ext uri="{FF2B5EF4-FFF2-40B4-BE49-F238E27FC236}">
                <a16:creationId xmlns:a16="http://schemas.microsoft.com/office/drawing/2014/main" id="{662D9E28-1707-4B5E-95E8-6BF133A77ABD}"/>
              </a:ext>
            </a:extLst>
          </p:cNvPr>
          <p:cNvSpPr txBox="1"/>
          <p:nvPr/>
        </p:nvSpPr>
        <p:spPr>
          <a:xfrm>
            <a:off x="2611831" y="2440315"/>
            <a:ext cx="6810825" cy="1569660"/>
          </a:xfrm>
          <a:prstGeom prst="rect">
            <a:avLst/>
          </a:prstGeom>
          <a:noFill/>
        </p:spPr>
        <p:txBody>
          <a:bodyPr wrap="square" rtlCol="0">
            <a:spAutoFit/>
          </a:bodyPr>
          <a:lstStyle/>
          <a:p>
            <a:pPr algn="ct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CHÀO MỪNG CÁC EM </a:t>
            </a:r>
          </a:p>
          <a:p>
            <a:pPr algn="ct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ĐẾN TIẾT TIẾNG VIỆT</a:t>
            </a:r>
          </a:p>
        </p:txBody>
      </p:sp>
      <p:pic>
        <p:nvPicPr>
          <p:cNvPr id="9" name="图片 6">
            <a:extLst>
              <a:ext uri="{FF2B5EF4-FFF2-40B4-BE49-F238E27FC236}">
                <a16:creationId xmlns:a16="http://schemas.microsoft.com/office/drawing/2014/main" id="{6661CA1A-C1C2-415B-B5DF-A71EF32C062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327944"/>
            <a:ext cx="12192000" cy="1568824"/>
          </a:xfrm>
          <a:prstGeom prst="rect">
            <a:avLst/>
          </a:prstGeom>
        </p:spPr>
      </p:pic>
      <p:pic>
        <p:nvPicPr>
          <p:cNvPr id="10" name="图片 9">
            <a:extLst>
              <a:ext uri="{FF2B5EF4-FFF2-40B4-BE49-F238E27FC236}">
                <a16:creationId xmlns:a16="http://schemas.microsoft.com/office/drawing/2014/main" id="{776DEAB9-70BE-4F0B-BF63-132622B88C3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3545" y="3983653"/>
            <a:ext cx="3200400" cy="3039035"/>
          </a:xfrm>
          <a:prstGeom prst="rect">
            <a:avLst/>
          </a:prstGeom>
        </p:spPr>
      </p:pic>
      <p:pic>
        <p:nvPicPr>
          <p:cNvPr id="11" name="图片 10">
            <a:extLst>
              <a:ext uri="{FF2B5EF4-FFF2-40B4-BE49-F238E27FC236}">
                <a16:creationId xmlns:a16="http://schemas.microsoft.com/office/drawing/2014/main" id="{EC8ABD9E-EBBF-470A-A86D-0935DF49BBB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109587" y="3557499"/>
            <a:ext cx="2263295" cy="3827929"/>
          </a:xfrm>
          <a:prstGeom prst="rect">
            <a:avLst/>
          </a:prstGeom>
        </p:spPr>
      </p:pic>
    </p:spTree>
    <p:extLst>
      <p:ext uri="{BB962C8B-B14F-4D97-AF65-F5344CB8AC3E}">
        <p14:creationId xmlns:p14="http://schemas.microsoft.com/office/powerpoint/2010/main" val="108658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18;p34">
            <a:extLst>
              <a:ext uri="{FF2B5EF4-FFF2-40B4-BE49-F238E27FC236}">
                <a16:creationId xmlns:a16="http://schemas.microsoft.com/office/drawing/2014/main" id="{068FDA63-735C-414C-A3BD-E09B4E8EAC3E}"/>
              </a:ext>
            </a:extLst>
          </p:cNvPr>
          <p:cNvSpPr txBox="1">
            <a:spLocks/>
          </p:cNvSpPr>
          <p:nvPr/>
        </p:nvSpPr>
        <p:spPr>
          <a:xfrm>
            <a:off x="5105400" y="105131"/>
            <a:ext cx="2239645" cy="758852"/>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altLang="en-GB" sz="3600">
                <a:ln>
                  <a:solidFill>
                    <a:schemeClr val="bg1"/>
                  </a:solidFill>
                </a:ln>
                <a:solidFill>
                  <a:schemeClr val="tx1">
                    <a:lumMod val="75000"/>
                    <a:lumOff val="25000"/>
                  </a:schemeClr>
                </a:solidFill>
                <a:latin typeface="HP-167" panose="020B0803050302020204" pitchFamily="34" charset="0"/>
                <a:ea typeface="华文彩云" panose="02010800040101010101" charset="-122"/>
                <a:cs typeface="Algerian" panose="04020705040A02060702" charset="0"/>
              </a:rPr>
              <a:t>TUẦN 11</a:t>
            </a:r>
          </a:p>
        </p:txBody>
      </p:sp>
      <p:sp>
        <p:nvSpPr>
          <p:cNvPr id="8" name="1">
            <a:extLst>
              <a:ext uri="{FF2B5EF4-FFF2-40B4-BE49-F238E27FC236}">
                <a16:creationId xmlns:a16="http://schemas.microsoft.com/office/drawing/2014/main" id="{F2D6F757-D237-40C2-9376-E02C819B1286}"/>
              </a:ext>
            </a:extLst>
          </p:cNvPr>
          <p:cNvSpPr>
            <a:spLocks noGrp="1"/>
          </p:cNvSpPr>
          <p:nvPr/>
        </p:nvSpPr>
        <p:spPr>
          <a:xfrm>
            <a:off x="5452087" y="5604868"/>
            <a:ext cx="1524000" cy="544472"/>
          </a:xfrm>
        </p:spPr>
        <p:txBody>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marL="0" marR="0" indent="0" algn="dist" rtl="0">
              <a:lnSpc>
                <a:spcPct val="180000"/>
              </a:lnSpc>
              <a:spcBef>
                <a:spcPts val="0"/>
              </a:spcBef>
            </a:pPr>
            <a:r>
              <a:rPr lang="en-US" altLang="zh-CN" sz="2800" b="1" i="0" u="none" strike="noStrike" kern="2200" baseline="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rPr>
              <a:t>TIẾT</a:t>
            </a:r>
            <a:r>
              <a:rPr lang="en-US" altLang="zh-CN" sz="2800" b="1" i="0" u="none" strike="noStrike" kern="220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rPr>
              <a:t> 6</a:t>
            </a:r>
            <a:endParaRPr lang="zh-CN" altLang="en-US" sz="2800" b="1" i="0" u="none" strike="noStrike" kern="2200" baseline="0" dirty="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endParaRPr>
          </a:p>
        </p:txBody>
      </p:sp>
      <p:pic>
        <p:nvPicPr>
          <p:cNvPr id="9" name="Picture 8">
            <a:extLst>
              <a:ext uri="{FF2B5EF4-FFF2-40B4-BE49-F238E27FC236}">
                <a16:creationId xmlns:a16="http://schemas.microsoft.com/office/drawing/2014/main" id="{5C366FC2-D5EE-4DD5-9254-C228E8366FD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64806" y="658771"/>
            <a:ext cx="9181253" cy="5076598"/>
          </a:xfrm>
          <a:prstGeom prst="rect">
            <a:avLst/>
          </a:prstGeom>
        </p:spPr>
      </p:pic>
      <p:pic>
        <p:nvPicPr>
          <p:cNvPr id="10" name="Picture 9">
            <a:extLst>
              <a:ext uri="{FF2B5EF4-FFF2-40B4-BE49-F238E27FC236}">
                <a16:creationId xmlns:a16="http://schemas.microsoft.com/office/drawing/2014/main" id="{611016BA-7304-4C8A-B8C8-8F30579C86A2}"/>
              </a:ext>
            </a:extLst>
          </p:cNvPr>
          <p:cNvPicPr>
            <a:picLocks noChangeAspect="1"/>
          </p:cNvPicPr>
          <p:nvPr/>
        </p:nvPicPr>
        <p:blipFill>
          <a:blip r:embed="rId3"/>
          <a:stretch>
            <a:fillRect/>
          </a:stretch>
        </p:blipFill>
        <p:spPr>
          <a:xfrm>
            <a:off x="2060097" y="2601404"/>
            <a:ext cx="8071804" cy="2139881"/>
          </a:xfrm>
          <a:prstGeom prst="rect">
            <a:avLst/>
          </a:prstGeom>
        </p:spPr>
      </p:pic>
      <p:pic>
        <p:nvPicPr>
          <p:cNvPr id="11" name="Picture 10">
            <a:extLst>
              <a:ext uri="{FF2B5EF4-FFF2-40B4-BE49-F238E27FC236}">
                <a16:creationId xmlns:a16="http://schemas.microsoft.com/office/drawing/2014/main" id="{8147EE2F-0112-4F85-BC9D-01BA26A30D71}"/>
              </a:ext>
            </a:extLst>
          </p:cNvPr>
          <p:cNvPicPr>
            <a:picLocks noChangeAspect="1"/>
          </p:cNvPicPr>
          <p:nvPr/>
        </p:nvPicPr>
        <p:blipFill>
          <a:blip r:embed="rId4"/>
          <a:stretch>
            <a:fillRect/>
          </a:stretch>
        </p:blipFill>
        <p:spPr>
          <a:xfrm>
            <a:off x="4792538" y="1703144"/>
            <a:ext cx="2865368" cy="1109568"/>
          </a:xfrm>
          <a:prstGeom prst="rect">
            <a:avLst/>
          </a:prstGeom>
        </p:spPr>
      </p:pic>
    </p:spTree>
    <p:extLst>
      <p:ext uri="{BB962C8B-B14F-4D97-AF65-F5344CB8AC3E}">
        <p14:creationId xmlns:p14="http://schemas.microsoft.com/office/powerpoint/2010/main" val="176674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ppt_x</p:attrName>
                                            </p:attrNameLst>
                                          </p:cBhvr>
                                          <p:tavLst>
                                            <p:tav tm="0">
                                              <p:val>
                                                <p:strVal val="#ppt_x-.2"/>
                                              </p:val>
                                            </p:tav>
                                            <p:tav tm="100000">
                                              <p:val>
                                                <p:strVal val="#ppt_x"/>
                                              </p:val>
                                            </p:tav>
                                          </p:tavLst>
                                        </p:anim>
                                        <p:anim calcmode="lin" valueType="num">
                                          <p:cBhvr>
                                            <p:cTn id="1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14:presetBounceEnd="56000">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14:bounceEnd="56000">
                                          <p:cBhvr additive="base">
                                            <p:cTn id="18" dur="1500" fill="hold"/>
                                            <p:tgtEl>
                                              <p:spTgt spid="11"/>
                                            </p:tgtEl>
                                            <p:attrNameLst>
                                              <p:attrName>ppt_x</p:attrName>
                                            </p:attrNameLst>
                                          </p:cBhvr>
                                          <p:tavLst>
                                            <p:tav tm="0">
                                              <p:val>
                                                <p:strVal val="#ppt_x"/>
                                              </p:val>
                                            </p:tav>
                                            <p:tav tm="100000">
                                              <p:val>
                                                <p:strVal val="#ppt_x"/>
                                              </p:val>
                                            </p:tav>
                                          </p:tavLst>
                                        </p:anim>
                                        <p:anim calcmode="lin" valueType="num" p14:bounceEnd="56000">
                                          <p:cBhvr additive="base">
                                            <p:cTn id="19" dur="1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500"/>
                                </p:stCondLst>
                                <p:childTnLst>
                                  <p:par>
                                    <p:cTn id="26" presetID="8"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amond(in)">
                                          <p:cBhvr>
                                            <p:cTn id="28"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ppt_x</p:attrName>
                                            </p:attrNameLst>
                                          </p:cBhvr>
                                          <p:tavLst>
                                            <p:tav tm="0">
                                              <p:val>
                                                <p:strVal val="#ppt_x-.2"/>
                                              </p:val>
                                            </p:tav>
                                            <p:tav tm="100000">
                                              <p:val>
                                                <p:strVal val="#ppt_x"/>
                                              </p:val>
                                            </p:tav>
                                          </p:tavLst>
                                        </p:anim>
                                        <p:anim calcmode="lin" valueType="num">
                                          <p:cBhvr>
                                            <p:cTn id="1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500" fill="hold"/>
                                            <p:tgtEl>
                                              <p:spTgt spid="11"/>
                                            </p:tgtEl>
                                            <p:attrNameLst>
                                              <p:attrName>ppt_x</p:attrName>
                                            </p:attrNameLst>
                                          </p:cBhvr>
                                          <p:tavLst>
                                            <p:tav tm="0">
                                              <p:val>
                                                <p:strVal val="#ppt_x"/>
                                              </p:val>
                                            </p:tav>
                                            <p:tav tm="100000">
                                              <p:val>
                                                <p:strVal val="#ppt_x"/>
                                              </p:val>
                                            </p:tav>
                                          </p:tavLst>
                                        </p:anim>
                                        <p:anim calcmode="lin" valueType="num">
                                          <p:cBhvr additive="base">
                                            <p:cTn id="19" dur="1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500"/>
                                </p:stCondLst>
                                <p:childTnLst>
                                  <p:par>
                                    <p:cTn id="26" presetID="8"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amond(in)">
                                          <p:cBhvr>
                                            <p:cTn id="28"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grpSp>
        <p:nvGrpSpPr>
          <p:cNvPr id="42" name="Google Shape;396;p31">
            <a:extLst>
              <a:ext uri="{FF2B5EF4-FFF2-40B4-BE49-F238E27FC236}">
                <a16:creationId xmlns:a16="http://schemas.microsoft.com/office/drawing/2014/main" id="{9D62DDF1-043D-4638-8E6C-9927CEE40C0D}"/>
              </a:ext>
            </a:extLst>
          </p:cNvPr>
          <p:cNvGrpSpPr/>
          <p:nvPr/>
        </p:nvGrpSpPr>
        <p:grpSpPr>
          <a:xfrm>
            <a:off x="1353719" y="1193462"/>
            <a:ext cx="9356254" cy="4471076"/>
            <a:chOff x="1741360" y="1071703"/>
            <a:chExt cx="6005068" cy="3022263"/>
          </a:xfrm>
        </p:grpSpPr>
        <p:sp>
          <p:nvSpPr>
            <p:cNvPr id="43" name="Google Shape;397;p31">
              <a:extLst>
                <a:ext uri="{FF2B5EF4-FFF2-40B4-BE49-F238E27FC236}">
                  <a16:creationId xmlns:a16="http://schemas.microsoft.com/office/drawing/2014/main" id="{CED1AA1B-D266-4455-A0E3-89CF3906FDA7}"/>
                </a:ext>
              </a:extLst>
            </p:cNvPr>
            <p:cNvSpPr/>
            <p:nvPr/>
          </p:nvSpPr>
          <p:spPr>
            <a:xfrm rot="-129175">
              <a:off x="1789023" y="1167494"/>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800">
                <a:solidFill>
                  <a:srgbClr val="447156"/>
                </a:solidFill>
              </a:endParaRPr>
            </a:p>
          </p:txBody>
        </p:sp>
        <p:sp>
          <p:nvSpPr>
            <p:cNvPr id="44" name="Google Shape;398;p31">
              <a:extLst>
                <a:ext uri="{FF2B5EF4-FFF2-40B4-BE49-F238E27FC236}">
                  <a16:creationId xmlns:a16="http://schemas.microsoft.com/office/drawing/2014/main" id="{0695A43E-9D23-4B3F-A7E1-76F9BFDE80B8}"/>
                </a:ext>
              </a:extLst>
            </p:cNvPr>
            <p:cNvSpPr/>
            <p:nvPr/>
          </p:nvSpPr>
          <p:spPr>
            <a:xfrm rot="21470825">
              <a:off x="1741360" y="1071703"/>
              <a:ext cx="5898603" cy="2888221"/>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solidFill>
                  <a:srgbClr val="447156"/>
                </a:solidFill>
              </a:endParaRPr>
            </a:p>
          </p:txBody>
        </p:sp>
      </p:grpSp>
      <p:sp>
        <p:nvSpPr>
          <p:cNvPr id="48" name="Google Shape;402;p31">
            <a:extLst>
              <a:ext uri="{FF2B5EF4-FFF2-40B4-BE49-F238E27FC236}">
                <a16:creationId xmlns:a16="http://schemas.microsoft.com/office/drawing/2014/main" id="{D02D3C34-5596-4981-B9AA-E0949F9820C7}"/>
              </a:ext>
            </a:extLst>
          </p:cNvPr>
          <p:cNvSpPr/>
          <p:nvPr/>
        </p:nvSpPr>
        <p:spPr>
          <a:xfrm>
            <a:off x="10605531" y="141464"/>
            <a:ext cx="1339988" cy="1339988"/>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B8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47156"/>
              </a:solidFill>
            </a:endParaRPr>
          </a:p>
        </p:txBody>
      </p:sp>
      <p:sp>
        <p:nvSpPr>
          <p:cNvPr id="12" name="Google Shape;419;p31">
            <a:extLst>
              <a:ext uri="{FF2B5EF4-FFF2-40B4-BE49-F238E27FC236}">
                <a16:creationId xmlns:a16="http://schemas.microsoft.com/office/drawing/2014/main" id="{0F6E89B8-4BBB-4D1F-993E-8998F594FE7A}"/>
              </a:ext>
            </a:extLst>
          </p:cNvPr>
          <p:cNvSpPr txBox="1">
            <a:spLocks/>
          </p:cNvSpPr>
          <p:nvPr/>
        </p:nvSpPr>
        <p:spPr>
          <a:xfrm>
            <a:off x="2286000" y="2152979"/>
            <a:ext cx="6453628" cy="1030098"/>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6000" b="1">
                <a:solidFill>
                  <a:srgbClr val="F45149"/>
                </a:solidFill>
                <a:latin typeface="HP001" panose="020B0603050302020204" pitchFamily="34" charset="0"/>
                <a:ea typeface="HP001" panose="020B0603050302020204" pitchFamily="34" charset="0"/>
              </a:rPr>
              <a:t>ǡ</a:t>
            </a:r>
            <a:r>
              <a:rPr lang="el-GR" sz="6000" b="1">
                <a:solidFill>
                  <a:srgbClr val="F45149"/>
                </a:solidFill>
                <a:latin typeface="HP001" panose="020B0603050302020204" pitchFamily="34" charset="0"/>
                <a:ea typeface="HP001" panose="020B0603050302020204" pitchFamily="34" charset="0"/>
              </a:rPr>
              <a:t>μ</a:t>
            </a:r>
            <a:r>
              <a:rPr lang="en-US" sz="6000" b="1">
                <a:solidFill>
                  <a:srgbClr val="F45149"/>
                </a:solidFill>
                <a:latin typeface="HP001" panose="020B0603050302020204" pitchFamily="34" charset="0"/>
                <a:ea typeface="HP001" panose="020B0603050302020204" pitchFamily="34" charset="0"/>
              </a:rPr>
              <a:t>ếnḑ V</a:t>
            </a:r>
            <a:r>
              <a:rPr lang="el-GR" sz="6000" b="1">
                <a:solidFill>
                  <a:srgbClr val="F45149"/>
                </a:solidFill>
                <a:latin typeface="HP001" panose="020B0603050302020204" pitchFamily="34" charset="0"/>
                <a:ea typeface="HP001" panose="020B0603050302020204" pitchFamily="34" charset="0"/>
              </a:rPr>
              <a:t>Θ</a:t>
            </a:r>
            <a:r>
              <a:rPr lang="en-US" sz="6000" b="1">
                <a:solidFill>
                  <a:srgbClr val="F45149"/>
                </a:solidFill>
                <a:latin typeface="HP001" panose="020B0603050302020204" pitchFamily="34" charset="0"/>
                <a:ea typeface="HP001" panose="020B0603050302020204" pitchFamily="34" charset="0"/>
              </a:rPr>
              <a:t>ʸt</a:t>
            </a:r>
            <a:endParaRPr lang="en-US" altLang="en-GB" sz="6000">
              <a:solidFill>
                <a:srgbClr val="F45149"/>
              </a:solidFill>
              <a:latin typeface="Algerian" panose="04020705040A02060702" charset="0"/>
              <a:ea typeface="思源黑体 CN Medium" panose="020B0600000000000000" charset="-122"/>
              <a:cs typeface="Algerian" panose="04020705040A02060702" charset="0"/>
              <a:sym typeface="+mn-ea"/>
            </a:endParaRPr>
          </a:p>
        </p:txBody>
      </p:sp>
      <p:sp>
        <p:nvSpPr>
          <p:cNvPr id="13" name="Google Shape;420;p31">
            <a:extLst>
              <a:ext uri="{FF2B5EF4-FFF2-40B4-BE49-F238E27FC236}">
                <a16:creationId xmlns:a16="http://schemas.microsoft.com/office/drawing/2014/main" id="{D0F252FC-273D-4FDB-AED0-AFD9B8DAB693}"/>
              </a:ext>
            </a:extLst>
          </p:cNvPr>
          <p:cNvSpPr txBox="1">
            <a:spLocks/>
          </p:cNvSpPr>
          <p:nvPr/>
        </p:nvSpPr>
        <p:spPr>
          <a:xfrm>
            <a:off x="2023811" y="3540617"/>
            <a:ext cx="7165456" cy="898846"/>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6000" b="1">
                <a:latin typeface="HP001" panose="020B0603050302020204" pitchFamily="34" charset="0"/>
                <a:ea typeface="HP001" panose="020B0603050302020204" pitchFamily="34" charset="0"/>
              </a:rPr>
              <a:t>Đọ</a:t>
            </a:r>
            <a:r>
              <a:rPr lang="el-GR" sz="6000" b="1">
                <a:latin typeface="HP001" panose="020B0603050302020204" pitchFamily="34" charset="0"/>
                <a:ea typeface="HP001" panose="020B0603050302020204" pitchFamily="34" charset="0"/>
              </a:rPr>
              <a:t>Ο</a:t>
            </a:r>
            <a:r>
              <a:rPr lang="en-US" sz="6000" b="1">
                <a:latin typeface="HP001" panose="020B0603050302020204" pitchFamily="34" charset="0"/>
                <a:ea typeface="HP001" panose="020B0603050302020204" pitchFamily="34" charset="0"/>
              </a:rPr>
              <a:t>ɖ Ǻở ǟộ</a:t>
            </a:r>
            <a:r>
              <a:rPr lang="el-GR" sz="6000" b="1">
                <a:latin typeface="HP001" panose="020B0603050302020204" pitchFamily="34" charset="0"/>
                <a:ea typeface="HP001" panose="020B0603050302020204" pitchFamily="34" charset="0"/>
              </a:rPr>
              <a:t>Ϊ</a:t>
            </a:r>
            <a:r>
              <a:rPr lang="en-US" sz="6000" b="1">
                <a:latin typeface="HP001" panose="020B0603050302020204" pitchFamily="34" charset="0"/>
                <a:ea typeface="HP001" panose="020B0603050302020204" pitchFamily="34" charset="0"/>
              </a:rPr>
              <a:t>ḑ</a:t>
            </a:r>
            <a:endParaRPr lang="en-GB" sz="71400">
              <a:latin typeface="HP001" panose="020B0603050302020204" pitchFamily="34" charset="0"/>
              <a:ea typeface="HP001" panose="020B0603050302020204" pitchFamily="34" charset="0"/>
              <a:cs typeface="Arial-Rounded" panose="020B0500000000000000" pitchFamily="34" charset="0"/>
            </a:endParaRPr>
          </a:p>
        </p:txBody>
      </p:sp>
      <p:pic>
        <p:nvPicPr>
          <p:cNvPr id="14" name="Picture 13">
            <a:extLst>
              <a:ext uri="{FF2B5EF4-FFF2-40B4-BE49-F238E27FC236}">
                <a16:creationId xmlns:a16="http://schemas.microsoft.com/office/drawing/2014/main" id="{5806AF66-8826-46F2-977D-AEAE0DEEF3DE}"/>
              </a:ext>
            </a:extLst>
          </p:cNvPr>
          <p:cNvPicPr>
            <a:picLocks noChangeAspect="1"/>
          </p:cNvPicPr>
          <p:nvPr/>
        </p:nvPicPr>
        <p:blipFill>
          <a:blip r:embed="rId3"/>
          <a:stretch>
            <a:fillRect/>
          </a:stretch>
        </p:blipFill>
        <p:spPr>
          <a:xfrm>
            <a:off x="76200" y="74484"/>
            <a:ext cx="2708102" cy="62943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ppt_x</p:attrName>
                                        </p:attrNameLst>
                                      </p:cBhvr>
                                      <p:tavLst>
                                        <p:tav tm="0">
                                          <p:val>
                                            <p:strVal val="#ppt_x-.2"/>
                                          </p:val>
                                        </p:tav>
                                        <p:tav tm="100000">
                                          <p:val>
                                            <p:strVal val="#ppt_x"/>
                                          </p:val>
                                        </p:tav>
                                      </p:tavLst>
                                    </p:anim>
                                    <p:anim calcmode="lin" valueType="num">
                                      <p:cBhvr>
                                        <p:cTn id="8"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1000" fill="hold"/>
                                        <p:tgtEl>
                                          <p:spTgt spid="48"/>
                                        </p:tgtEl>
                                        <p:attrNameLst>
                                          <p:attrName>ppt_x</p:attrName>
                                        </p:attrNameLst>
                                      </p:cBhvr>
                                      <p:tavLst>
                                        <p:tav tm="0">
                                          <p:val>
                                            <p:strVal val="#ppt_x-.2"/>
                                          </p:val>
                                        </p:tav>
                                        <p:tav tm="100000">
                                          <p:val>
                                            <p:strVal val="#ppt_x"/>
                                          </p:val>
                                        </p:tav>
                                      </p:tavLst>
                                    </p:anim>
                                    <p:anim calcmode="lin" valueType="num">
                                      <p:cBhvr>
                                        <p:cTn id="13" dur="10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8"/>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p:cTn id="17" dur="1000" fill="hold"/>
                                        <p:tgtEl>
                                          <p:spTgt spid="12">
                                            <p:txEl>
                                              <p:pRg st="0" end="0"/>
                                            </p:txEl>
                                          </p:spTgt>
                                        </p:tgtEl>
                                        <p:attrNameLst>
                                          <p:attrName>ppt_x</p:attrName>
                                        </p:attrNameLst>
                                      </p:cBhvr>
                                      <p:tavLst>
                                        <p:tav tm="0">
                                          <p:val>
                                            <p:strVal val="#ppt_x-.2"/>
                                          </p:val>
                                        </p:tav>
                                        <p:tav tm="100000">
                                          <p:val>
                                            <p:strVal val="#ppt_x"/>
                                          </p:val>
                                        </p:tav>
                                      </p:tavLst>
                                    </p:anim>
                                    <p:anim calcmode="lin" valueType="num">
                                      <p:cBhvr>
                                        <p:cTn id="18" dur="1000" fill="hold"/>
                                        <p:tgtEl>
                                          <p:spTgt spid="1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2">
                                            <p:txEl>
                                              <p:pRg st="0" end="0"/>
                                            </p:txEl>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p:cTn id="22" dur="1000" fill="hold"/>
                                        <p:tgtEl>
                                          <p:spTgt spid="13">
                                            <p:txEl>
                                              <p:pRg st="0" end="0"/>
                                            </p:txEl>
                                          </p:spTgt>
                                        </p:tgtEl>
                                        <p:attrNameLst>
                                          <p:attrName>ppt_x</p:attrName>
                                        </p:attrNameLst>
                                      </p:cBhvr>
                                      <p:tavLst>
                                        <p:tav tm="0">
                                          <p:val>
                                            <p:strVal val="#ppt_x-.2"/>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12" grpId="0" build="p"/>
      <p:bldP spid="12" grpId="1" build="p"/>
      <p:bldP spid="13" grpId="0" build="p"/>
      <p:bldP spid="1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DC8A1CB-C2E6-4C60-9FEE-D0E2A2F28391}"/>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brightnessContrast contrast="20000"/>
                    </a14:imgEffect>
                  </a14:imgLayer>
                </a14:imgProps>
              </a:ext>
            </a:extLst>
          </a:blip>
          <a:stretch>
            <a:fillRect/>
          </a:stretch>
        </p:blipFill>
        <p:spPr>
          <a:xfrm>
            <a:off x="1717467" y="1752600"/>
            <a:ext cx="8757066" cy="4610721"/>
          </a:xfrm>
          <a:prstGeom prst="rect">
            <a:avLst/>
          </a:prstGeom>
          <a:effectLst>
            <a:softEdge rad="63500"/>
          </a:effectLst>
        </p:spPr>
      </p:pic>
      <p:sp>
        <p:nvSpPr>
          <p:cNvPr id="14" name="TextBox 13">
            <a:extLst>
              <a:ext uri="{FF2B5EF4-FFF2-40B4-BE49-F238E27FC236}">
                <a16:creationId xmlns:a16="http://schemas.microsoft.com/office/drawing/2014/main" id="{B8D606EA-78E3-405D-8BE2-BF9B335821B4}"/>
              </a:ext>
            </a:extLst>
          </p:cNvPr>
          <p:cNvSpPr txBox="1"/>
          <p:nvPr/>
        </p:nvSpPr>
        <p:spPr>
          <a:xfrm>
            <a:off x="1143000" y="219076"/>
            <a:ext cx="10591800" cy="1323439"/>
          </a:xfrm>
          <a:prstGeom prst="rect">
            <a:avLst/>
          </a:prstGeom>
          <a:noFill/>
        </p:spPr>
        <p:txBody>
          <a:bodyPr wrap="square">
            <a:spAutoFit/>
          </a:bodyPr>
          <a:lstStyle/>
          <a:p>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1</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vi-VN" sz="4000" b="1">
                <a:latin typeface="Arial-Rounded" panose="020B0500000000000000" pitchFamily="34" charset="0"/>
                <a:ea typeface="Arial-Rounded" panose="020B0500000000000000" pitchFamily="34" charset="0"/>
                <a:cs typeface="Arial-Rounded" panose="020B0500000000000000" pitchFamily="34" charset="0"/>
              </a:rPr>
              <a:t>Tìm đọc các bài viết về hoạt động của học sinh ở trường</a:t>
            </a:r>
            <a:endParaRPr lang="vi-VN" sz="400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5" name="Group 14">
            <a:extLst>
              <a:ext uri="{FF2B5EF4-FFF2-40B4-BE49-F238E27FC236}">
                <a16:creationId xmlns:a16="http://schemas.microsoft.com/office/drawing/2014/main" id="{C635B187-D16A-4276-A69E-0B2F11885464}"/>
              </a:ext>
            </a:extLst>
          </p:cNvPr>
          <p:cNvGrpSpPr/>
          <p:nvPr/>
        </p:nvGrpSpPr>
        <p:grpSpPr>
          <a:xfrm>
            <a:off x="-7935" y="-18327"/>
            <a:ext cx="882787" cy="1116422"/>
            <a:chOff x="253799" y="259752"/>
            <a:chExt cx="882787" cy="1116422"/>
          </a:xfrm>
        </p:grpSpPr>
        <p:sp>
          <p:nvSpPr>
            <p:cNvPr id="16" name="51">
              <a:extLst>
                <a:ext uri="{FF2B5EF4-FFF2-40B4-BE49-F238E27FC236}">
                  <a16:creationId xmlns:a16="http://schemas.microsoft.com/office/drawing/2014/main" id="{2CFCFFB7-20F9-401F-AFC3-B8FB6BB82D10}"/>
                </a:ext>
              </a:extLst>
            </p:cNvPr>
            <p:cNvSpPr/>
            <p:nvPr/>
          </p:nvSpPr>
          <p:spPr>
            <a:xfrm>
              <a:off x="253799" y="259752"/>
              <a:ext cx="571915" cy="891155"/>
            </a:xfrm>
            <a:prstGeom prst="rect">
              <a:avLst/>
            </a:prstGeom>
            <a:solidFill>
              <a:srgbClr val="D44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 name="Picture 16">
              <a:extLst>
                <a:ext uri="{FF2B5EF4-FFF2-40B4-BE49-F238E27FC236}">
                  <a16:creationId xmlns:a16="http://schemas.microsoft.com/office/drawing/2014/main" id="{45FB66C1-3109-4289-BD11-0F50BE19CB3D}"/>
                </a:ext>
              </a:extLst>
            </p:cNvPr>
            <p:cNvPicPr>
              <a:picLocks noChangeAspect="1"/>
            </p:cNvPicPr>
            <p:nvPr userDrawn="1"/>
          </p:nvPicPr>
          <p:blipFill>
            <a:blip r:embed="rId4"/>
            <a:stretch>
              <a:fillRect/>
            </a:stretch>
          </p:blipFill>
          <p:spPr>
            <a:xfrm>
              <a:off x="465741" y="705329"/>
              <a:ext cx="670845" cy="670845"/>
            </a:xfrm>
            <a:prstGeom prst="rect">
              <a:avLst/>
            </a:prstGeom>
          </p:spPr>
        </p:pic>
      </p:grpSp>
    </p:spTree>
    <p:extLst>
      <p:ext uri="{BB962C8B-B14F-4D97-AF65-F5344CB8AC3E}">
        <p14:creationId xmlns:p14="http://schemas.microsoft.com/office/powerpoint/2010/main" val="1800638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25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4"/>
                                        </p:tgtEl>
                                        <p:attrNameLst>
                                          <p:attrName>ppt_y</p:attrName>
                                        </p:attrNameLst>
                                      </p:cBhvr>
                                      <p:tavLst>
                                        <p:tav tm="0">
                                          <p:val>
                                            <p:strVal val="#ppt_y"/>
                                          </p:val>
                                        </p:tav>
                                        <p:tav tm="100000">
                                          <p:val>
                                            <p:strVal val="#ppt_y"/>
                                          </p:val>
                                        </p:tav>
                                      </p:tavLst>
                                    </p:anim>
                                    <p:anim calcmode="lin" valueType="num">
                                      <p:cBhvr>
                                        <p:cTn id="9" dur="25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4"/>
                                        </p:tgtEl>
                                      </p:cBhvr>
                                    </p:animEffect>
                                  </p:childTnLst>
                                </p:cTn>
                              </p:par>
                              <p:par>
                                <p:cTn id="12" presetID="2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edge">
                                      <p:cBhvr>
                                        <p:cTn id="1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635B187-D16A-4276-A69E-0B2F11885464}"/>
              </a:ext>
            </a:extLst>
          </p:cNvPr>
          <p:cNvGrpSpPr/>
          <p:nvPr/>
        </p:nvGrpSpPr>
        <p:grpSpPr>
          <a:xfrm>
            <a:off x="-7935" y="-18327"/>
            <a:ext cx="882787" cy="1116422"/>
            <a:chOff x="253799" y="259752"/>
            <a:chExt cx="882787" cy="1116422"/>
          </a:xfrm>
        </p:grpSpPr>
        <p:sp>
          <p:nvSpPr>
            <p:cNvPr id="16" name="51">
              <a:extLst>
                <a:ext uri="{FF2B5EF4-FFF2-40B4-BE49-F238E27FC236}">
                  <a16:creationId xmlns:a16="http://schemas.microsoft.com/office/drawing/2014/main" id="{2CFCFFB7-20F9-401F-AFC3-B8FB6BB82D10}"/>
                </a:ext>
              </a:extLst>
            </p:cNvPr>
            <p:cNvSpPr/>
            <p:nvPr/>
          </p:nvSpPr>
          <p:spPr>
            <a:xfrm>
              <a:off x="253799" y="259752"/>
              <a:ext cx="571915" cy="891155"/>
            </a:xfrm>
            <a:prstGeom prst="rect">
              <a:avLst/>
            </a:prstGeom>
            <a:solidFill>
              <a:srgbClr val="D44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 name="Picture 16">
              <a:extLst>
                <a:ext uri="{FF2B5EF4-FFF2-40B4-BE49-F238E27FC236}">
                  <a16:creationId xmlns:a16="http://schemas.microsoft.com/office/drawing/2014/main" id="{45FB66C1-3109-4289-BD11-0F50BE19CB3D}"/>
                </a:ext>
              </a:extLst>
            </p:cNvPr>
            <p:cNvPicPr>
              <a:picLocks noChangeAspect="1"/>
            </p:cNvPicPr>
            <p:nvPr userDrawn="1"/>
          </p:nvPicPr>
          <p:blipFill>
            <a:blip r:embed="rId2"/>
            <a:stretch>
              <a:fillRect/>
            </a:stretch>
          </p:blipFill>
          <p:spPr>
            <a:xfrm>
              <a:off x="465741" y="705329"/>
              <a:ext cx="670845" cy="670845"/>
            </a:xfrm>
            <a:prstGeom prst="rect">
              <a:avLst/>
            </a:prstGeom>
          </p:spPr>
        </p:pic>
      </p:grpSp>
      <p:sp>
        <p:nvSpPr>
          <p:cNvPr id="8" name="TextBox 7">
            <a:extLst>
              <a:ext uri="{FF2B5EF4-FFF2-40B4-BE49-F238E27FC236}">
                <a16:creationId xmlns:a16="http://schemas.microsoft.com/office/drawing/2014/main" id="{485CAC24-EBD7-494E-9A98-E7F9C5C2BD12}"/>
              </a:ext>
            </a:extLst>
          </p:cNvPr>
          <p:cNvSpPr txBox="1"/>
          <p:nvPr/>
        </p:nvSpPr>
        <p:spPr>
          <a:xfrm>
            <a:off x="609600" y="1371600"/>
            <a:ext cx="5756117" cy="4939814"/>
          </a:xfrm>
          <a:prstGeom prst="rect">
            <a:avLst/>
          </a:prstGeom>
          <a:noFill/>
        </p:spPr>
        <p:txBody>
          <a:bodyPr wrap="square">
            <a:spAutoFit/>
          </a:bodyPr>
          <a:lstStyle/>
          <a:p>
            <a:pPr algn="just" latinLnBrk="0"/>
            <a:r>
              <a:rPr lang="vi-VN" sz="3500" b="0"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Ngày đẹp lắm bạn ơi</a:t>
            </a:r>
          </a:p>
          <a:p>
            <a:pPr algn="just" latinLnBrk="0"/>
            <a:r>
              <a:rPr lang="vi-VN" sz="3500" b="0"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Nắng vàng trải khắp nơi</a:t>
            </a:r>
          </a:p>
          <a:p>
            <a:pPr algn="just" latinLnBrk="0"/>
            <a:r>
              <a:rPr lang="vi-VN" sz="3500" b="0"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Chim ca trong bóng lá</a:t>
            </a:r>
          </a:p>
          <a:p>
            <a:pPr algn="just" latinLnBrk="0"/>
            <a:r>
              <a:rPr lang="vi-VN" sz="3500" b="0"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Ra sân ta cùng chơi.</a:t>
            </a:r>
          </a:p>
          <a:p>
            <a:pPr algn="just" latinLnBrk="0"/>
            <a:r>
              <a:rPr lang="vi-VN" sz="3500" b="0"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 </a:t>
            </a:r>
          </a:p>
          <a:p>
            <a:pPr algn="just" latinLnBrk="0"/>
            <a:r>
              <a:rPr lang="vi-VN" sz="3500" b="0"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Quả cầu giấy xanh xanh</a:t>
            </a:r>
          </a:p>
          <a:p>
            <a:pPr algn="just" latinLnBrk="0"/>
            <a:r>
              <a:rPr lang="vi-VN" sz="3500" b="0"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Qua chân tôi, chân anh</a:t>
            </a:r>
          </a:p>
          <a:p>
            <a:pPr algn="just" latinLnBrk="0"/>
            <a:r>
              <a:rPr lang="vi-VN" sz="3500" b="0"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Bay lên rồi lộn xuống</a:t>
            </a:r>
          </a:p>
          <a:p>
            <a:pPr algn="just" latinLnBrk="0"/>
            <a:r>
              <a:rPr lang="vi-VN" sz="3500" b="0"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Đi từng vòng quanh quanh.</a:t>
            </a:r>
          </a:p>
        </p:txBody>
      </p:sp>
      <p:pic>
        <p:nvPicPr>
          <p:cNvPr id="4" name="Picture 3">
            <a:extLst>
              <a:ext uri="{FF2B5EF4-FFF2-40B4-BE49-F238E27FC236}">
                <a16:creationId xmlns:a16="http://schemas.microsoft.com/office/drawing/2014/main" id="{83D705DC-119D-4108-BC2C-BE701A9F4854}"/>
              </a:ext>
            </a:extLst>
          </p:cNvPr>
          <p:cNvPicPr>
            <a:picLocks noChangeAspect="1"/>
          </p:cNvPicPr>
          <p:nvPr/>
        </p:nvPicPr>
        <p:blipFill>
          <a:blip r:embed="rId3"/>
          <a:stretch>
            <a:fillRect/>
          </a:stretch>
        </p:blipFill>
        <p:spPr>
          <a:xfrm>
            <a:off x="755552" y="228600"/>
            <a:ext cx="2432515" cy="749873"/>
          </a:xfrm>
          <a:prstGeom prst="rect">
            <a:avLst/>
          </a:prstGeom>
        </p:spPr>
      </p:pic>
      <p:pic>
        <p:nvPicPr>
          <p:cNvPr id="6" name="Picture 5">
            <a:extLst>
              <a:ext uri="{FF2B5EF4-FFF2-40B4-BE49-F238E27FC236}">
                <a16:creationId xmlns:a16="http://schemas.microsoft.com/office/drawing/2014/main" id="{51B922EC-9E50-4DC1-B668-A8D2AE0AF983}"/>
              </a:ext>
            </a:extLst>
          </p:cNvPr>
          <p:cNvPicPr>
            <a:picLocks noChangeAspect="1"/>
          </p:cNvPicPr>
          <p:nvPr/>
        </p:nvPicPr>
        <p:blipFill>
          <a:blip r:embed="rId4"/>
          <a:stretch>
            <a:fillRect/>
          </a:stretch>
        </p:blipFill>
        <p:spPr>
          <a:xfrm>
            <a:off x="3974408" y="587372"/>
            <a:ext cx="4243184" cy="1091279"/>
          </a:xfrm>
          <a:prstGeom prst="rect">
            <a:avLst/>
          </a:prstGeom>
        </p:spPr>
      </p:pic>
      <p:sp>
        <p:nvSpPr>
          <p:cNvPr id="19" name="TextBox 18">
            <a:extLst>
              <a:ext uri="{FF2B5EF4-FFF2-40B4-BE49-F238E27FC236}">
                <a16:creationId xmlns:a16="http://schemas.microsoft.com/office/drawing/2014/main" id="{15F422F5-813D-4EE4-8FBF-92B2EB0328C1}"/>
              </a:ext>
            </a:extLst>
          </p:cNvPr>
          <p:cNvSpPr txBox="1"/>
          <p:nvPr/>
        </p:nvSpPr>
        <p:spPr>
          <a:xfrm>
            <a:off x="6853875" y="1371600"/>
            <a:ext cx="5109525" cy="5478423"/>
          </a:xfrm>
          <a:prstGeom prst="rect">
            <a:avLst/>
          </a:prstGeom>
          <a:noFill/>
        </p:spPr>
        <p:txBody>
          <a:bodyPr wrap="square">
            <a:spAutoFit/>
          </a:bodyPr>
          <a:lstStyle/>
          <a:p>
            <a:pPr algn="just" latinLnBrk="0"/>
            <a:r>
              <a:rPr lang="vi-VN" sz="3500" b="0"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Anh nhìn cho tinh mắt</a:t>
            </a:r>
          </a:p>
          <a:p>
            <a:pPr algn="just" latinLnBrk="0"/>
            <a:r>
              <a:rPr lang="vi-VN" sz="3500" b="0"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Tôi đá thật dẻo chân</a:t>
            </a:r>
          </a:p>
          <a:p>
            <a:pPr algn="just" latinLnBrk="0"/>
            <a:r>
              <a:rPr lang="vi-VN" sz="3500" b="0"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Cho cầu bay trên sân</a:t>
            </a:r>
          </a:p>
          <a:p>
            <a:pPr algn="just" latinLnBrk="0"/>
            <a:r>
              <a:rPr lang="vi-VN" sz="3500" b="0"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Đừng để rơi xuống đất.</a:t>
            </a:r>
          </a:p>
          <a:p>
            <a:pPr algn="just" latinLnBrk="0"/>
            <a:r>
              <a:rPr lang="vi-VN" sz="3500" b="0"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 </a:t>
            </a:r>
          </a:p>
          <a:p>
            <a:pPr algn="just" latinLnBrk="0"/>
            <a:r>
              <a:rPr lang="vi-VN" sz="3500" b="0"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Trong nắng vàng tươi mát</a:t>
            </a:r>
          </a:p>
          <a:p>
            <a:pPr algn="just" latinLnBrk="0"/>
            <a:r>
              <a:rPr lang="vi-VN" sz="3500" b="0"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Cùng chơi cho khỏe người</a:t>
            </a:r>
          </a:p>
          <a:p>
            <a:pPr algn="just" latinLnBrk="0"/>
            <a:r>
              <a:rPr lang="vi-VN" sz="3500" b="0"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Tiếng cười xen tiếng hát</a:t>
            </a:r>
          </a:p>
          <a:p>
            <a:pPr algn="just" latinLnBrk="0"/>
            <a:r>
              <a:rPr lang="vi-VN" sz="3500" b="0"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Chơi vui học càng vui.</a:t>
            </a:r>
          </a:p>
          <a:p>
            <a:pPr algn="just" latinLnBrk="0"/>
            <a:r>
              <a:rPr lang="vi-VN" sz="3500" b="0"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1">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(TẬP ĐỌC 3, 1980)</a:t>
            </a:r>
            <a:endParaRPr lang="vi-VN" sz="3500" b="0" i="1">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263714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ppt_x</p:attrName>
                                        </p:attrNameLst>
                                      </p:cBhvr>
                                      <p:tavLst>
                                        <p:tav tm="0">
                                          <p:val>
                                            <p:strVal val="#ppt_x-.2"/>
                                          </p:val>
                                        </p:tav>
                                        <p:tav tm="100000">
                                          <p:val>
                                            <p:strVal val="#ppt_x"/>
                                          </p:val>
                                        </p:tav>
                                      </p:tavLst>
                                    </p:anim>
                                    <p:anim calcmode="lin" valueType="num">
                                      <p:cBhvr>
                                        <p:cTn id="1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8"/>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ppt_x</p:attrName>
                                        </p:attrNameLst>
                                      </p:cBhvr>
                                      <p:tavLst>
                                        <p:tav tm="0">
                                          <p:val>
                                            <p:strVal val="#ppt_x-.2"/>
                                          </p:val>
                                        </p:tav>
                                        <p:tav tm="100000">
                                          <p:val>
                                            <p:strVal val="#ppt_x"/>
                                          </p:val>
                                        </p:tav>
                                      </p:tavLst>
                                    </p:anim>
                                    <p:anim calcmode="lin" valueType="num">
                                      <p:cBhvr>
                                        <p:cTn id="20"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D2315E-D7EF-42AC-9818-0C3A19C3F319}"/>
              </a:ext>
            </a:extLst>
          </p:cNvPr>
          <p:cNvPicPr>
            <a:picLocks noChangeAspect="1"/>
          </p:cNvPicPr>
          <p:nvPr/>
        </p:nvPicPr>
        <p:blipFill>
          <a:blip r:embed="rId2"/>
          <a:stretch>
            <a:fillRect/>
          </a:stretch>
        </p:blipFill>
        <p:spPr>
          <a:xfrm>
            <a:off x="6949052" y="3438525"/>
            <a:ext cx="4557385" cy="3248025"/>
          </a:xfrm>
          <a:prstGeom prst="ellipse">
            <a:avLst/>
          </a:prstGeom>
          <a:effectLst>
            <a:softEdge rad="31750"/>
          </a:effectLst>
        </p:spPr>
      </p:pic>
      <p:sp>
        <p:nvSpPr>
          <p:cNvPr id="14" name="TextBox 13">
            <a:extLst>
              <a:ext uri="{FF2B5EF4-FFF2-40B4-BE49-F238E27FC236}">
                <a16:creationId xmlns:a16="http://schemas.microsoft.com/office/drawing/2014/main" id="{B8D606EA-78E3-405D-8BE2-BF9B335821B4}"/>
              </a:ext>
            </a:extLst>
          </p:cNvPr>
          <p:cNvSpPr txBox="1"/>
          <p:nvPr/>
        </p:nvSpPr>
        <p:spPr>
          <a:xfrm>
            <a:off x="1143000" y="219076"/>
            <a:ext cx="10591800" cy="707886"/>
          </a:xfrm>
          <a:prstGeom prst="rect">
            <a:avLst/>
          </a:prstGeom>
          <a:noFill/>
        </p:spPr>
        <p:txBody>
          <a:bodyPr wrap="square">
            <a:spAutoFit/>
          </a:bodyPr>
          <a:lstStyle/>
          <a:p>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sz="4000" b="1">
                <a:solidFill>
                  <a:srgbClr val="333333"/>
                </a:solidFill>
                <a:latin typeface="Arial-Rounded" panose="020B0500000000000000" pitchFamily="34" charset="0"/>
                <a:ea typeface="Arial-Rounded" panose="020B0500000000000000" pitchFamily="34" charset="0"/>
                <a:cs typeface="Arial-Rounded" panose="020B0500000000000000" pitchFamily="34" charset="0"/>
              </a:rPr>
              <a:t>Nói với bạn về hoạt động em yêu thích.</a:t>
            </a:r>
            <a:endParaRPr lang="en-US" sz="400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5" name="Group 14">
            <a:extLst>
              <a:ext uri="{FF2B5EF4-FFF2-40B4-BE49-F238E27FC236}">
                <a16:creationId xmlns:a16="http://schemas.microsoft.com/office/drawing/2014/main" id="{C635B187-D16A-4276-A69E-0B2F11885464}"/>
              </a:ext>
            </a:extLst>
          </p:cNvPr>
          <p:cNvGrpSpPr/>
          <p:nvPr/>
        </p:nvGrpSpPr>
        <p:grpSpPr>
          <a:xfrm>
            <a:off x="-7935" y="-18327"/>
            <a:ext cx="882787" cy="1116422"/>
            <a:chOff x="253799" y="259752"/>
            <a:chExt cx="882787" cy="1116422"/>
          </a:xfrm>
        </p:grpSpPr>
        <p:sp>
          <p:nvSpPr>
            <p:cNvPr id="16" name="51">
              <a:extLst>
                <a:ext uri="{FF2B5EF4-FFF2-40B4-BE49-F238E27FC236}">
                  <a16:creationId xmlns:a16="http://schemas.microsoft.com/office/drawing/2014/main" id="{2CFCFFB7-20F9-401F-AFC3-B8FB6BB82D10}"/>
                </a:ext>
              </a:extLst>
            </p:cNvPr>
            <p:cNvSpPr/>
            <p:nvPr/>
          </p:nvSpPr>
          <p:spPr>
            <a:xfrm>
              <a:off x="253799" y="259752"/>
              <a:ext cx="571915" cy="891155"/>
            </a:xfrm>
            <a:prstGeom prst="rect">
              <a:avLst/>
            </a:prstGeom>
            <a:solidFill>
              <a:srgbClr val="D44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 name="Picture 16">
              <a:extLst>
                <a:ext uri="{FF2B5EF4-FFF2-40B4-BE49-F238E27FC236}">
                  <a16:creationId xmlns:a16="http://schemas.microsoft.com/office/drawing/2014/main" id="{45FB66C1-3109-4289-BD11-0F50BE19CB3D}"/>
                </a:ext>
              </a:extLst>
            </p:cNvPr>
            <p:cNvPicPr>
              <a:picLocks noChangeAspect="1"/>
            </p:cNvPicPr>
            <p:nvPr userDrawn="1"/>
          </p:nvPicPr>
          <p:blipFill>
            <a:blip r:embed="rId3"/>
            <a:stretch>
              <a:fillRect/>
            </a:stretch>
          </p:blipFill>
          <p:spPr>
            <a:xfrm>
              <a:off x="465741" y="705329"/>
              <a:ext cx="670845" cy="670845"/>
            </a:xfrm>
            <a:prstGeom prst="rect">
              <a:avLst/>
            </a:prstGeom>
          </p:spPr>
        </p:pic>
      </p:grpSp>
      <p:pic>
        <p:nvPicPr>
          <p:cNvPr id="3" name="Graphic 2">
            <a:extLst>
              <a:ext uri="{FF2B5EF4-FFF2-40B4-BE49-F238E27FC236}">
                <a16:creationId xmlns:a16="http://schemas.microsoft.com/office/drawing/2014/main" id="{A4CE47F1-EDD1-4454-B7E6-A322407FD7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000" y="965062"/>
            <a:ext cx="6644252" cy="4630896"/>
          </a:xfrm>
          <a:prstGeom prst="rect">
            <a:avLst/>
          </a:prstGeom>
          <a:effectLst>
            <a:outerShdw blurRad="50800" dist="38100" dir="5400000" algn="t" rotWithShape="0">
              <a:prstClr val="black">
                <a:alpha val="40000"/>
              </a:prstClr>
            </a:outerShdw>
          </a:effectLst>
        </p:spPr>
      </p:pic>
      <p:sp>
        <p:nvSpPr>
          <p:cNvPr id="11" name="Rectangle 10">
            <a:extLst>
              <a:ext uri="{FF2B5EF4-FFF2-40B4-BE49-F238E27FC236}">
                <a16:creationId xmlns:a16="http://schemas.microsoft.com/office/drawing/2014/main" id="{0C726D59-E832-4203-B113-83BB3B795F5C}"/>
              </a:ext>
            </a:extLst>
          </p:cNvPr>
          <p:cNvSpPr/>
          <p:nvPr/>
        </p:nvSpPr>
        <p:spPr>
          <a:xfrm>
            <a:off x="1450464" y="1905000"/>
            <a:ext cx="4950336" cy="615553"/>
          </a:xfrm>
          <a:prstGeom prst="rect">
            <a:avLst/>
          </a:prstGeom>
        </p:spPr>
        <p:txBody>
          <a:bodyPr wrap="square">
            <a:spAutoFit/>
          </a:bodyPr>
          <a:lstStyle/>
          <a:p>
            <a:pPr marL="0" marR="0" lvl="0" indent="0" algn="just" defTabSz="914400" rtl="0" eaLnBrk="1" fontAlgn="auto" latinLnBrk="0" hangingPunct="1">
              <a:lnSpc>
                <a:spcPct val="100000"/>
              </a:lnSpc>
              <a:spcBef>
                <a:spcPts val="100"/>
              </a:spcBef>
              <a:spcAft>
                <a:spcPts val="100"/>
              </a:spcAft>
              <a:buClr>
                <a:srgbClr val="000000"/>
              </a:buClr>
              <a:buSzTx/>
              <a:buFont typeface="Arial"/>
              <a:buNone/>
              <a:tabLst/>
              <a:defRPr/>
            </a:pPr>
            <a:r>
              <a:rPr kumimoji="0" lang="vi-VN" sz="3400" b="0" i="0" u="none" strike="noStrike" kern="0" cap="none" spc="0" normalizeH="0" baseline="0" noProof="0" dirty="0">
                <a:ln>
                  <a:noFill/>
                </a:ln>
                <a:solidFill>
                  <a:srgbClr val="E60037"/>
                </a:solidFill>
                <a:effectLst/>
                <a:uLnTx/>
                <a:uFillTx/>
                <a:latin typeface="Arial-Rounded"/>
                <a:ea typeface="Arial-Rounded"/>
                <a:cs typeface="Arial"/>
                <a:sym typeface="Arial"/>
              </a:rPr>
              <a:t>- Tên của hoạt động là gì?</a:t>
            </a:r>
          </a:p>
        </p:txBody>
      </p:sp>
      <p:sp>
        <p:nvSpPr>
          <p:cNvPr id="12" name="Rectangle 11">
            <a:extLst>
              <a:ext uri="{FF2B5EF4-FFF2-40B4-BE49-F238E27FC236}">
                <a16:creationId xmlns:a16="http://schemas.microsoft.com/office/drawing/2014/main" id="{6FE70F47-FC42-4794-891E-A4C5201A41CF}"/>
              </a:ext>
            </a:extLst>
          </p:cNvPr>
          <p:cNvSpPr/>
          <p:nvPr/>
        </p:nvSpPr>
        <p:spPr>
          <a:xfrm>
            <a:off x="1450464" y="2443490"/>
            <a:ext cx="4950336" cy="1138773"/>
          </a:xfrm>
          <a:prstGeom prst="rect">
            <a:avLst/>
          </a:prstGeom>
        </p:spPr>
        <p:txBody>
          <a:bodyPr wrap="square">
            <a:spAutoFit/>
          </a:bodyPr>
          <a:lstStyle/>
          <a:p>
            <a:pPr marL="0" marR="0" lvl="0" indent="0" algn="just" defTabSz="914400" rtl="0" eaLnBrk="1" fontAlgn="auto" latinLnBrk="0" hangingPunct="1">
              <a:lnSpc>
                <a:spcPct val="100000"/>
              </a:lnSpc>
              <a:spcBef>
                <a:spcPts val="100"/>
              </a:spcBef>
              <a:spcAft>
                <a:spcPts val="100"/>
              </a:spcAft>
              <a:buClr>
                <a:srgbClr val="000000"/>
              </a:buClr>
              <a:buSzTx/>
              <a:buFont typeface="Arial"/>
              <a:buNone/>
              <a:tabLst/>
              <a:defRPr/>
            </a:pPr>
            <a:r>
              <a:rPr kumimoji="0" lang="vi-VN" sz="3400" b="0" i="0" u="none" strike="noStrike" kern="0" cap="none" spc="0" normalizeH="0" baseline="0" noProof="0" dirty="0">
                <a:ln>
                  <a:noFill/>
                </a:ln>
                <a:solidFill>
                  <a:srgbClr val="E60037"/>
                </a:solidFill>
                <a:effectLst/>
                <a:uLnTx/>
                <a:uFillTx/>
                <a:latin typeface="Arial-Rounded"/>
                <a:ea typeface="Arial-Rounded"/>
                <a:cs typeface="Arial"/>
                <a:sym typeface="Arial"/>
              </a:rPr>
              <a:t>- Những ai đã tham gia hoạt động đó?</a:t>
            </a:r>
          </a:p>
        </p:txBody>
      </p:sp>
      <p:sp>
        <p:nvSpPr>
          <p:cNvPr id="18" name="Rectangle 17">
            <a:extLst>
              <a:ext uri="{FF2B5EF4-FFF2-40B4-BE49-F238E27FC236}">
                <a16:creationId xmlns:a16="http://schemas.microsoft.com/office/drawing/2014/main" id="{0C9E84C9-277C-44A5-AF2F-E137811B53EC}"/>
              </a:ext>
            </a:extLst>
          </p:cNvPr>
          <p:cNvSpPr/>
          <p:nvPr/>
        </p:nvSpPr>
        <p:spPr>
          <a:xfrm>
            <a:off x="1450464" y="3505200"/>
            <a:ext cx="4950336" cy="1138773"/>
          </a:xfrm>
          <a:prstGeom prst="rect">
            <a:avLst/>
          </a:prstGeom>
        </p:spPr>
        <p:txBody>
          <a:bodyPr wrap="square">
            <a:spAutoFit/>
          </a:bodyPr>
          <a:lstStyle/>
          <a:p>
            <a:pPr marL="0" marR="0" lvl="0" indent="0" algn="just" defTabSz="914400" rtl="0" eaLnBrk="1" fontAlgn="auto" latinLnBrk="0" hangingPunct="1">
              <a:lnSpc>
                <a:spcPct val="100000"/>
              </a:lnSpc>
              <a:spcBef>
                <a:spcPts val="100"/>
              </a:spcBef>
              <a:spcAft>
                <a:spcPts val="100"/>
              </a:spcAft>
              <a:buClr>
                <a:srgbClr val="000000"/>
              </a:buClr>
              <a:buSzTx/>
              <a:buFont typeface="Arial"/>
              <a:buNone/>
              <a:tabLst/>
              <a:defRPr/>
            </a:pPr>
            <a:r>
              <a:rPr kumimoji="0" lang="vi-VN" sz="3400" b="0" i="0" u="none" strike="noStrike" kern="0" cap="none" spc="0" normalizeH="0" baseline="0" noProof="0" dirty="0">
                <a:ln>
                  <a:noFill/>
                </a:ln>
                <a:solidFill>
                  <a:srgbClr val="E60037"/>
                </a:solidFill>
                <a:effectLst/>
                <a:uLnTx/>
                <a:uFillTx/>
                <a:latin typeface="Arial-Rounded"/>
                <a:ea typeface="Arial-Rounded"/>
                <a:cs typeface="Arial"/>
                <a:sym typeface="Arial"/>
              </a:rPr>
              <a:t>- Điều bạn thích nhất ở hoạt động đó là gì?</a:t>
            </a:r>
          </a:p>
        </p:txBody>
      </p:sp>
    </p:spTree>
    <p:extLst>
      <p:ext uri="{BB962C8B-B14F-4D97-AF65-F5344CB8AC3E}">
        <p14:creationId xmlns:p14="http://schemas.microsoft.com/office/powerpoint/2010/main" val="19998405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25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4"/>
                                        </p:tgtEl>
                                        <p:attrNameLst>
                                          <p:attrName>ppt_y</p:attrName>
                                        </p:attrNameLst>
                                      </p:cBhvr>
                                      <p:tavLst>
                                        <p:tav tm="0">
                                          <p:val>
                                            <p:strVal val="#ppt_y"/>
                                          </p:val>
                                        </p:tav>
                                        <p:tav tm="100000">
                                          <p:val>
                                            <p:strVal val="#ppt_y"/>
                                          </p:val>
                                        </p:tav>
                                      </p:tavLst>
                                    </p:anim>
                                    <p:anim calcmode="lin" valueType="num">
                                      <p:cBhvr>
                                        <p:cTn id="9" dur="25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4"/>
                                        </p:tgtEl>
                                      </p:cBhvr>
                                    </p:animEffect>
                                  </p:childTnLst>
                                </p:cTn>
                              </p:par>
                            </p:childTnLst>
                          </p:cTn>
                        </p:par>
                        <p:par>
                          <p:cTn id="12" fill="hold">
                            <p:stCondLst>
                              <p:cond delay="1025"/>
                            </p:stCondLst>
                            <p:childTnLst>
                              <p:par>
                                <p:cTn id="13" presetID="29"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ppt_x</p:attrName>
                                        </p:attrNameLst>
                                      </p:cBhvr>
                                      <p:tavLst>
                                        <p:tav tm="0">
                                          <p:val>
                                            <p:strVal val="#ppt_x-.2"/>
                                          </p:val>
                                        </p:tav>
                                        <p:tav tm="100000">
                                          <p:val>
                                            <p:strVal val="#ppt_x"/>
                                          </p:val>
                                        </p:tav>
                                      </p:tavLst>
                                    </p:anim>
                                    <p:anim calcmode="lin" valueType="num">
                                      <p:cBhvr>
                                        <p:cTn id="1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7"/>
                                        </p:tgtEl>
                                      </p:cBhvr>
                                    </p:animEffect>
                                  </p:childTnLst>
                                </p:cTn>
                              </p:par>
                            </p:childTnLst>
                          </p:cTn>
                        </p:par>
                        <p:par>
                          <p:cTn id="18" fill="hold">
                            <p:stCondLst>
                              <p:cond delay="2025"/>
                            </p:stCondLst>
                            <p:childTnLst>
                              <p:par>
                                <p:cTn id="19" presetID="29"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ppt_x</p:attrName>
                                        </p:attrNameLst>
                                      </p:cBhvr>
                                      <p:tavLst>
                                        <p:tav tm="0">
                                          <p:val>
                                            <p:strVal val="#ppt_x-.2"/>
                                          </p:val>
                                        </p:tav>
                                        <p:tav tm="100000">
                                          <p:val>
                                            <p:strVal val="#ppt_x"/>
                                          </p:val>
                                        </p:tav>
                                      </p:tavLst>
                                    </p:anim>
                                    <p:anim calcmode="lin" valueType="num">
                                      <p:cBhvr>
                                        <p:cTn id="2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2"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D2315E-D7EF-42AC-9818-0C3A19C3F319}"/>
              </a:ext>
            </a:extLst>
          </p:cNvPr>
          <p:cNvPicPr>
            <a:picLocks noChangeAspect="1"/>
          </p:cNvPicPr>
          <p:nvPr/>
        </p:nvPicPr>
        <p:blipFill>
          <a:blip r:embed="rId2"/>
          <a:stretch>
            <a:fillRect/>
          </a:stretch>
        </p:blipFill>
        <p:spPr>
          <a:xfrm>
            <a:off x="6949052" y="3438525"/>
            <a:ext cx="4557385" cy="3248025"/>
          </a:xfrm>
          <a:prstGeom prst="ellipse">
            <a:avLst/>
          </a:prstGeom>
          <a:effectLst>
            <a:softEdge rad="31750"/>
          </a:effectLst>
        </p:spPr>
      </p:pic>
      <p:sp>
        <p:nvSpPr>
          <p:cNvPr id="14" name="TextBox 13">
            <a:extLst>
              <a:ext uri="{FF2B5EF4-FFF2-40B4-BE49-F238E27FC236}">
                <a16:creationId xmlns:a16="http://schemas.microsoft.com/office/drawing/2014/main" id="{B8D606EA-78E3-405D-8BE2-BF9B335821B4}"/>
              </a:ext>
            </a:extLst>
          </p:cNvPr>
          <p:cNvSpPr txBox="1"/>
          <p:nvPr/>
        </p:nvSpPr>
        <p:spPr>
          <a:xfrm>
            <a:off x="1143000" y="219076"/>
            <a:ext cx="10591800" cy="707886"/>
          </a:xfrm>
          <a:prstGeom prst="rect">
            <a:avLst/>
          </a:prstGeom>
          <a:noFill/>
        </p:spPr>
        <p:txBody>
          <a:bodyPr wrap="square">
            <a:spAutoFit/>
          </a:bodyPr>
          <a:lstStyle/>
          <a:p>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sz="4000" b="1">
                <a:solidFill>
                  <a:srgbClr val="333333"/>
                </a:solidFill>
                <a:latin typeface="Arial-Rounded" panose="020B0500000000000000" pitchFamily="34" charset="0"/>
                <a:ea typeface="Arial-Rounded" panose="020B0500000000000000" pitchFamily="34" charset="0"/>
                <a:cs typeface="Arial-Rounded" panose="020B0500000000000000" pitchFamily="34" charset="0"/>
              </a:rPr>
              <a:t>Nói với bạn về hoạt động em yêu thích.</a:t>
            </a:r>
            <a:endParaRPr lang="en-US" sz="400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5" name="Group 14">
            <a:extLst>
              <a:ext uri="{FF2B5EF4-FFF2-40B4-BE49-F238E27FC236}">
                <a16:creationId xmlns:a16="http://schemas.microsoft.com/office/drawing/2014/main" id="{C635B187-D16A-4276-A69E-0B2F11885464}"/>
              </a:ext>
            </a:extLst>
          </p:cNvPr>
          <p:cNvGrpSpPr/>
          <p:nvPr/>
        </p:nvGrpSpPr>
        <p:grpSpPr>
          <a:xfrm>
            <a:off x="-7935" y="-18327"/>
            <a:ext cx="882787" cy="1116422"/>
            <a:chOff x="253799" y="259752"/>
            <a:chExt cx="882787" cy="1116422"/>
          </a:xfrm>
        </p:grpSpPr>
        <p:sp>
          <p:nvSpPr>
            <p:cNvPr id="16" name="51">
              <a:extLst>
                <a:ext uri="{FF2B5EF4-FFF2-40B4-BE49-F238E27FC236}">
                  <a16:creationId xmlns:a16="http://schemas.microsoft.com/office/drawing/2014/main" id="{2CFCFFB7-20F9-401F-AFC3-B8FB6BB82D10}"/>
                </a:ext>
              </a:extLst>
            </p:cNvPr>
            <p:cNvSpPr/>
            <p:nvPr/>
          </p:nvSpPr>
          <p:spPr>
            <a:xfrm>
              <a:off x="253799" y="259752"/>
              <a:ext cx="571915" cy="891155"/>
            </a:xfrm>
            <a:prstGeom prst="rect">
              <a:avLst/>
            </a:prstGeom>
            <a:solidFill>
              <a:srgbClr val="D44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 name="Picture 16">
              <a:extLst>
                <a:ext uri="{FF2B5EF4-FFF2-40B4-BE49-F238E27FC236}">
                  <a16:creationId xmlns:a16="http://schemas.microsoft.com/office/drawing/2014/main" id="{45FB66C1-3109-4289-BD11-0F50BE19CB3D}"/>
                </a:ext>
              </a:extLst>
            </p:cNvPr>
            <p:cNvPicPr>
              <a:picLocks noChangeAspect="1"/>
            </p:cNvPicPr>
            <p:nvPr userDrawn="1"/>
          </p:nvPicPr>
          <p:blipFill>
            <a:blip r:embed="rId3"/>
            <a:stretch>
              <a:fillRect/>
            </a:stretch>
          </p:blipFill>
          <p:spPr>
            <a:xfrm>
              <a:off x="465741" y="705329"/>
              <a:ext cx="670845" cy="670845"/>
            </a:xfrm>
            <a:prstGeom prst="rect">
              <a:avLst/>
            </a:prstGeom>
          </p:spPr>
        </p:pic>
      </p:grpSp>
      <p:pic>
        <p:nvPicPr>
          <p:cNvPr id="3" name="Graphic 2">
            <a:extLst>
              <a:ext uri="{FF2B5EF4-FFF2-40B4-BE49-F238E27FC236}">
                <a16:creationId xmlns:a16="http://schemas.microsoft.com/office/drawing/2014/main" id="{A4CE47F1-EDD1-4454-B7E6-A322407FD7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000" y="965062"/>
            <a:ext cx="6644252" cy="4630896"/>
          </a:xfrm>
          <a:prstGeom prst="rect">
            <a:avLst/>
          </a:prstGeom>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0C726D59-E832-4203-B113-83BB3B795F5C}"/>
              </a:ext>
            </a:extLst>
          </p:cNvPr>
          <p:cNvSpPr/>
          <p:nvPr/>
        </p:nvSpPr>
        <p:spPr>
          <a:xfrm>
            <a:off x="1450464" y="1905000"/>
            <a:ext cx="5255136" cy="2677656"/>
          </a:xfrm>
          <a:prstGeom prst="rect">
            <a:avLst/>
          </a:prstGeom>
        </p:spPr>
        <p:txBody>
          <a:bodyPr wrap="square">
            <a:spAutoFit/>
          </a:bodyPr>
          <a:lstStyle/>
          <a:p>
            <a:pPr lvl="0" indent="457200" algn="just">
              <a:spcBef>
                <a:spcPts val="100"/>
              </a:spcBef>
              <a:spcAft>
                <a:spcPts val="100"/>
              </a:spcAft>
              <a:buClr>
                <a:srgbClr val="000000"/>
              </a:buClr>
              <a:defRPr/>
            </a:pPr>
            <a:r>
              <a:rPr lang="vi-VN" sz="2800">
                <a:solidFill>
                  <a:srgbClr val="E60037"/>
                </a:solidFill>
                <a:latin typeface="Arial-Rounded" panose="020B0500000000000000" pitchFamily="34" charset="0"/>
                <a:ea typeface="Arial-Rounded" panose="020B0500000000000000" pitchFamily="34" charset="0"/>
                <a:cs typeface="Arial-Rounded" panose="020B0500000000000000" pitchFamily="34" charset="0"/>
              </a:rPr>
              <a:t>Hoạt động em yêu thích là chơi kéo co. Các bạn trong lớp em đã cùng nhau tham gia hoạt động đó. Em rất thích chơi kéo co vì hoạt động này giúp lớp chúng em đoàn kết và gắn bó với nhau hơn.</a:t>
            </a:r>
            <a:endParaRPr kumimoji="0" lang="vi-VN" sz="2800" b="0" i="0" u="none" strike="noStrike" kern="0" cap="none" spc="0" normalizeH="0" baseline="0" noProof="0" dirty="0">
              <a:ln>
                <a:noFill/>
              </a:ln>
              <a:solidFill>
                <a:srgbClr val="E60037"/>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3380691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6">
            <a:extLst>
              <a:ext uri="{FF2B5EF4-FFF2-40B4-BE49-F238E27FC236}">
                <a16:creationId xmlns:a16="http://schemas.microsoft.com/office/drawing/2014/main" id="{82903010-468A-47B1-87E6-9E61D10685A0}"/>
              </a:ext>
            </a:extLst>
          </p:cNvPr>
          <p:cNvGrpSpPr/>
          <p:nvPr/>
        </p:nvGrpSpPr>
        <p:grpSpPr>
          <a:xfrm>
            <a:off x="838200" y="2000250"/>
            <a:ext cx="10645753" cy="2343150"/>
            <a:chOff x="1021" y="1992"/>
            <a:chExt cx="17377" cy="4228"/>
          </a:xfrm>
        </p:grpSpPr>
        <p:pic>
          <p:nvPicPr>
            <p:cNvPr id="4" name="2" descr="999ba5066198f2db59d550c4dbd2090b">
              <a:extLst>
                <a:ext uri="{FF2B5EF4-FFF2-40B4-BE49-F238E27FC236}">
                  <a16:creationId xmlns:a16="http://schemas.microsoft.com/office/drawing/2014/main" id="{57815B6B-2ACA-4E5E-BF42-D3E6A75FCD31}"/>
                </a:ext>
              </a:extLst>
            </p:cNvPr>
            <p:cNvPicPr>
              <a:picLocks noChangeAspect="1"/>
            </p:cNvPicPr>
            <p:nvPr/>
          </p:nvPicPr>
          <p:blipFill>
            <a:blip r:embed="rId2" cstate="screen">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a:ext>
              </a:extLst>
            </a:blip>
            <a:stretch>
              <a:fillRect/>
            </a:stretch>
          </p:blipFill>
          <p:spPr>
            <a:xfrm>
              <a:off x="1021" y="1992"/>
              <a:ext cx="17377" cy="4228"/>
            </a:xfrm>
            <a:prstGeom prst="rect">
              <a:avLst/>
            </a:prstGeom>
          </p:spPr>
        </p:pic>
        <p:sp>
          <p:nvSpPr>
            <p:cNvPr id="5" name="10">
              <a:extLst>
                <a:ext uri="{FF2B5EF4-FFF2-40B4-BE49-F238E27FC236}">
                  <a16:creationId xmlns:a16="http://schemas.microsoft.com/office/drawing/2014/main" id="{124F04B4-4DD9-4A0E-8033-3D8A1CFD025B}"/>
                </a:ext>
              </a:extLst>
            </p:cNvPr>
            <p:cNvSpPr txBox="1"/>
            <p:nvPr/>
          </p:nvSpPr>
          <p:spPr>
            <a:xfrm>
              <a:off x="1892" y="3134"/>
              <a:ext cx="4367" cy="19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chemeClr val="tx1">
                      <a:lumMod val="75000"/>
                      <a:lumOff val="2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Tên</a:t>
              </a:r>
              <a:r>
                <a:rPr kumimoji="0" lang="en-US" altLang="zh-CN" sz="3200" b="1" i="0" u="none" strike="noStrike" kern="1200" cap="none" spc="0" normalizeH="0" baseline="0" noProof="0" dirty="0">
                  <a:ln>
                    <a:noFill/>
                  </a:ln>
                  <a:solidFill>
                    <a:schemeClr val="tx1">
                      <a:lumMod val="75000"/>
                      <a:lumOff val="2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200" b="1" i="0" u="none" strike="noStrike" kern="1200" cap="none" spc="0" normalizeH="0" baseline="0" noProof="0" dirty="0" err="1">
                  <a:ln>
                    <a:noFill/>
                  </a:ln>
                  <a:solidFill>
                    <a:schemeClr val="tx1">
                      <a:lumMod val="75000"/>
                      <a:lumOff val="2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hoạt</a:t>
              </a:r>
              <a:r>
                <a:rPr kumimoji="0" lang="en-US" altLang="zh-CN" sz="3200" b="1" i="0" u="none" strike="noStrike" kern="1200" cap="none" spc="0" normalizeH="0" baseline="0" noProof="0" dirty="0">
                  <a:ln>
                    <a:noFill/>
                  </a:ln>
                  <a:solidFill>
                    <a:schemeClr val="tx1">
                      <a:lumMod val="75000"/>
                      <a:lumOff val="2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200" b="1" i="0" u="none" strike="noStrike" kern="1200" cap="none" spc="0" normalizeH="0" baseline="0" noProof="0" dirty="0" err="1">
                  <a:ln>
                    <a:noFill/>
                  </a:ln>
                  <a:solidFill>
                    <a:schemeClr val="tx1">
                      <a:lumMod val="75000"/>
                      <a:lumOff val="2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động</a:t>
              </a:r>
              <a:endParaRPr kumimoji="0" lang="en-US" altLang="zh-CN" sz="3200" b="1" i="0" u="none" strike="noStrike" kern="1200" cap="none" spc="0" normalizeH="0" baseline="0" noProof="0" dirty="0">
                <a:ln>
                  <a:noFill/>
                </a:ln>
                <a:solidFill>
                  <a:schemeClr val="tx1">
                    <a:lumMod val="75000"/>
                    <a:lumOff val="2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ở</a:t>
              </a:r>
              <a:r>
                <a:rPr lang="en-US" altLang="zh-CN" sz="3200" b="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trường</a:t>
              </a:r>
              <a:endParaRPr kumimoji="0" lang="zh-CN" altLang="en-US" sz="3200" b="1" i="0" u="none" strike="noStrike" kern="1200" cap="none" spc="0" normalizeH="0" baseline="0" noProof="0" dirty="0">
                <a:ln>
                  <a:noFill/>
                </a:ln>
                <a:solidFill>
                  <a:schemeClr val="tx1">
                    <a:lumMod val="75000"/>
                    <a:lumOff val="2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6" name="3">
              <a:extLst>
                <a:ext uri="{FF2B5EF4-FFF2-40B4-BE49-F238E27FC236}">
                  <a16:creationId xmlns:a16="http://schemas.microsoft.com/office/drawing/2014/main" id="{13E79D26-15B7-4195-9A3F-494D4C5586B2}"/>
                </a:ext>
              </a:extLst>
            </p:cNvPr>
            <p:cNvSpPr txBox="1"/>
            <p:nvPr/>
          </p:nvSpPr>
          <p:spPr>
            <a:xfrm>
              <a:off x="7738" y="3134"/>
              <a:ext cx="3888" cy="19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chemeClr val="tx1">
                      <a:lumMod val="75000"/>
                      <a:lumOff val="2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Bạn</a:t>
              </a:r>
              <a:r>
                <a:rPr kumimoji="0" lang="en-US" altLang="zh-CN" sz="3200" b="1" i="0" u="none" strike="noStrike" kern="1200" cap="none" spc="0" normalizeH="0" baseline="0" noProof="0" dirty="0">
                  <a:ln>
                    <a:noFill/>
                  </a:ln>
                  <a:solidFill>
                    <a:schemeClr val="tx1">
                      <a:lumMod val="75000"/>
                      <a:lumOff val="2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200" b="1" i="0" u="none" strike="noStrike" kern="1200" cap="none" spc="0" normalizeH="0" baseline="0" noProof="0" dirty="0" err="1">
                  <a:ln>
                    <a:noFill/>
                  </a:ln>
                  <a:solidFill>
                    <a:schemeClr val="tx1">
                      <a:lumMod val="75000"/>
                      <a:lumOff val="2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tham</a:t>
              </a:r>
              <a:r>
                <a:rPr kumimoji="0" lang="en-US" altLang="zh-CN" sz="3200" b="1" i="0" u="none" strike="noStrike" kern="1200" cap="none" spc="0" normalizeH="0" baseline="0" noProof="0" dirty="0">
                  <a:ln>
                    <a:noFill/>
                  </a:ln>
                  <a:solidFill>
                    <a:schemeClr val="tx1">
                      <a:lumMod val="75000"/>
                      <a:lumOff val="2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200" b="1" i="0" u="none" strike="noStrike" kern="1200" cap="none" spc="0" normalizeH="0" baseline="0" noProof="0" dirty="0" err="1">
                  <a:ln>
                    <a:noFill/>
                  </a:ln>
                  <a:solidFill>
                    <a:schemeClr val="tx1">
                      <a:lumMod val="75000"/>
                      <a:lumOff val="2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gia</a:t>
              </a:r>
              <a:r>
                <a:rPr kumimoji="0" lang="en-US" altLang="zh-CN" sz="3200" b="1" i="0" u="none" strike="noStrike" kern="1200" cap="none" spc="0" normalizeH="0" baseline="0" noProof="0" dirty="0">
                  <a:ln>
                    <a:noFill/>
                  </a:ln>
                  <a:solidFill>
                    <a:schemeClr val="tx1">
                      <a:lumMod val="75000"/>
                      <a:lumOff val="2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200" b="1" i="0" u="none" strike="noStrike" kern="1200" cap="none" spc="0" normalizeH="0" baseline="0" noProof="0" dirty="0" err="1">
                  <a:ln>
                    <a:noFill/>
                  </a:ln>
                  <a:solidFill>
                    <a:schemeClr val="tx1">
                      <a:lumMod val="75000"/>
                      <a:lumOff val="2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cùng</a:t>
              </a:r>
              <a:endParaRPr kumimoji="0" lang="zh-CN" altLang="en-US" sz="3200" b="1" i="0" u="none" strike="noStrike" kern="1200" cap="none" spc="0" normalizeH="0" baseline="0" noProof="0" dirty="0">
                <a:ln>
                  <a:noFill/>
                </a:ln>
                <a:solidFill>
                  <a:schemeClr val="tx1">
                    <a:lumMod val="75000"/>
                    <a:lumOff val="2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7" name="5">
              <a:extLst>
                <a:ext uri="{FF2B5EF4-FFF2-40B4-BE49-F238E27FC236}">
                  <a16:creationId xmlns:a16="http://schemas.microsoft.com/office/drawing/2014/main" id="{87740B19-8529-46F7-8432-49B5D4BE6DBC}"/>
                </a:ext>
              </a:extLst>
            </p:cNvPr>
            <p:cNvSpPr txBox="1"/>
            <p:nvPr/>
          </p:nvSpPr>
          <p:spPr>
            <a:xfrm>
              <a:off x="13427" y="3134"/>
              <a:ext cx="3888" cy="19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Điều</a:t>
              </a:r>
              <a:r>
                <a:rPr lang="en-US" altLang="zh-CN" sz="32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em</a:t>
              </a:r>
              <a:r>
                <a:rPr lang="en-US" altLang="zh-CN" sz="32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thích</a:t>
              </a:r>
              <a:r>
                <a:rPr lang="en-US" altLang="zh-CN" sz="32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nhất</a:t>
              </a:r>
              <a:endParaRPr kumimoji="0" lang="zh-CN" altLang="en-US" sz="3200" b="1" i="0" u="none" strike="noStrike" kern="1200" cap="none" spc="0" normalizeH="0" baseline="0" noProof="0" dirty="0">
                <a:ln>
                  <a:noFill/>
                </a:ln>
                <a:solidFill>
                  <a:schemeClr val="tx1">
                    <a:lumMod val="75000"/>
                    <a:lumOff val="2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pic>
        <p:nvPicPr>
          <p:cNvPr id="8" name="Picture 7">
            <a:extLst>
              <a:ext uri="{FF2B5EF4-FFF2-40B4-BE49-F238E27FC236}">
                <a16:creationId xmlns:a16="http://schemas.microsoft.com/office/drawing/2014/main" id="{4C531BF7-7445-49FC-86C3-ED3CFCB9BA08}"/>
              </a:ext>
            </a:extLst>
          </p:cNvPr>
          <p:cNvPicPr>
            <a:picLocks noChangeAspect="1"/>
          </p:cNvPicPr>
          <p:nvPr/>
        </p:nvPicPr>
        <p:blipFill>
          <a:blip r:embed="rId4"/>
          <a:stretch>
            <a:fillRect/>
          </a:stretch>
        </p:blipFill>
        <p:spPr>
          <a:xfrm>
            <a:off x="2596048" y="0"/>
            <a:ext cx="7132938" cy="2145978"/>
          </a:xfrm>
          <a:prstGeom prst="rect">
            <a:avLst/>
          </a:prstGeom>
        </p:spPr>
      </p:pic>
      <p:pic>
        <p:nvPicPr>
          <p:cNvPr id="9" name="Picture 8">
            <a:extLst>
              <a:ext uri="{FF2B5EF4-FFF2-40B4-BE49-F238E27FC236}">
                <a16:creationId xmlns:a16="http://schemas.microsoft.com/office/drawing/2014/main" id="{3FBE19B6-66F9-45F7-A7FF-4C8F9224134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441712" y="3810000"/>
            <a:ext cx="3308575" cy="3308575"/>
          </a:xfrm>
          <a:prstGeom prst="rect">
            <a:avLst/>
          </a:prstGeom>
        </p:spPr>
      </p:pic>
    </p:spTree>
    <p:extLst>
      <p:ext uri="{BB962C8B-B14F-4D97-AF65-F5344CB8AC3E}">
        <p14:creationId xmlns:p14="http://schemas.microsoft.com/office/powerpoint/2010/main" val="812874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EB883F-22E1-4E92-AEA4-453B3D568BA2}"/>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164806" y="658771"/>
            <a:ext cx="9181253" cy="5076598"/>
          </a:xfrm>
          <a:prstGeom prst="rect">
            <a:avLst/>
          </a:prstGeom>
        </p:spPr>
      </p:pic>
      <p:pic>
        <p:nvPicPr>
          <p:cNvPr id="2" name="Picture 1">
            <a:extLst>
              <a:ext uri="{FF2B5EF4-FFF2-40B4-BE49-F238E27FC236}">
                <a16:creationId xmlns:a16="http://schemas.microsoft.com/office/drawing/2014/main" id="{B6382792-B10D-4303-BCDA-51A2747D7BB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67803" y="1414097"/>
            <a:ext cx="5456393" cy="4029805"/>
          </a:xfrm>
          <a:prstGeom prst="rect">
            <a:avLst/>
          </a:prstGeom>
        </p:spPr>
      </p:pic>
    </p:spTree>
    <p:extLst>
      <p:ext uri="{BB962C8B-B14F-4D97-AF65-F5344CB8AC3E}">
        <p14:creationId xmlns:p14="http://schemas.microsoft.com/office/powerpoint/2010/main" val="3248463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481</TotalTime>
  <Words>260</Words>
  <Application>Microsoft Office PowerPoint</Application>
  <PresentationFormat>Widescreen</PresentationFormat>
  <Paragraphs>38</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Algerian</vt:lpstr>
      <vt:lpstr>Arial</vt:lpstr>
      <vt:lpstr>Arial-Rounded</vt:lpstr>
      <vt:lpstr>Calibri</vt:lpstr>
      <vt:lpstr>Calibri Light</vt:lpstr>
      <vt:lpstr>HP001</vt:lpstr>
      <vt:lpstr>HP-167</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Ms Quyen</cp:lastModifiedBy>
  <cp:revision>260</cp:revision>
  <dcterms:created xsi:type="dcterms:W3CDTF">2021-09-29T00:27:10Z</dcterms:created>
  <dcterms:modified xsi:type="dcterms:W3CDTF">2021-11-14T14:39:31Z</dcterms:modified>
  <cp:category>9Slide.vn</cp:category>
</cp:coreProperties>
</file>