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585" r:id="rId2"/>
    <p:sldId id="256" r:id="rId3"/>
    <p:sldId id="257" r:id="rId4"/>
    <p:sldId id="581" r:id="rId5"/>
    <p:sldId id="260" r:id="rId6"/>
    <p:sldId id="583" r:id="rId7"/>
    <p:sldId id="584" r:id="rId8"/>
    <p:sldId id="55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1BA"/>
    <a:srgbClr val="FFF1E0"/>
    <a:srgbClr val="FF2A5D"/>
    <a:srgbClr val="FFF4E3"/>
    <a:srgbClr val="FACFC6"/>
    <a:srgbClr val="D44A6C"/>
    <a:srgbClr val="F7B2A3"/>
    <a:srgbClr val="E60037"/>
    <a:srgbClr val="FFF5E8"/>
    <a:srgbClr val="EB8C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3137" autoAdjust="0"/>
  </p:normalViewPr>
  <p:slideViewPr>
    <p:cSldViewPr showGuides="1">
      <p:cViewPr varScale="1">
        <p:scale>
          <a:sx n="65" d="100"/>
          <a:sy n="65" d="100"/>
        </p:scale>
        <p:origin x="834" y="-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27CA8A-32B4-4AAA-B3AB-385B039FA185}" type="datetimeFigureOut">
              <a:rPr lang="en-US" smtClean="0"/>
              <a:t>11/14/2021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92497-C436-49B9-8298-043BAA75B44C}" type="slidenum">
              <a:rPr lang="en-US" smtClean="0"/>
              <a:t>‹#›</a:t>
            </a:fld>
            <a:endParaRPr lang="en-US"/>
          </a:p>
        </p:txBody>
      </p:sp>
    </p:spTree>
    <p:extLst>
      <p:ext uri="{BB962C8B-B14F-4D97-AF65-F5344CB8AC3E}">
        <p14:creationId xmlns:p14="http://schemas.microsoft.com/office/powerpoint/2010/main" val="2105724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1c7d10726_8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1c7d10726_8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092497-C436-49B9-8298-043BAA75B44C}" type="slidenum">
              <a:rPr lang="en-US" smtClean="0"/>
              <a:t>5</a:t>
            </a:fld>
            <a:endParaRPr lang="en-US"/>
          </a:p>
        </p:txBody>
      </p:sp>
    </p:spTree>
    <p:extLst>
      <p:ext uri="{BB962C8B-B14F-4D97-AF65-F5344CB8AC3E}">
        <p14:creationId xmlns:p14="http://schemas.microsoft.com/office/powerpoint/2010/main" val="3094817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159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DB10D-24C5-4598-922C-84A7D54ECCB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8F8BB9-C409-415D-BD48-81B86ACD582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4EBB9E-F5B2-47F2-B34C-854F4BD369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407C57-3260-49C9-A200-FC8009E7D9FC}"/>
              </a:ext>
            </a:extLst>
          </p:cNvPr>
          <p:cNvSpPr>
            <a:spLocks noGrp="1"/>
          </p:cNvSpPr>
          <p:nvPr>
            <p:ph type="dt" sz="half" idx="10"/>
          </p:nvPr>
        </p:nvSpPr>
        <p:spPr>
          <a:xfrm>
            <a:off x="838200" y="6356350"/>
            <a:ext cx="2743200" cy="365125"/>
          </a:xfrm>
          <a:prstGeom prst="rect">
            <a:avLst/>
          </a:prstGeom>
        </p:spPr>
        <p:txBody>
          <a:bodyPr/>
          <a:lstStyle/>
          <a:p>
            <a:fld id="{24AD3164-41E9-4DDC-8A7F-9DD7DE630315}" type="datetimeFigureOut">
              <a:rPr lang="en-US" smtClean="0"/>
              <a:t>11/14/2021</a:t>
            </a:fld>
            <a:endParaRPr lang="en-US"/>
          </a:p>
        </p:txBody>
      </p:sp>
      <p:sp>
        <p:nvSpPr>
          <p:cNvPr id="6" name="Footer Placeholder 5">
            <a:extLst>
              <a:ext uri="{FF2B5EF4-FFF2-40B4-BE49-F238E27FC236}">
                <a16:creationId xmlns:a16="http://schemas.microsoft.com/office/drawing/2014/main" id="{4D21B652-56DC-4802-84F8-C8CE536713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2AEE30A-D16A-40A3-808E-C3C676AE2476}"/>
              </a:ext>
            </a:extLst>
          </p:cNvPr>
          <p:cNvSpPr>
            <a:spLocks noGrp="1"/>
          </p:cNvSpPr>
          <p:nvPr>
            <p:ph type="sldNum" sz="quarter" idx="12"/>
          </p:nvPr>
        </p:nvSpPr>
        <p:spPr>
          <a:xfrm>
            <a:off x="8610600" y="6356350"/>
            <a:ext cx="2743200" cy="365125"/>
          </a:xfrm>
          <a:prstGeom prst="rect">
            <a:avLst/>
          </a:prstGeom>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1232399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61CDB-5529-49FA-BFC2-A6D73D260E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DAF8A1-AFFD-4A52-97E2-AE1160F2959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714B27-1697-4DC4-88AB-26B6084EDCD3}"/>
              </a:ext>
            </a:extLst>
          </p:cNvPr>
          <p:cNvSpPr>
            <a:spLocks noGrp="1"/>
          </p:cNvSpPr>
          <p:nvPr>
            <p:ph type="dt" sz="half" idx="10"/>
          </p:nvPr>
        </p:nvSpPr>
        <p:spPr>
          <a:xfrm>
            <a:off x="838200" y="6356350"/>
            <a:ext cx="2743200" cy="365125"/>
          </a:xfrm>
          <a:prstGeom prst="rect">
            <a:avLst/>
          </a:prstGeom>
        </p:spPr>
        <p:txBody>
          <a:bodyPr/>
          <a:lstStyle/>
          <a:p>
            <a:fld id="{24AD3164-41E9-4DDC-8A7F-9DD7DE630315}" type="datetimeFigureOut">
              <a:rPr lang="en-US" smtClean="0"/>
              <a:t>11/14/2021</a:t>
            </a:fld>
            <a:endParaRPr lang="en-US"/>
          </a:p>
        </p:txBody>
      </p:sp>
      <p:sp>
        <p:nvSpPr>
          <p:cNvPr id="5" name="Footer Placeholder 4">
            <a:extLst>
              <a:ext uri="{FF2B5EF4-FFF2-40B4-BE49-F238E27FC236}">
                <a16:creationId xmlns:a16="http://schemas.microsoft.com/office/drawing/2014/main" id="{411240F7-EA1E-4733-9F82-8557F6CD85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BBDDD26-CAE5-42DC-9A3E-473964123902}"/>
              </a:ext>
            </a:extLst>
          </p:cNvPr>
          <p:cNvSpPr>
            <a:spLocks noGrp="1"/>
          </p:cNvSpPr>
          <p:nvPr>
            <p:ph type="sldNum" sz="quarter" idx="12"/>
          </p:nvPr>
        </p:nvSpPr>
        <p:spPr>
          <a:xfrm>
            <a:off x="8610600" y="6356350"/>
            <a:ext cx="2743200" cy="365125"/>
          </a:xfrm>
          <a:prstGeom prst="rect">
            <a:avLst/>
          </a:prstGeom>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25985305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B0BEDD-86FF-465C-B2F0-007DCAB911F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847773-63A0-4AEC-B614-D517901B45E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EEDD1D-746F-4EC6-AF6E-94D4B7000DA7}"/>
              </a:ext>
            </a:extLst>
          </p:cNvPr>
          <p:cNvSpPr>
            <a:spLocks noGrp="1"/>
          </p:cNvSpPr>
          <p:nvPr>
            <p:ph type="dt" sz="half" idx="10"/>
          </p:nvPr>
        </p:nvSpPr>
        <p:spPr>
          <a:xfrm>
            <a:off x="838200" y="6356350"/>
            <a:ext cx="2743200" cy="365125"/>
          </a:xfrm>
          <a:prstGeom prst="rect">
            <a:avLst/>
          </a:prstGeom>
        </p:spPr>
        <p:txBody>
          <a:bodyPr/>
          <a:lstStyle/>
          <a:p>
            <a:fld id="{24AD3164-41E9-4DDC-8A7F-9DD7DE630315}" type="datetimeFigureOut">
              <a:rPr lang="en-US" smtClean="0"/>
              <a:t>11/14/2021</a:t>
            </a:fld>
            <a:endParaRPr lang="en-US"/>
          </a:p>
        </p:txBody>
      </p:sp>
      <p:sp>
        <p:nvSpPr>
          <p:cNvPr id="5" name="Footer Placeholder 4">
            <a:extLst>
              <a:ext uri="{FF2B5EF4-FFF2-40B4-BE49-F238E27FC236}">
                <a16:creationId xmlns:a16="http://schemas.microsoft.com/office/drawing/2014/main" id="{5027282A-ADFE-4BD7-930C-FB9598BD81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143322-5FC3-406B-AEE0-759E5041AB45}"/>
              </a:ext>
            </a:extLst>
          </p:cNvPr>
          <p:cNvSpPr>
            <a:spLocks noGrp="1"/>
          </p:cNvSpPr>
          <p:nvPr>
            <p:ph type="sldNum" sz="quarter" idx="12"/>
          </p:nvPr>
        </p:nvSpPr>
        <p:spPr>
          <a:xfrm>
            <a:off x="8610600" y="6356350"/>
            <a:ext cx="2743200" cy="365125"/>
          </a:xfrm>
          <a:prstGeom prst="rect">
            <a:avLst/>
          </a:prstGeom>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3527910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8"/>
        <p:cNvGrpSpPr/>
        <p:nvPr/>
      </p:nvGrpSpPr>
      <p:grpSpPr>
        <a:xfrm>
          <a:off x="0" y="0"/>
          <a:ext cx="0" cy="0"/>
          <a:chOff x="0" y="0"/>
          <a:chExt cx="0" cy="0"/>
        </a:xfrm>
      </p:grpSpPr>
      <p:sp>
        <p:nvSpPr>
          <p:cNvPr id="9" name="Google Shape;9;p2"/>
          <p:cNvSpPr/>
          <p:nvPr/>
        </p:nvSpPr>
        <p:spPr>
          <a:xfrm>
            <a:off x="1336834" y="1567962"/>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675134" y="1133195"/>
            <a:ext cx="3159525" cy="3159525"/>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5892392" y="13751"/>
            <a:ext cx="6300713" cy="3924249"/>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flipH="1">
            <a:off x="6062742" y="-40433"/>
            <a:ext cx="6166525" cy="3838112"/>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chemeClr val="accent1"/>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 name="Google Shape;13;p2"/>
          <p:cNvGrpSpPr/>
          <p:nvPr userDrawn="1"/>
        </p:nvGrpSpPr>
        <p:grpSpPr>
          <a:xfrm rot="10800000" flipH="1">
            <a:off x="15" y="2222624"/>
            <a:ext cx="13566696" cy="4640683"/>
            <a:chOff x="1367050" y="3059225"/>
            <a:chExt cx="1407100" cy="848450"/>
          </a:xfrm>
        </p:grpSpPr>
        <p:sp>
          <p:nvSpPr>
            <p:cNvPr id="14"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3421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8246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296F1-7836-4634-9B73-564C53D7AC5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218" t="21481" r="4818" b="28518"/>
          <a:stretch/>
        </p:blipFill>
        <p:spPr>
          <a:xfrm>
            <a:off x="0" y="-16328"/>
            <a:ext cx="12192000" cy="6874328"/>
          </a:xfrm>
          <a:prstGeom prst="rect">
            <a:avLst/>
          </a:prstGeom>
        </p:spPr>
      </p:pic>
    </p:spTree>
    <p:extLst>
      <p:ext uri="{BB962C8B-B14F-4D97-AF65-F5344CB8AC3E}">
        <p14:creationId xmlns:p14="http://schemas.microsoft.com/office/powerpoint/2010/main" val="2995909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A90F95-A4F6-4608-9657-C9693BE4605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218" t="21481" r="4818" b="28518"/>
          <a:stretch/>
        </p:blipFill>
        <p:spPr>
          <a:xfrm>
            <a:off x="0" y="-16328"/>
            <a:ext cx="12192000" cy="6874328"/>
          </a:xfrm>
          <a:prstGeom prst="rect">
            <a:avLst/>
          </a:prstGeom>
        </p:spPr>
      </p:pic>
      <p:sp>
        <p:nvSpPr>
          <p:cNvPr id="2" name="Rectangle: Rounded Corners 1">
            <a:extLst>
              <a:ext uri="{FF2B5EF4-FFF2-40B4-BE49-F238E27FC236}">
                <a16:creationId xmlns:a16="http://schemas.microsoft.com/office/drawing/2014/main" id="{138EF975-3250-4F00-834E-75B1BA0AF94E}"/>
              </a:ext>
            </a:extLst>
          </p:cNvPr>
          <p:cNvSpPr/>
          <p:nvPr userDrawn="1"/>
        </p:nvSpPr>
        <p:spPr>
          <a:xfrm>
            <a:off x="152400" y="152400"/>
            <a:ext cx="11887200" cy="6553200"/>
          </a:xfrm>
          <a:prstGeom prst="roundRect">
            <a:avLst>
              <a:gd name="adj" fmla="val 3004"/>
            </a:avLst>
          </a:prstGeom>
          <a:solidFill>
            <a:schemeClr val="bg1"/>
          </a:solidFill>
          <a:ln>
            <a:solidFill>
              <a:srgbClr val="FF2A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4498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786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73AA9-23F9-4CBF-9B37-67A8B1AED41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0679181-DD26-4EBA-B21D-26A8F7129CD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ABBFC0-3D01-4861-AC33-05E0211D7F3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8B9FB4-7610-44F4-B085-0ED23FF97D3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A49719-383C-4B37-9EA8-65E5CE0E389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FEB4C8-9FCA-402A-A7E9-9C645F90E7B7}"/>
              </a:ext>
            </a:extLst>
          </p:cNvPr>
          <p:cNvSpPr>
            <a:spLocks noGrp="1"/>
          </p:cNvSpPr>
          <p:nvPr>
            <p:ph type="dt" sz="half" idx="10"/>
          </p:nvPr>
        </p:nvSpPr>
        <p:spPr>
          <a:xfrm>
            <a:off x="838200" y="6356350"/>
            <a:ext cx="2743200" cy="365125"/>
          </a:xfrm>
          <a:prstGeom prst="rect">
            <a:avLst/>
          </a:prstGeom>
        </p:spPr>
        <p:txBody>
          <a:bodyPr/>
          <a:lstStyle/>
          <a:p>
            <a:fld id="{24AD3164-41E9-4DDC-8A7F-9DD7DE630315}" type="datetimeFigureOut">
              <a:rPr lang="en-US" smtClean="0"/>
              <a:t>11/14/2021</a:t>
            </a:fld>
            <a:endParaRPr lang="en-US"/>
          </a:p>
        </p:txBody>
      </p:sp>
      <p:sp>
        <p:nvSpPr>
          <p:cNvPr id="8" name="Footer Placeholder 7">
            <a:extLst>
              <a:ext uri="{FF2B5EF4-FFF2-40B4-BE49-F238E27FC236}">
                <a16:creationId xmlns:a16="http://schemas.microsoft.com/office/drawing/2014/main" id="{5A96A329-28B8-4D78-822D-1B3EFA6868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50B91B9-4752-4606-8F44-6384FC25E292}"/>
              </a:ext>
            </a:extLst>
          </p:cNvPr>
          <p:cNvSpPr>
            <a:spLocks noGrp="1"/>
          </p:cNvSpPr>
          <p:nvPr>
            <p:ph type="sldNum" sz="quarter" idx="12"/>
          </p:nvPr>
        </p:nvSpPr>
        <p:spPr>
          <a:xfrm>
            <a:off x="8610600" y="6356350"/>
            <a:ext cx="2743200" cy="365125"/>
          </a:xfrm>
          <a:prstGeom prst="rect">
            <a:avLst/>
          </a:prstGeom>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6908076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73888-0760-4576-9FF3-F743FCE38BC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627E776-0BAB-4723-8A92-452034027965}"/>
              </a:ext>
            </a:extLst>
          </p:cNvPr>
          <p:cNvSpPr>
            <a:spLocks noGrp="1"/>
          </p:cNvSpPr>
          <p:nvPr>
            <p:ph type="dt" sz="half" idx="10"/>
          </p:nvPr>
        </p:nvSpPr>
        <p:spPr>
          <a:xfrm>
            <a:off x="838200" y="6356350"/>
            <a:ext cx="2743200" cy="365125"/>
          </a:xfrm>
          <a:prstGeom prst="rect">
            <a:avLst/>
          </a:prstGeom>
        </p:spPr>
        <p:txBody>
          <a:bodyPr/>
          <a:lstStyle/>
          <a:p>
            <a:fld id="{24AD3164-41E9-4DDC-8A7F-9DD7DE630315}" type="datetimeFigureOut">
              <a:rPr lang="en-US" smtClean="0"/>
              <a:t>11/14/2021</a:t>
            </a:fld>
            <a:endParaRPr lang="en-US"/>
          </a:p>
        </p:txBody>
      </p:sp>
      <p:sp>
        <p:nvSpPr>
          <p:cNvPr id="4" name="Footer Placeholder 3">
            <a:extLst>
              <a:ext uri="{FF2B5EF4-FFF2-40B4-BE49-F238E27FC236}">
                <a16:creationId xmlns:a16="http://schemas.microsoft.com/office/drawing/2014/main" id="{60B55978-990A-44FA-9CDB-022A4D4F49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292F053-BC1B-4A3A-9711-162F3DCE1315}"/>
              </a:ext>
            </a:extLst>
          </p:cNvPr>
          <p:cNvSpPr>
            <a:spLocks noGrp="1"/>
          </p:cNvSpPr>
          <p:nvPr>
            <p:ph type="sldNum" sz="quarter" idx="12"/>
          </p:nvPr>
        </p:nvSpPr>
        <p:spPr>
          <a:xfrm>
            <a:off x="8610600" y="6356350"/>
            <a:ext cx="2743200" cy="365125"/>
          </a:xfrm>
          <a:prstGeom prst="rect">
            <a:avLst/>
          </a:prstGeom>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2483060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61B112-8C21-40F0-A74A-A137B55827DD}"/>
              </a:ext>
            </a:extLst>
          </p:cNvPr>
          <p:cNvSpPr>
            <a:spLocks noGrp="1"/>
          </p:cNvSpPr>
          <p:nvPr>
            <p:ph type="dt" sz="half" idx="10"/>
          </p:nvPr>
        </p:nvSpPr>
        <p:spPr>
          <a:xfrm>
            <a:off x="838200" y="6356350"/>
            <a:ext cx="2743200" cy="365125"/>
          </a:xfrm>
          <a:prstGeom prst="rect">
            <a:avLst/>
          </a:prstGeom>
        </p:spPr>
        <p:txBody>
          <a:bodyPr/>
          <a:lstStyle/>
          <a:p>
            <a:fld id="{24AD3164-41E9-4DDC-8A7F-9DD7DE630315}" type="datetimeFigureOut">
              <a:rPr lang="en-US" smtClean="0"/>
              <a:t>11/14/2021</a:t>
            </a:fld>
            <a:endParaRPr lang="en-US"/>
          </a:p>
        </p:txBody>
      </p:sp>
      <p:sp>
        <p:nvSpPr>
          <p:cNvPr id="3" name="Footer Placeholder 2">
            <a:extLst>
              <a:ext uri="{FF2B5EF4-FFF2-40B4-BE49-F238E27FC236}">
                <a16:creationId xmlns:a16="http://schemas.microsoft.com/office/drawing/2014/main" id="{F156E0C0-7B48-4F93-9660-300519384C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9325FD5-91E2-4949-A3E7-A86484A0B9AE}"/>
              </a:ext>
            </a:extLst>
          </p:cNvPr>
          <p:cNvSpPr>
            <a:spLocks noGrp="1"/>
          </p:cNvSpPr>
          <p:nvPr>
            <p:ph type="sldNum" sz="quarter" idx="12"/>
          </p:nvPr>
        </p:nvSpPr>
        <p:spPr>
          <a:xfrm>
            <a:off x="8610600" y="6356350"/>
            <a:ext cx="2743200" cy="365125"/>
          </a:xfrm>
          <a:prstGeom prst="rect">
            <a:avLst/>
          </a:prstGeom>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3913498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0868-E813-47A1-8C0D-D395A67DDB4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682259-89C4-4923-AE74-113076BD592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CCC5E0-0FDA-4A13-B39A-A217E5A4FC0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476D46-5F76-42FC-BB10-1717864461AB}"/>
              </a:ext>
            </a:extLst>
          </p:cNvPr>
          <p:cNvSpPr>
            <a:spLocks noGrp="1"/>
          </p:cNvSpPr>
          <p:nvPr>
            <p:ph type="dt" sz="half" idx="10"/>
          </p:nvPr>
        </p:nvSpPr>
        <p:spPr>
          <a:xfrm>
            <a:off x="838200" y="6356350"/>
            <a:ext cx="2743200" cy="365125"/>
          </a:xfrm>
          <a:prstGeom prst="rect">
            <a:avLst/>
          </a:prstGeom>
        </p:spPr>
        <p:txBody>
          <a:bodyPr/>
          <a:lstStyle/>
          <a:p>
            <a:fld id="{24AD3164-41E9-4DDC-8A7F-9DD7DE630315}" type="datetimeFigureOut">
              <a:rPr lang="en-US" smtClean="0"/>
              <a:t>11/14/2021</a:t>
            </a:fld>
            <a:endParaRPr lang="en-US"/>
          </a:p>
        </p:txBody>
      </p:sp>
      <p:sp>
        <p:nvSpPr>
          <p:cNvPr id="6" name="Footer Placeholder 5">
            <a:extLst>
              <a:ext uri="{FF2B5EF4-FFF2-40B4-BE49-F238E27FC236}">
                <a16:creationId xmlns:a16="http://schemas.microsoft.com/office/drawing/2014/main" id="{1CBE9708-9996-4C34-A983-526D5EB93B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95F7F89-B42F-4F98-A3B9-27A94D400814}"/>
              </a:ext>
            </a:extLst>
          </p:cNvPr>
          <p:cNvSpPr>
            <a:spLocks noGrp="1"/>
          </p:cNvSpPr>
          <p:nvPr>
            <p:ph type="sldNum" sz="quarter" idx="12"/>
          </p:nvPr>
        </p:nvSpPr>
        <p:spPr>
          <a:xfrm>
            <a:off x="8610600" y="6356350"/>
            <a:ext cx="2743200" cy="365125"/>
          </a:xfrm>
          <a:prstGeom prst="rect">
            <a:avLst/>
          </a:prstGeom>
        </p:spPr>
        <p:txBody>
          <a:bodyPr/>
          <a:lstStyle/>
          <a:p>
            <a:fld id="{33517A29-E675-4A03-AB67-325A9DDF4CDD}" type="slidenum">
              <a:rPr lang="en-US" smtClean="0"/>
              <a:t>‹#›</a:t>
            </a:fld>
            <a:endParaRPr lang="en-US"/>
          </a:p>
        </p:txBody>
      </p:sp>
    </p:spTree>
    <p:extLst>
      <p:ext uri="{BB962C8B-B14F-4D97-AF65-F5344CB8AC3E}">
        <p14:creationId xmlns:p14="http://schemas.microsoft.com/office/powerpoint/2010/main" val="2051963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77D02360-ACA5-44F8-BD7A-6AAD32DDB8A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448588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5C2A49-E789-4EAB-B622-DDFAF4DCFD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68111"/>
          </a:xfrm>
          <a:prstGeom prst="rect">
            <a:avLst/>
          </a:prstGeom>
        </p:spPr>
      </p:pic>
      <p:pic>
        <p:nvPicPr>
          <p:cNvPr id="3" name="Picture 2">
            <a:extLst>
              <a:ext uri="{FF2B5EF4-FFF2-40B4-BE49-F238E27FC236}">
                <a16:creationId xmlns:a16="http://schemas.microsoft.com/office/drawing/2014/main" id="{5F698E01-553F-4103-93C3-2DF266524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509" y="174522"/>
            <a:ext cx="1433052" cy="1433052"/>
          </a:xfrm>
          <a:prstGeom prst="rect">
            <a:avLst/>
          </a:prstGeom>
        </p:spPr>
      </p:pic>
      <p:grpSp>
        <p:nvGrpSpPr>
          <p:cNvPr id="4" name="Group 3">
            <a:extLst>
              <a:ext uri="{FF2B5EF4-FFF2-40B4-BE49-F238E27FC236}">
                <a16:creationId xmlns:a16="http://schemas.microsoft.com/office/drawing/2014/main" id="{F08E029D-3E2B-4780-8BAE-3EE0C29C4755}"/>
              </a:ext>
            </a:extLst>
          </p:cNvPr>
          <p:cNvGrpSpPr/>
          <p:nvPr/>
        </p:nvGrpSpPr>
        <p:grpSpPr>
          <a:xfrm>
            <a:off x="1312510" y="1782097"/>
            <a:ext cx="9566979" cy="2941742"/>
            <a:chOff x="1233756" y="3227454"/>
            <a:chExt cx="9566979" cy="2941742"/>
          </a:xfrm>
          <a:solidFill>
            <a:srgbClr val="FF0066"/>
          </a:solidFill>
        </p:grpSpPr>
        <p:sp>
          <p:nvSpPr>
            <p:cNvPr id="5" name="Rectangle: Rounded Corners 4">
              <a:extLst>
                <a:ext uri="{FF2B5EF4-FFF2-40B4-BE49-F238E27FC236}">
                  <a16:creationId xmlns:a16="http://schemas.microsoft.com/office/drawing/2014/main" id="{EE1C346E-CB1C-4085-8143-2C1470F6B859}"/>
                </a:ext>
              </a:extLst>
            </p:cNvPr>
            <p:cNvSpPr/>
            <p:nvPr/>
          </p:nvSpPr>
          <p:spPr>
            <a:xfrm>
              <a:off x="1233756" y="3227454"/>
              <a:ext cx="9409470" cy="279981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2DE3DE14-018F-4391-967B-2161954B03E5}"/>
                </a:ext>
              </a:extLst>
            </p:cNvPr>
            <p:cNvSpPr/>
            <p:nvPr/>
          </p:nvSpPr>
          <p:spPr>
            <a:xfrm>
              <a:off x="1391265" y="3369385"/>
              <a:ext cx="9409470" cy="2799811"/>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6E59E85D-8C68-4FF8-BD4D-D8DB59CDE7F7}"/>
              </a:ext>
            </a:extLst>
          </p:cNvPr>
          <p:cNvSpPr txBox="1"/>
          <p:nvPr/>
        </p:nvSpPr>
        <p:spPr>
          <a:xfrm>
            <a:off x="3772878" y="525937"/>
            <a:ext cx="4488729" cy="954107"/>
          </a:xfrm>
          <a:prstGeom prst="rect">
            <a:avLst/>
          </a:prstGeom>
          <a:noFill/>
        </p:spPr>
        <p:txBody>
          <a:bodyPr wrap="none" rtlCol="0">
            <a:spAutoFit/>
          </a:bodyPr>
          <a:lstStyle/>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PHÒNG GD &amp;ĐT LONG BIÊN</a:t>
            </a:r>
          </a:p>
          <a:p>
            <a:pPr algn="ctr"/>
            <a:r>
              <a:rPr lang="en-US" sz="2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sp>
        <p:nvSpPr>
          <p:cNvPr id="8" name="TextBox 7">
            <a:extLst>
              <a:ext uri="{FF2B5EF4-FFF2-40B4-BE49-F238E27FC236}">
                <a16:creationId xmlns:a16="http://schemas.microsoft.com/office/drawing/2014/main" id="{99AD6277-57CF-4D58-82B4-E9582071F508}"/>
              </a:ext>
            </a:extLst>
          </p:cNvPr>
          <p:cNvSpPr txBox="1"/>
          <p:nvPr/>
        </p:nvSpPr>
        <p:spPr>
          <a:xfrm>
            <a:off x="2611831" y="2440315"/>
            <a:ext cx="6810825" cy="1569660"/>
          </a:xfrm>
          <a:prstGeom prst="rect">
            <a:avLst/>
          </a:prstGeom>
          <a:noFill/>
        </p:spPr>
        <p:txBody>
          <a:bodyPr wrap="square" rtlCol="0">
            <a:spAutoFit/>
          </a:bodyPr>
          <a:lstStyle/>
          <a:p>
            <a:pPr algn="ctr"/>
            <a:r>
              <a:rPr lang="en-US"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CHÀO MỪNG CÁC EM </a:t>
            </a:r>
          </a:p>
          <a:p>
            <a:pPr algn="ctr"/>
            <a:r>
              <a:rPr lang="en-US" sz="4800" b="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ĐẾN TIẾT TIẾNG VIỆT</a:t>
            </a:r>
          </a:p>
        </p:txBody>
      </p:sp>
      <p:pic>
        <p:nvPicPr>
          <p:cNvPr id="9" name="图片 6">
            <a:extLst>
              <a:ext uri="{FF2B5EF4-FFF2-40B4-BE49-F238E27FC236}">
                <a16:creationId xmlns:a16="http://schemas.microsoft.com/office/drawing/2014/main" id="{62806BD0-A1B2-4F7B-B9F9-253C8CD363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327944"/>
            <a:ext cx="12192000" cy="1568824"/>
          </a:xfrm>
          <a:prstGeom prst="rect">
            <a:avLst/>
          </a:prstGeom>
        </p:spPr>
      </p:pic>
      <p:pic>
        <p:nvPicPr>
          <p:cNvPr id="10" name="图片 9">
            <a:extLst>
              <a:ext uri="{FF2B5EF4-FFF2-40B4-BE49-F238E27FC236}">
                <a16:creationId xmlns:a16="http://schemas.microsoft.com/office/drawing/2014/main" id="{07568FBE-1218-41F2-A2B8-EDA2902CFF4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13545" y="3983653"/>
            <a:ext cx="3200400" cy="3039035"/>
          </a:xfrm>
          <a:prstGeom prst="rect">
            <a:avLst/>
          </a:prstGeom>
        </p:spPr>
      </p:pic>
      <p:pic>
        <p:nvPicPr>
          <p:cNvPr id="11" name="图片 10">
            <a:extLst>
              <a:ext uri="{FF2B5EF4-FFF2-40B4-BE49-F238E27FC236}">
                <a16:creationId xmlns:a16="http://schemas.microsoft.com/office/drawing/2014/main" id="{51D24E06-92AC-4AA3-9CD1-B9E9B8BCBD6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109587" y="3557499"/>
            <a:ext cx="2263295" cy="3827929"/>
          </a:xfrm>
          <a:prstGeom prst="rect">
            <a:avLst/>
          </a:prstGeom>
        </p:spPr>
      </p:pic>
    </p:spTree>
    <p:extLst>
      <p:ext uri="{BB962C8B-B14F-4D97-AF65-F5344CB8AC3E}">
        <p14:creationId xmlns:p14="http://schemas.microsoft.com/office/powerpoint/2010/main" val="4014028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18;p34">
            <a:extLst>
              <a:ext uri="{FF2B5EF4-FFF2-40B4-BE49-F238E27FC236}">
                <a16:creationId xmlns:a16="http://schemas.microsoft.com/office/drawing/2014/main" id="{975FDBBC-0E41-493C-A8C6-202288C80686}"/>
              </a:ext>
            </a:extLst>
          </p:cNvPr>
          <p:cNvSpPr txBox="1">
            <a:spLocks/>
          </p:cNvSpPr>
          <p:nvPr/>
        </p:nvSpPr>
        <p:spPr>
          <a:xfrm>
            <a:off x="5105400" y="105131"/>
            <a:ext cx="2239645" cy="758852"/>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altLang="en-GB" sz="3600">
                <a:ln>
                  <a:solidFill>
                    <a:schemeClr val="bg1"/>
                  </a:solidFill>
                </a:ln>
                <a:solidFill>
                  <a:schemeClr val="tx1">
                    <a:lumMod val="75000"/>
                    <a:lumOff val="25000"/>
                  </a:schemeClr>
                </a:solidFill>
                <a:latin typeface="HP-167" panose="020B0803050302020204" pitchFamily="34" charset="0"/>
                <a:ea typeface="华文彩云" panose="02010800040101010101" charset="-122"/>
                <a:cs typeface="Algerian" panose="04020705040A02060702" charset="0"/>
              </a:rPr>
              <a:t>TUẦN 11</a:t>
            </a:r>
          </a:p>
        </p:txBody>
      </p:sp>
      <p:sp>
        <p:nvSpPr>
          <p:cNvPr id="8" name="1">
            <a:extLst>
              <a:ext uri="{FF2B5EF4-FFF2-40B4-BE49-F238E27FC236}">
                <a16:creationId xmlns:a16="http://schemas.microsoft.com/office/drawing/2014/main" id="{8DF0A337-95FB-4137-8B41-D8F790CCBB05}"/>
              </a:ext>
            </a:extLst>
          </p:cNvPr>
          <p:cNvSpPr>
            <a:spLocks noGrp="1"/>
          </p:cNvSpPr>
          <p:nvPr/>
        </p:nvSpPr>
        <p:spPr>
          <a:xfrm>
            <a:off x="5452087" y="5604868"/>
            <a:ext cx="1524000" cy="544472"/>
          </a:xfrm>
        </p:spPr>
        <p:txBody>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marL="0" marR="0" indent="0" algn="dist" rtl="0">
              <a:lnSpc>
                <a:spcPct val="180000"/>
              </a:lnSpc>
              <a:spcBef>
                <a:spcPts val="0"/>
              </a:spcBef>
            </a:pPr>
            <a:r>
              <a:rPr lang="en-US" altLang="zh-CN" sz="2800" b="1" i="0" u="none" strike="noStrike" kern="2200" baseline="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rPr>
              <a:t>TIẾT</a:t>
            </a:r>
            <a:r>
              <a:rPr lang="en-US" altLang="zh-CN" sz="2800" b="1" i="0" u="none" strike="noStrike" kern="220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rPr>
              <a:t> 5</a:t>
            </a:r>
            <a:endParaRPr lang="zh-CN" altLang="en-US" sz="2800" b="1" i="0" u="none" strike="noStrike" kern="2200" baseline="0" dirty="0">
              <a:solidFill>
                <a:schemeClr val="tx1">
                  <a:lumMod val="65000"/>
                  <a:lumOff val="35000"/>
                </a:schemeClr>
              </a:solidFill>
              <a:latin typeface="HP-167" panose="020B0803050302020204" pitchFamily="34" charset="0"/>
              <a:ea typeface="字魂58号-创中黑" panose="00000500000000000000" pitchFamily="2" charset="-122"/>
              <a:cs typeface="字魂58号-创中黑" panose="00000500000000000000" pitchFamily="2" charset="-122"/>
            </a:endParaRPr>
          </a:p>
        </p:txBody>
      </p:sp>
      <p:pic>
        <p:nvPicPr>
          <p:cNvPr id="9" name="Picture 8">
            <a:extLst>
              <a:ext uri="{FF2B5EF4-FFF2-40B4-BE49-F238E27FC236}">
                <a16:creationId xmlns:a16="http://schemas.microsoft.com/office/drawing/2014/main" id="{0B1D6D74-49D2-49DB-AA03-26C7B5C82F2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64806" y="658771"/>
            <a:ext cx="9181253" cy="5076598"/>
          </a:xfrm>
          <a:prstGeom prst="rect">
            <a:avLst/>
          </a:prstGeom>
        </p:spPr>
      </p:pic>
      <p:pic>
        <p:nvPicPr>
          <p:cNvPr id="10" name="Picture 9">
            <a:extLst>
              <a:ext uri="{FF2B5EF4-FFF2-40B4-BE49-F238E27FC236}">
                <a16:creationId xmlns:a16="http://schemas.microsoft.com/office/drawing/2014/main" id="{E569A190-3AD4-4C02-8E59-9236D5C74F71}"/>
              </a:ext>
            </a:extLst>
          </p:cNvPr>
          <p:cNvPicPr>
            <a:picLocks noChangeAspect="1"/>
          </p:cNvPicPr>
          <p:nvPr/>
        </p:nvPicPr>
        <p:blipFill>
          <a:blip r:embed="rId3"/>
          <a:stretch>
            <a:fillRect/>
          </a:stretch>
        </p:blipFill>
        <p:spPr>
          <a:xfrm>
            <a:off x="2060097" y="2601404"/>
            <a:ext cx="8071804" cy="2139881"/>
          </a:xfrm>
          <a:prstGeom prst="rect">
            <a:avLst/>
          </a:prstGeom>
        </p:spPr>
      </p:pic>
      <p:pic>
        <p:nvPicPr>
          <p:cNvPr id="11" name="Picture 10">
            <a:extLst>
              <a:ext uri="{FF2B5EF4-FFF2-40B4-BE49-F238E27FC236}">
                <a16:creationId xmlns:a16="http://schemas.microsoft.com/office/drawing/2014/main" id="{25A612B2-F9CB-4F93-B7AD-F20894CE194E}"/>
              </a:ext>
            </a:extLst>
          </p:cNvPr>
          <p:cNvPicPr>
            <a:picLocks noChangeAspect="1"/>
          </p:cNvPicPr>
          <p:nvPr/>
        </p:nvPicPr>
        <p:blipFill>
          <a:blip r:embed="rId4"/>
          <a:stretch>
            <a:fillRect/>
          </a:stretch>
        </p:blipFill>
        <p:spPr>
          <a:xfrm>
            <a:off x="4792538" y="1703144"/>
            <a:ext cx="2865368" cy="1109568"/>
          </a:xfrm>
          <a:prstGeom prst="rect">
            <a:avLst/>
          </a:prstGeom>
        </p:spPr>
      </p:pic>
    </p:spTree>
    <p:extLst>
      <p:ext uri="{BB962C8B-B14F-4D97-AF65-F5344CB8AC3E}">
        <p14:creationId xmlns:p14="http://schemas.microsoft.com/office/powerpoint/2010/main" val="176674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ppt_x</p:attrName>
                                            </p:attrNameLst>
                                          </p:cBhvr>
                                          <p:tavLst>
                                            <p:tav tm="0">
                                              <p:val>
                                                <p:strVal val="#ppt_x-.2"/>
                                              </p:val>
                                            </p:tav>
                                            <p:tav tm="100000">
                                              <p:val>
                                                <p:strVal val="#ppt_x"/>
                                              </p:val>
                                            </p:tav>
                                          </p:tavLst>
                                        </p:anim>
                                        <p:anim calcmode="lin" valueType="num">
                                          <p:cBhvr>
                                            <p:cTn id="1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14:presetBounceEnd="56000">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14:bounceEnd="56000">
                                          <p:cBhvr additive="base">
                                            <p:cTn id="18" dur="1500" fill="hold"/>
                                            <p:tgtEl>
                                              <p:spTgt spid="11"/>
                                            </p:tgtEl>
                                            <p:attrNameLst>
                                              <p:attrName>ppt_x</p:attrName>
                                            </p:attrNameLst>
                                          </p:cBhvr>
                                          <p:tavLst>
                                            <p:tav tm="0">
                                              <p:val>
                                                <p:strVal val="#ppt_x"/>
                                              </p:val>
                                            </p:tav>
                                            <p:tav tm="100000">
                                              <p:val>
                                                <p:strVal val="#ppt_x"/>
                                              </p:val>
                                            </p:tav>
                                          </p:tavLst>
                                        </p:anim>
                                        <p:anim calcmode="lin" valueType="num" p14:bounceEnd="56000">
                                          <p:cBhvr additive="base">
                                            <p:cTn id="19" dur="1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500"/>
                                </p:stCondLst>
                                <p:childTnLst>
                                  <p:par>
                                    <p:cTn id="26" presetID="8"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amond(in)">
                                          <p:cBhvr>
                                            <p:cTn id="28"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ppt_x</p:attrName>
                                            </p:attrNameLst>
                                          </p:cBhvr>
                                          <p:tavLst>
                                            <p:tav tm="0">
                                              <p:val>
                                                <p:strVal val="#ppt_x-.2"/>
                                              </p:val>
                                            </p:tav>
                                            <p:tav tm="100000">
                                              <p:val>
                                                <p:strVal val="#ppt_x"/>
                                              </p:val>
                                            </p:tav>
                                          </p:tavLst>
                                        </p:anim>
                                        <p:anim calcmode="lin" valueType="num">
                                          <p:cBhvr>
                                            <p:cTn id="1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1500" fill="hold"/>
                                            <p:tgtEl>
                                              <p:spTgt spid="11"/>
                                            </p:tgtEl>
                                            <p:attrNameLst>
                                              <p:attrName>ppt_x</p:attrName>
                                            </p:attrNameLst>
                                          </p:cBhvr>
                                          <p:tavLst>
                                            <p:tav tm="0">
                                              <p:val>
                                                <p:strVal val="#ppt_x"/>
                                              </p:val>
                                            </p:tav>
                                            <p:tav tm="100000">
                                              <p:val>
                                                <p:strVal val="#ppt_x"/>
                                              </p:val>
                                            </p:tav>
                                          </p:tavLst>
                                        </p:anim>
                                        <p:anim calcmode="lin" valueType="num">
                                          <p:cBhvr additive="base">
                                            <p:cTn id="19" dur="1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500"/>
                                </p:stCondLst>
                                <p:childTnLst>
                                  <p:par>
                                    <p:cTn id="26" presetID="8"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amond(in)">
                                          <p:cBhvr>
                                            <p:cTn id="28"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grpSp>
        <p:nvGrpSpPr>
          <p:cNvPr id="42" name="Google Shape;396;p31">
            <a:extLst>
              <a:ext uri="{FF2B5EF4-FFF2-40B4-BE49-F238E27FC236}">
                <a16:creationId xmlns:a16="http://schemas.microsoft.com/office/drawing/2014/main" id="{9D62DDF1-043D-4638-8E6C-9927CEE40C0D}"/>
              </a:ext>
            </a:extLst>
          </p:cNvPr>
          <p:cNvGrpSpPr/>
          <p:nvPr/>
        </p:nvGrpSpPr>
        <p:grpSpPr>
          <a:xfrm>
            <a:off x="1353719" y="1193462"/>
            <a:ext cx="9356254" cy="4471076"/>
            <a:chOff x="1741360" y="1071703"/>
            <a:chExt cx="6005068" cy="3022263"/>
          </a:xfrm>
        </p:grpSpPr>
        <p:sp>
          <p:nvSpPr>
            <p:cNvPr id="43" name="Google Shape;397;p31">
              <a:extLst>
                <a:ext uri="{FF2B5EF4-FFF2-40B4-BE49-F238E27FC236}">
                  <a16:creationId xmlns:a16="http://schemas.microsoft.com/office/drawing/2014/main" id="{CED1AA1B-D266-4455-A0E3-89CF3906FDA7}"/>
                </a:ext>
              </a:extLst>
            </p:cNvPr>
            <p:cNvSpPr/>
            <p:nvPr/>
          </p:nvSpPr>
          <p:spPr>
            <a:xfrm rot="-129175">
              <a:off x="1789023" y="1167494"/>
              <a:ext cx="5957405" cy="292647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800">
                <a:solidFill>
                  <a:srgbClr val="447156"/>
                </a:solidFill>
              </a:endParaRPr>
            </a:p>
          </p:txBody>
        </p:sp>
        <p:sp>
          <p:nvSpPr>
            <p:cNvPr id="44" name="Google Shape;398;p31">
              <a:extLst>
                <a:ext uri="{FF2B5EF4-FFF2-40B4-BE49-F238E27FC236}">
                  <a16:creationId xmlns:a16="http://schemas.microsoft.com/office/drawing/2014/main" id="{0695A43E-9D23-4B3F-A7E1-76F9BFDE80B8}"/>
                </a:ext>
              </a:extLst>
            </p:cNvPr>
            <p:cNvSpPr/>
            <p:nvPr/>
          </p:nvSpPr>
          <p:spPr>
            <a:xfrm rot="21470825">
              <a:off x="1741360" y="1071703"/>
              <a:ext cx="5898603" cy="2888221"/>
            </a:xfrm>
            <a:prstGeom prst="roundRect">
              <a:avLst>
                <a:gd name="adj" fmla="val 2449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solidFill>
                  <a:srgbClr val="447156"/>
                </a:solidFill>
              </a:endParaRPr>
            </a:p>
          </p:txBody>
        </p:sp>
      </p:grpSp>
      <p:sp>
        <p:nvSpPr>
          <p:cNvPr id="48" name="Google Shape;402;p31">
            <a:extLst>
              <a:ext uri="{FF2B5EF4-FFF2-40B4-BE49-F238E27FC236}">
                <a16:creationId xmlns:a16="http://schemas.microsoft.com/office/drawing/2014/main" id="{D02D3C34-5596-4981-B9AA-E0949F9820C7}"/>
              </a:ext>
            </a:extLst>
          </p:cNvPr>
          <p:cNvSpPr/>
          <p:nvPr/>
        </p:nvSpPr>
        <p:spPr>
          <a:xfrm>
            <a:off x="10605531" y="141464"/>
            <a:ext cx="1339988" cy="1339988"/>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B8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47156"/>
              </a:solidFill>
            </a:endParaRPr>
          </a:p>
        </p:txBody>
      </p:sp>
      <p:sp>
        <p:nvSpPr>
          <p:cNvPr id="9" name="Google Shape;419;p31">
            <a:extLst>
              <a:ext uri="{FF2B5EF4-FFF2-40B4-BE49-F238E27FC236}">
                <a16:creationId xmlns:a16="http://schemas.microsoft.com/office/drawing/2014/main" id="{270B2FB3-A81A-4828-B455-6D11FA2651D7}"/>
              </a:ext>
            </a:extLst>
          </p:cNvPr>
          <p:cNvSpPr txBox="1">
            <a:spLocks/>
          </p:cNvSpPr>
          <p:nvPr/>
        </p:nvSpPr>
        <p:spPr>
          <a:xfrm>
            <a:off x="2286000" y="2152979"/>
            <a:ext cx="6453628" cy="1030098"/>
          </a:xfrm>
          <a:prstGeom prst="rect">
            <a:avLst/>
          </a:prstGeom>
        </p:spPr>
        <p:txBody>
          <a:bodyPr spcFirstLastPara="1" wrap="square" lIns="91425" tIns="91425" rIns="91425" bIns="91425"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6000" b="1">
                <a:solidFill>
                  <a:srgbClr val="F45149"/>
                </a:solidFill>
                <a:latin typeface="HP001" panose="020B0603050302020204" pitchFamily="34" charset="0"/>
                <a:ea typeface="HP001" panose="020B0603050302020204" pitchFamily="34" charset="0"/>
              </a:rPr>
              <a:t>ǡ</a:t>
            </a:r>
            <a:r>
              <a:rPr lang="el-GR" sz="6000" b="1">
                <a:solidFill>
                  <a:srgbClr val="F45149"/>
                </a:solidFill>
                <a:latin typeface="HP001" panose="020B0603050302020204" pitchFamily="34" charset="0"/>
                <a:ea typeface="HP001" panose="020B0603050302020204" pitchFamily="34" charset="0"/>
              </a:rPr>
              <a:t>μ</a:t>
            </a:r>
            <a:r>
              <a:rPr lang="en-US" sz="6000" b="1">
                <a:solidFill>
                  <a:srgbClr val="F45149"/>
                </a:solidFill>
                <a:latin typeface="HP001" panose="020B0603050302020204" pitchFamily="34" charset="0"/>
                <a:ea typeface="HP001" panose="020B0603050302020204" pitchFamily="34" charset="0"/>
              </a:rPr>
              <a:t>ếnḑ V</a:t>
            </a:r>
            <a:r>
              <a:rPr lang="el-GR" sz="6000" b="1">
                <a:solidFill>
                  <a:srgbClr val="F45149"/>
                </a:solidFill>
                <a:latin typeface="HP001" panose="020B0603050302020204" pitchFamily="34" charset="0"/>
                <a:ea typeface="HP001" panose="020B0603050302020204" pitchFamily="34" charset="0"/>
              </a:rPr>
              <a:t>Θ</a:t>
            </a:r>
            <a:r>
              <a:rPr lang="en-US" sz="6000" b="1">
                <a:solidFill>
                  <a:srgbClr val="F45149"/>
                </a:solidFill>
                <a:latin typeface="HP001" panose="020B0603050302020204" pitchFamily="34" charset="0"/>
                <a:ea typeface="HP001" panose="020B0603050302020204" pitchFamily="34" charset="0"/>
              </a:rPr>
              <a:t>ʸt</a:t>
            </a:r>
            <a:endParaRPr lang="en-US" altLang="en-GB" sz="6000">
              <a:solidFill>
                <a:srgbClr val="F45149"/>
              </a:solidFill>
              <a:latin typeface="Algerian" panose="04020705040A02060702" charset="0"/>
              <a:ea typeface="思源黑体 CN Medium" panose="020B0600000000000000" charset="-122"/>
              <a:cs typeface="Algerian" panose="04020705040A02060702" charset="0"/>
              <a:sym typeface="+mn-ea"/>
            </a:endParaRPr>
          </a:p>
        </p:txBody>
      </p:sp>
      <p:sp>
        <p:nvSpPr>
          <p:cNvPr id="10" name="Google Shape;420;p31">
            <a:extLst>
              <a:ext uri="{FF2B5EF4-FFF2-40B4-BE49-F238E27FC236}">
                <a16:creationId xmlns:a16="http://schemas.microsoft.com/office/drawing/2014/main" id="{12435EFA-A516-457E-AA7D-7492190BA500}"/>
              </a:ext>
            </a:extLst>
          </p:cNvPr>
          <p:cNvSpPr txBox="1">
            <a:spLocks/>
          </p:cNvSpPr>
          <p:nvPr/>
        </p:nvSpPr>
        <p:spPr>
          <a:xfrm>
            <a:off x="2084922" y="3596954"/>
            <a:ext cx="7165456" cy="898846"/>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6000" b="1">
                <a:latin typeface="HP001" panose="020B0603050302020204" pitchFamily="34" charset="0"/>
                <a:ea typeface="HP001" panose="020B0603050302020204" pitchFamily="34" charset="0"/>
              </a:rPr>
              <a:t>Lu</a:t>
            </a:r>
            <a:r>
              <a:rPr lang="el-GR" sz="6000" b="1">
                <a:latin typeface="HP001" panose="020B0603050302020204" pitchFamily="34" charset="0"/>
                <a:ea typeface="HP001" panose="020B0603050302020204" pitchFamily="34" charset="0"/>
              </a:rPr>
              <a:t>Ώ</a:t>
            </a:r>
            <a:r>
              <a:rPr lang="en-US" sz="6000" b="1">
                <a:latin typeface="HP001" panose="020B0603050302020204" pitchFamily="34" charset="0"/>
                <a:ea typeface="HP001" panose="020B0603050302020204" pitchFamily="34" charset="0"/>
              </a:rPr>
              <a:t>ǝn ȫ</a:t>
            </a:r>
            <a:r>
              <a:rPr lang="el-GR" sz="6000" b="1">
                <a:latin typeface="HP001" panose="020B0603050302020204" pitchFamily="34" charset="0"/>
                <a:ea typeface="HP001" panose="020B0603050302020204" pitchFamily="34" charset="0"/>
              </a:rPr>
              <a:t>μ</a:t>
            </a:r>
            <a:r>
              <a:rPr lang="en-US" sz="6000" b="1">
                <a:latin typeface="HP001" panose="020B0603050302020204" pitchFamily="34" charset="0"/>
                <a:ea typeface="HP001" panose="020B0603050302020204" pitchFamily="34" charset="0"/>
              </a:rPr>
              <a:t>ʴt đo</a:t>
            </a:r>
            <a:r>
              <a:rPr lang="el-GR" sz="6000" b="1">
                <a:latin typeface="HP001" panose="020B0603050302020204" pitchFamily="34" charset="0"/>
                <a:ea typeface="HP001" panose="020B0603050302020204" pitchFamily="34" charset="0"/>
              </a:rPr>
              <a:t>Ο</a:t>
            </a:r>
            <a:r>
              <a:rPr lang="en-US" sz="6000" b="1">
                <a:latin typeface="HP001" panose="020B0603050302020204" pitchFamily="34" charset="0"/>
                <a:ea typeface="HP001" panose="020B0603050302020204" pitchFamily="34" charset="0"/>
              </a:rPr>
              <a:t>ɝȰ</a:t>
            </a:r>
            <a:endParaRPr lang="en-GB" sz="19900">
              <a:latin typeface="HP001" panose="020B0603050302020204" pitchFamily="34" charset="0"/>
              <a:ea typeface="HP001" panose="020B0603050302020204"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id="{DF4B82A4-9A4A-41B3-9DCB-3F153184FDCA}"/>
              </a:ext>
            </a:extLst>
          </p:cNvPr>
          <p:cNvPicPr>
            <a:picLocks noChangeAspect="1"/>
          </p:cNvPicPr>
          <p:nvPr/>
        </p:nvPicPr>
        <p:blipFill>
          <a:blip r:embed="rId3"/>
          <a:stretch>
            <a:fillRect/>
          </a:stretch>
        </p:blipFill>
        <p:spPr>
          <a:xfrm>
            <a:off x="76200" y="74484"/>
            <a:ext cx="2708102" cy="62943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ppt_x</p:attrName>
                                        </p:attrNameLst>
                                      </p:cBhvr>
                                      <p:tavLst>
                                        <p:tav tm="0">
                                          <p:val>
                                            <p:strVal val="#ppt_x-.2"/>
                                          </p:val>
                                        </p:tav>
                                        <p:tav tm="100000">
                                          <p:val>
                                            <p:strVal val="#ppt_x"/>
                                          </p:val>
                                        </p:tav>
                                      </p:tavLst>
                                    </p:anim>
                                    <p:anim calcmode="lin" valueType="num">
                                      <p:cBhvr>
                                        <p:cTn id="8"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1000" fill="hold"/>
                                        <p:tgtEl>
                                          <p:spTgt spid="48"/>
                                        </p:tgtEl>
                                        <p:attrNameLst>
                                          <p:attrName>ppt_x</p:attrName>
                                        </p:attrNameLst>
                                      </p:cBhvr>
                                      <p:tavLst>
                                        <p:tav tm="0">
                                          <p:val>
                                            <p:strVal val="#ppt_x-.2"/>
                                          </p:val>
                                        </p:tav>
                                        <p:tav tm="100000">
                                          <p:val>
                                            <p:strVal val="#ppt_x"/>
                                          </p:val>
                                        </p:tav>
                                      </p:tavLst>
                                    </p:anim>
                                    <p:anim calcmode="lin" valueType="num">
                                      <p:cBhvr>
                                        <p:cTn id="13" dur="10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8"/>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p:cTn id="17" dur="1000" fill="hold"/>
                                        <p:tgtEl>
                                          <p:spTgt spid="9">
                                            <p:txEl>
                                              <p:pRg st="0" end="0"/>
                                            </p:txEl>
                                          </p:spTgt>
                                        </p:tgtEl>
                                        <p:attrNameLst>
                                          <p:attrName>ppt_x</p:attrName>
                                        </p:attrNameLst>
                                      </p:cBhvr>
                                      <p:tavLst>
                                        <p:tav tm="0">
                                          <p:val>
                                            <p:strVal val="#ppt_x-.2"/>
                                          </p:val>
                                        </p:tav>
                                        <p:tav tm="100000">
                                          <p:val>
                                            <p:strVal val="#ppt_x"/>
                                          </p:val>
                                        </p:tav>
                                      </p:tavLst>
                                    </p:anim>
                                    <p:anim calcmode="lin" valueType="num">
                                      <p:cBhvr>
                                        <p:cTn id="18" dur="1000" fill="hold"/>
                                        <p:tgtEl>
                                          <p:spTgt spid="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9">
                                            <p:txEl>
                                              <p:pRg st="0" end="0"/>
                                            </p:txEl>
                                          </p:spTgt>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 calcmode="lin" valueType="num">
                                      <p:cBhvr>
                                        <p:cTn id="22" dur="1000" fill="hold"/>
                                        <p:tgtEl>
                                          <p:spTgt spid="10">
                                            <p:txEl>
                                              <p:pRg st="0" end="0"/>
                                            </p:txEl>
                                          </p:spTgt>
                                        </p:tgtEl>
                                        <p:attrNameLst>
                                          <p:attrName>ppt_x</p:attrName>
                                        </p:attrNameLst>
                                      </p:cBhvr>
                                      <p:tavLst>
                                        <p:tav tm="0">
                                          <p:val>
                                            <p:strVal val="#ppt_x-.2"/>
                                          </p:val>
                                        </p:tav>
                                        <p:tav tm="100000">
                                          <p:val>
                                            <p:strVal val="#ppt_x"/>
                                          </p:val>
                                        </p:tav>
                                      </p:tavLst>
                                    </p:anim>
                                    <p:anim calcmode="lin" valueType="num">
                                      <p:cBhvr>
                                        <p:cTn id="23" dur="1000" fill="hold"/>
                                        <p:tgtEl>
                                          <p:spTgt spid="1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9" grpId="0" build="p"/>
      <p:bldP spid="9" grpId="1" build="p"/>
      <p:bldP spid="10" grpId="0" build="p"/>
      <p:bldP spid="10" grpI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DC8A1CB-C2E6-4C60-9FEE-D0E2A2F28391}"/>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brightnessContrast contrast="20000"/>
                    </a14:imgEffect>
                  </a14:imgLayer>
                </a14:imgProps>
              </a:ext>
            </a:extLst>
          </a:blip>
          <a:stretch>
            <a:fillRect/>
          </a:stretch>
        </p:blipFill>
        <p:spPr>
          <a:xfrm>
            <a:off x="1875659" y="1524000"/>
            <a:ext cx="8322890" cy="4382121"/>
          </a:xfrm>
          <a:prstGeom prst="rect">
            <a:avLst/>
          </a:prstGeom>
          <a:effectLst>
            <a:softEdge rad="63500"/>
          </a:effectLst>
        </p:spPr>
      </p:pic>
      <p:sp>
        <p:nvSpPr>
          <p:cNvPr id="2" name="TextBox 1">
            <a:extLst>
              <a:ext uri="{FF2B5EF4-FFF2-40B4-BE49-F238E27FC236}">
                <a16:creationId xmlns:a16="http://schemas.microsoft.com/office/drawing/2014/main" id="{8988EF96-20B2-4B07-81CB-C1DFF9EC7CF4}"/>
              </a:ext>
            </a:extLst>
          </p:cNvPr>
          <p:cNvSpPr txBox="1"/>
          <p:nvPr/>
        </p:nvSpPr>
        <p:spPr>
          <a:xfrm>
            <a:off x="990599" y="274937"/>
            <a:ext cx="10837053" cy="1323439"/>
          </a:xfrm>
          <a:prstGeom prst="rect">
            <a:avLst/>
          </a:prstGeom>
          <a:noFill/>
        </p:spPr>
        <p:txBody>
          <a:bodyPr wrap="square">
            <a:spAutoFit/>
          </a:bodyPr>
          <a:lstStyle/>
          <a:p>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1</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b="1"/>
              <a:t> </a:t>
            </a:r>
            <a:r>
              <a:rPr lang="vi-VN" sz="4000" b="1">
                <a:latin typeface="Arial-Rounded" panose="020B0500000000000000" pitchFamily="34" charset="0"/>
                <a:ea typeface="Arial-Rounded" panose="020B0500000000000000" pitchFamily="34" charset="0"/>
                <a:cs typeface="Arial-Rounded" panose="020B0500000000000000" pitchFamily="34" charset="0"/>
              </a:rPr>
              <a:t>Kể tên một số hoạt động của học sinh trong giờ ra chơi.</a:t>
            </a:r>
            <a:endParaRPr lang="vi-VN" sz="400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 name="Group 2">
            <a:extLst>
              <a:ext uri="{FF2B5EF4-FFF2-40B4-BE49-F238E27FC236}">
                <a16:creationId xmlns:a16="http://schemas.microsoft.com/office/drawing/2014/main" id="{17EF5F9E-4392-4506-963E-44856B6FAA25}"/>
              </a:ext>
            </a:extLst>
          </p:cNvPr>
          <p:cNvGrpSpPr/>
          <p:nvPr/>
        </p:nvGrpSpPr>
        <p:grpSpPr>
          <a:xfrm>
            <a:off x="-2056" y="-10861"/>
            <a:ext cx="911353" cy="1146354"/>
            <a:chOff x="253799" y="259752"/>
            <a:chExt cx="911353" cy="1146354"/>
          </a:xfrm>
        </p:grpSpPr>
        <p:sp>
          <p:nvSpPr>
            <p:cNvPr id="4" name="51">
              <a:extLst>
                <a:ext uri="{FF2B5EF4-FFF2-40B4-BE49-F238E27FC236}">
                  <a16:creationId xmlns:a16="http://schemas.microsoft.com/office/drawing/2014/main" id="{161D0514-A31D-4C35-B4B6-DA4435269C71}"/>
                </a:ext>
              </a:extLst>
            </p:cNvPr>
            <p:cNvSpPr/>
            <p:nvPr/>
          </p:nvSpPr>
          <p:spPr>
            <a:xfrm>
              <a:off x="253799" y="259752"/>
              <a:ext cx="571915" cy="891155"/>
            </a:xfrm>
            <a:prstGeom prst="rect">
              <a:avLst/>
            </a:prstGeom>
            <a:solidFill>
              <a:srgbClr val="FF2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Picture 4">
              <a:extLst>
                <a:ext uri="{FF2B5EF4-FFF2-40B4-BE49-F238E27FC236}">
                  <a16:creationId xmlns:a16="http://schemas.microsoft.com/office/drawing/2014/main" id="{6D61FCFB-5153-4B19-96A1-35735E463EBE}"/>
                </a:ext>
              </a:extLst>
            </p:cNvPr>
            <p:cNvPicPr>
              <a:picLocks noChangeAspect="1"/>
            </p:cNvPicPr>
            <p:nvPr userDrawn="1"/>
          </p:nvPicPr>
          <p:blipFill>
            <a:blip r:embed="rId4"/>
            <a:stretch>
              <a:fillRect/>
            </a:stretch>
          </p:blipFill>
          <p:spPr>
            <a:xfrm>
              <a:off x="486275" y="727229"/>
              <a:ext cx="678877" cy="678877"/>
            </a:xfrm>
            <a:prstGeom prst="rect">
              <a:avLst/>
            </a:prstGeom>
          </p:spPr>
        </p:pic>
      </p:grpSp>
      <p:sp>
        <p:nvSpPr>
          <p:cNvPr id="9" name="TextBox 8">
            <a:extLst>
              <a:ext uri="{FF2B5EF4-FFF2-40B4-BE49-F238E27FC236}">
                <a16:creationId xmlns:a16="http://schemas.microsoft.com/office/drawing/2014/main" id="{BE379D5F-6B2A-4FE9-84B4-113E1CEEB394}"/>
              </a:ext>
            </a:extLst>
          </p:cNvPr>
          <p:cNvSpPr txBox="1"/>
          <p:nvPr/>
        </p:nvSpPr>
        <p:spPr>
          <a:xfrm>
            <a:off x="1905000" y="6019800"/>
            <a:ext cx="2254694" cy="707886"/>
          </a:xfrm>
          <a:prstGeom prst="rect">
            <a:avLst/>
          </a:prstGeom>
          <a:noFill/>
        </p:spPr>
        <p:txBody>
          <a:bodyPr wrap="square" rtlCol="0">
            <a:spAutoFit/>
          </a:bodyPr>
          <a:lstStyle/>
          <a:p>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sách</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endParaRPr lang="x-none"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E1BAC45C-C6FA-4833-9124-90583DF504F6}"/>
              </a:ext>
            </a:extLst>
          </p:cNvPr>
          <p:cNvSpPr txBox="1"/>
          <p:nvPr/>
        </p:nvSpPr>
        <p:spPr>
          <a:xfrm>
            <a:off x="4139788" y="6019800"/>
            <a:ext cx="2337212" cy="707886"/>
          </a:xfrm>
          <a:prstGeom prst="rect">
            <a:avLst/>
          </a:prstGeom>
          <a:noFill/>
        </p:spPr>
        <p:txBody>
          <a:bodyPr wrap="square" rtlCol="0">
            <a:spAutoFit/>
          </a:bodyPr>
          <a:lstStyle/>
          <a:p>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đá</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cầu</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x-none"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D7411F0D-DFBF-4315-B768-52EF03D8BD38}"/>
              </a:ext>
            </a:extLst>
          </p:cNvPr>
          <p:cNvSpPr txBox="1"/>
          <p:nvPr/>
        </p:nvSpPr>
        <p:spPr>
          <a:xfrm>
            <a:off x="5867400" y="6019800"/>
            <a:ext cx="2254693" cy="707886"/>
          </a:xfrm>
          <a:prstGeom prst="rect">
            <a:avLst/>
          </a:prstGeom>
          <a:noFill/>
        </p:spPr>
        <p:txBody>
          <a:bodyPr wrap="square" rtlCol="0">
            <a:spAutoFit/>
          </a:bodyPr>
          <a:lstStyle/>
          <a:p>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đuổi</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bắt</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endParaRPr lang="x-none"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3BDB3E3F-D61B-4F0F-937E-2E3E869F0692}"/>
              </a:ext>
            </a:extLst>
          </p:cNvPr>
          <p:cNvSpPr txBox="1"/>
          <p:nvPr/>
        </p:nvSpPr>
        <p:spPr>
          <a:xfrm>
            <a:off x="7860248" y="6011844"/>
            <a:ext cx="2426752" cy="707886"/>
          </a:xfrm>
          <a:prstGeom prst="rect">
            <a:avLst/>
          </a:prstGeom>
          <a:noFill/>
        </p:spPr>
        <p:txBody>
          <a:bodyPr wrap="square" rtlCol="0">
            <a:spAutoFit/>
          </a:bodyPr>
          <a:lstStyle/>
          <a:p>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trốn</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tìm</a:t>
            </a:r>
            <a:r>
              <a:rPr lang="en-US"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x-none"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800638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25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2"/>
                                        </p:tgtEl>
                                        <p:attrNameLst>
                                          <p:attrName>ppt_y</p:attrName>
                                        </p:attrNameLst>
                                      </p:cBhvr>
                                      <p:tavLst>
                                        <p:tav tm="0">
                                          <p:val>
                                            <p:strVal val="#ppt_y"/>
                                          </p:val>
                                        </p:tav>
                                        <p:tav tm="100000">
                                          <p:val>
                                            <p:strVal val="#ppt_y"/>
                                          </p:val>
                                        </p:tav>
                                      </p:tavLst>
                                    </p:anim>
                                    <p:anim calcmode="lin" valueType="num">
                                      <p:cBhvr>
                                        <p:cTn id="14" dur="25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2"/>
                                        </p:tgtEl>
                                      </p:cBhvr>
                                    </p:animEffect>
                                  </p:childTnLst>
                                </p:cTn>
                              </p:par>
                              <p:par>
                                <p:cTn id="17" presetID="2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edge">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D6B4ABB-F993-47E6-AB97-C821BE30D726}"/>
              </a:ext>
            </a:extLst>
          </p:cNvPr>
          <p:cNvSpPr txBox="1"/>
          <p:nvPr/>
        </p:nvSpPr>
        <p:spPr>
          <a:xfrm>
            <a:off x="920183" y="224247"/>
            <a:ext cx="11201401" cy="707886"/>
          </a:xfrm>
          <a:prstGeom prst="rect">
            <a:avLst/>
          </a:prstGeom>
          <a:noFill/>
        </p:spPr>
        <p:txBody>
          <a:bodyPr wrap="square">
            <a:spAutoFit/>
          </a:bodyPr>
          <a:lstStyle/>
          <a:p>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b="1"/>
              <a:t> </a:t>
            </a:r>
            <a:r>
              <a:rPr lang="vi-VN" sz="4000" b="1">
                <a:solidFill>
                  <a:srgbClr val="333333"/>
                </a:solidFill>
                <a:latin typeface="Arial-Rounded" panose="020B0500000000000000" pitchFamily="34" charset="0"/>
                <a:ea typeface="Arial-Rounded" panose="020B0500000000000000" pitchFamily="34" charset="0"/>
                <a:cs typeface="Arial-Rounded" panose="020B0500000000000000" pitchFamily="34" charset="0"/>
              </a:rPr>
              <a:t> Viết 3 – 4 câu kể về một giờ ra chơi ở trường em.</a:t>
            </a:r>
            <a:endParaRPr lang="vi-VN" sz="400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0" name="Group 29">
            <a:extLst>
              <a:ext uri="{FF2B5EF4-FFF2-40B4-BE49-F238E27FC236}">
                <a16:creationId xmlns:a16="http://schemas.microsoft.com/office/drawing/2014/main" id="{E9E22B9E-E83B-41CF-A2ED-5066EB86F51D}"/>
              </a:ext>
            </a:extLst>
          </p:cNvPr>
          <p:cNvGrpSpPr/>
          <p:nvPr/>
        </p:nvGrpSpPr>
        <p:grpSpPr>
          <a:xfrm>
            <a:off x="-2056" y="-10861"/>
            <a:ext cx="911353" cy="1146354"/>
            <a:chOff x="253799" y="259752"/>
            <a:chExt cx="911353" cy="1146354"/>
          </a:xfrm>
        </p:grpSpPr>
        <p:sp>
          <p:nvSpPr>
            <p:cNvPr id="31" name="51">
              <a:extLst>
                <a:ext uri="{FF2B5EF4-FFF2-40B4-BE49-F238E27FC236}">
                  <a16:creationId xmlns:a16="http://schemas.microsoft.com/office/drawing/2014/main" id="{9DBC7C06-571A-411E-8884-049C5713CAF5}"/>
                </a:ext>
              </a:extLst>
            </p:cNvPr>
            <p:cNvSpPr/>
            <p:nvPr/>
          </p:nvSpPr>
          <p:spPr>
            <a:xfrm>
              <a:off x="253799" y="259752"/>
              <a:ext cx="571915" cy="891155"/>
            </a:xfrm>
            <a:prstGeom prst="rect">
              <a:avLst/>
            </a:prstGeom>
            <a:solidFill>
              <a:srgbClr val="FF2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0" name="Picture 39">
              <a:extLst>
                <a:ext uri="{FF2B5EF4-FFF2-40B4-BE49-F238E27FC236}">
                  <a16:creationId xmlns:a16="http://schemas.microsoft.com/office/drawing/2014/main" id="{0843EF5A-5D86-4D5C-8DFC-86B0989DE2A4}"/>
                </a:ext>
              </a:extLst>
            </p:cNvPr>
            <p:cNvPicPr>
              <a:picLocks noChangeAspect="1"/>
            </p:cNvPicPr>
            <p:nvPr userDrawn="1"/>
          </p:nvPicPr>
          <p:blipFill>
            <a:blip r:embed="rId3"/>
            <a:stretch>
              <a:fillRect/>
            </a:stretch>
          </p:blipFill>
          <p:spPr>
            <a:xfrm>
              <a:off x="486275" y="727229"/>
              <a:ext cx="678877" cy="678877"/>
            </a:xfrm>
            <a:prstGeom prst="rect">
              <a:avLst/>
            </a:prstGeom>
          </p:spPr>
        </p:pic>
      </p:grpSp>
      <p:grpSp>
        <p:nvGrpSpPr>
          <p:cNvPr id="43" name="6">
            <a:extLst>
              <a:ext uri="{FF2B5EF4-FFF2-40B4-BE49-F238E27FC236}">
                <a16:creationId xmlns:a16="http://schemas.microsoft.com/office/drawing/2014/main" id="{66247329-D124-46FF-B99D-81AF9A9D91C7}"/>
              </a:ext>
            </a:extLst>
          </p:cNvPr>
          <p:cNvGrpSpPr/>
          <p:nvPr/>
        </p:nvGrpSpPr>
        <p:grpSpPr>
          <a:xfrm>
            <a:off x="447746" y="1447800"/>
            <a:ext cx="11296508" cy="4572584"/>
            <a:chOff x="10099" y="3576"/>
            <a:chExt cx="5602" cy="5048"/>
          </a:xfrm>
        </p:grpSpPr>
        <p:sp>
          <p:nvSpPr>
            <p:cNvPr id="44" name="84">
              <a:extLst>
                <a:ext uri="{FF2B5EF4-FFF2-40B4-BE49-F238E27FC236}">
                  <a16:creationId xmlns:a16="http://schemas.microsoft.com/office/drawing/2014/main" id="{C221AF73-9D21-4BDB-B810-2D94EE940717}"/>
                </a:ext>
              </a:extLst>
            </p:cNvPr>
            <p:cNvSpPr/>
            <p:nvPr/>
          </p:nvSpPr>
          <p:spPr>
            <a:xfrm>
              <a:off x="10099" y="3576"/>
              <a:ext cx="5602" cy="5048"/>
            </a:xfrm>
            <a:prstGeom prst="roundRect">
              <a:avLst>
                <a:gd name="adj" fmla="val 3187"/>
              </a:avLst>
            </a:prstGeom>
            <a:solidFill>
              <a:srgbClr val="FFE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85">
              <a:extLst>
                <a:ext uri="{FF2B5EF4-FFF2-40B4-BE49-F238E27FC236}">
                  <a16:creationId xmlns:a16="http://schemas.microsoft.com/office/drawing/2014/main" id="{FEBAADE6-652A-41F3-A807-1FF455B3EF29}"/>
                </a:ext>
              </a:extLst>
            </p:cNvPr>
            <p:cNvSpPr/>
            <p:nvPr/>
          </p:nvSpPr>
          <p:spPr>
            <a:xfrm>
              <a:off x="10439" y="3834"/>
              <a:ext cx="4946" cy="660"/>
            </a:xfrm>
            <a:prstGeom prst="roundRect">
              <a:avLst/>
            </a:prstGeom>
            <a:noFill/>
            <a:ln w="41275"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86">
              <a:extLst>
                <a:ext uri="{FF2B5EF4-FFF2-40B4-BE49-F238E27FC236}">
                  <a16:creationId xmlns:a16="http://schemas.microsoft.com/office/drawing/2014/main" id="{461E5A35-1EB7-4746-8822-F5933CEBE894}"/>
                </a:ext>
              </a:extLst>
            </p:cNvPr>
            <p:cNvSpPr/>
            <p:nvPr/>
          </p:nvSpPr>
          <p:spPr>
            <a:xfrm>
              <a:off x="10167" y="4625"/>
              <a:ext cx="5454" cy="3746"/>
            </a:xfrm>
            <a:prstGeom prst="roundRect">
              <a:avLst>
                <a:gd name="adj" fmla="val 23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Google Shape;1220;p43">
              <a:extLst>
                <a:ext uri="{FF2B5EF4-FFF2-40B4-BE49-F238E27FC236}">
                  <a16:creationId xmlns:a16="http://schemas.microsoft.com/office/drawing/2014/main" id="{2AAAE666-291A-409D-89CB-560C994FE28E}"/>
                </a:ext>
              </a:extLst>
            </p:cNvPr>
            <p:cNvSpPr txBox="1"/>
            <p:nvPr/>
          </p:nvSpPr>
          <p:spPr>
            <a:xfrm>
              <a:off x="12228" y="3813"/>
              <a:ext cx="1234" cy="719"/>
            </a:xfrm>
            <a:prstGeom prst="rect">
              <a:avLst/>
            </a:prstGeom>
          </p:spPr>
          <p:txBody>
            <a:bodyPr spcFirstLastPara="1" vert="horz" wrap="square" lIns="91425" tIns="91425" rIns="91425" bIns="91425"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3200" b="1" dirty="0">
                  <a:solidFill>
                    <a:srgbClr val="FF5441"/>
                  </a:solidFill>
                  <a:latin typeface="HP-167" panose="020B0803050302020204" pitchFamily="34" charset="0"/>
                  <a:ea typeface="Arial-Rounded" panose="020B0500000000000000" pitchFamily="34" charset="0"/>
                  <a:cs typeface="Arial-Rounded" panose="020B0500000000000000" pitchFamily="34" charset="0"/>
                </a:rPr>
                <a:t>GỢI Ý</a:t>
              </a:r>
            </a:p>
          </p:txBody>
        </p:sp>
      </p:grpSp>
      <p:pic>
        <p:nvPicPr>
          <p:cNvPr id="52" name="Picture 51">
            <a:extLst>
              <a:ext uri="{FF2B5EF4-FFF2-40B4-BE49-F238E27FC236}">
                <a16:creationId xmlns:a16="http://schemas.microsoft.com/office/drawing/2014/main" id="{65B3C231-CB89-4F66-834C-7E0BA9EE272C}"/>
              </a:ext>
            </a:extLst>
          </p:cNvPr>
          <p:cNvPicPr>
            <a:picLocks noChangeAspect="1"/>
          </p:cNvPicPr>
          <p:nvPr/>
        </p:nvPicPr>
        <p:blipFill rotWithShape="1">
          <a:blip r:embed="rId4">
            <a:alphaModFix/>
          </a:blip>
          <a:srcRect t="1369"/>
          <a:stretch/>
        </p:blipFill>
        <p:spPr>
          <a:xfrm>
            <a:off x="8001000" y="3581984"/>
            <a:ext cx="3487222" cy="1483879"/>
          </a:xfrm>
          <a:prstGeom prst="rect">
            <a:avLst/>
          </a:prstGeom>
          <a:ln>
            <a:noFill/>
          </a:ln>
          <a:effectLst>
            <a:softEdge rad="112500"/>
          </a:effectLst>
        </p:spPr>
      </p:pic>
      <p:sp>
        <p:nvSpPr>
          <p:cNvPr id="48" name="TextBox 47">
            <a:extLst>
              <a:ext uri="{FF2B5EF4-FFF2-40B4-BE49-F238E27FC236}">
                <a16:creationId xmlns:a16="http://schemas.microsoft.com/office/drawing/2014/main" id="{C8B0525C-EB28-4AA6-BDF0-0676F170E80E}"/>
              </a:ext>
            </a:extLst>
          </p:cNvPr>
          <p:cNvSpPr txBox="1"/>
          <p:nvPr/>
        </p:nvSpPr>
        <p:spPr>
          <a:xfrm>
            <a:off x="700668" y="2522743"/>
            <a:ext cx="10820400" cy="2887457"/>
          </a:xfrm>
          <a:prstGeom prst="rect">
            <a:avLst/>
          </a:prstGeom>
          <a:noFill/>
        </p:spPr>
        <p:txBody>
          <a:bodyPr wrap="square" rtlCol="0">
            <a:spAutoFit/>
          </a:bodyPr>
          <a:lstStyle/>
          <a:p>
            <a:pPr algn="just">
              <a:lnSpc>
                <a:spcPct val="130000"/>
              </a:lnSpc>
            </a:pPr>
            <a:r>
              <a:rPr lang="vi-VN" sz="3600">
                <a:solidFill>
                  <a:srgbClr val="333333"/>
                </a:solidFill>
                <a:latin typeface="Arial-Rounded" panose="020B0500000000000000" pitchFamily="34" charset="0"/>
                <a:ea typeface="Arial-Rounded" panose="020B0500000000000000" pitchFamily="34" charset="0"/>
                <a:cs typeface="Arial-Rounded" panose="020B0500000000000000" pitchFamily="34" charset="0"/>
              </a:rPr>
              <a:t>- Trong giờ ra chơi, em và các bạn thường chơi ở đâu?</a:t>
            </a:r>
          </a:p>
          <a:p>
            <a:pPr algn="just">
              <a:lnSpc>
                <a:spcPct val="130000"/>
              </a:lnSpc>
            </a:pPr>
            <a:r>
              <a:rPr lang="vi-VN" sz="3600">
                <a:solidFill>
                  <a:srgbClr val="333333"/>
                </a:solidFill>
                <a:latin typeface="Arial-Rounded" panose="020B0500000000000000" pitchFamily="34" charset="0"/>
                <a:ea typeface="Arial-Rounded" panose="020B0500000000000000" pitchFamily="34" charset="0"/>
                <a:cs typeface="Arial-Rounded" panose="020B0500000000000000" pitchFamily="34" charset="0"/>
              </a:rPr>
              <a:t>- Em và các bạn thường chơi trò chơi gì?</a:t>
            </a:r>
          </a:p>
          <a:p>
            <a:pPr algn="just">
              <a:lnSpc>
                <a:spcPct val="130000"/>
              </a:lnSpc>
            </a:pPr>
            <a:r>
              <a:rPr lang="vi-VN" sz="3600">
                <a:solidFill>
                  <a:srgbClr val="333333"/>
                </a:solidFill>
                <a:latin typeface="Arial-Rounded" panose="020B0500000000000000" pitchFamily="34" charset="0"/>
                <a:ea typeface="Arial-Rounded" panose="020B0500000000000000" pitchFamily="34" charset="0"/>
                <a:cs typeface="Arial-Rounded" panose="020B0500000000000000" pitchFamily="34" charset="0"/>
              </a:rPr>
              <a:t>- Em thích hoạt động nào nhất?</a:t>
            </a:r>
          </a:p>
          <a:p>
            <a:pPr algn="just">
              <a:lnSpc>
                <a:spcPct val="130000"/>
              </a:lnSpc>
            </a:pPr>
            <a:r>
              <a:rPr lang="vi-VN" sz="3600">
                <a:solidFill>
                  <a:srgbClr val="333333"/>
                </a:solidFill>
                <a:latin typeface="Arial-Rounded" panose="020B0500000000000000" pitchFamily="34" charset="0"/>
                <a:ea typeface="Arial-Rounded" panose="020B0500000000000000" pitchFamily="34" charset="0"/>
                <a:cs typeface="Arial-Rounded" panose="020B0500000000000000" pitchFamily="34" charset="0"/>
              </a:rPr>
              <a:t>- Em cảm thấy thế nào sau mỗi giờ ra chơi?</a:t>
            </a:r>
          </a:p>
        </p:txBody>
      </p:sp>
    </p:spTree>
    <p:extLst>
      <p:ext uri="{BB962C8B-B14F-4D97-AF65-F5344CB8AC3E}">
        <p14:creationId xmlns:p14="http://schemas.microsoft.com/office/powerpoint/2010/main" val="1921875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1)">
                                      <p:cBhvr>
                                        <p:cTn id="7" dur="1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28"/>
                                        </p:tgtEl>
                                        <p:attrNameLst>
                                          <p:attrName>style.visibility</p:attrName>
                                        </p:attrNameLst>
                                      </p:cBhvr>
                                      <p:to>
                                        <p:strVal val="visible"/>
                                      </p:to>
                                    </p:set>
                                    <p:anim calcmode="lin" valueType="num">
                                      <p:cBhvr>
                                        <p:cTn id="12" dur="25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3" dur="250" fill="hold"/>
                                        <p:tgtEl>
                                          <p:spTgt spid="28"/>
                                        </p:tgtEl>
                                        <p:attrNameLst>
                                          <p:attrName>ppt_y</p:attrName>
                                        </p:attrNameLst>
                                      </p:cBhvr>
                                      <p:tavLst>
                                        <p:tav tm="0">
                                          <p:val>
                                            <p:strVal val="#ppt_y"/>
                                          </p:val>
                                        </p:tav>
                                        <p:tav tm="100000">
                                          <p:val>
                                            <p:strVal val="#ppt_y"/>
                                          </p:val>
                                        </p:tav>
                                      </p:tavLst>
                                    </p:anim>
                                    <p:anim calcmode="lin" valueType="num">
                                      <p:cBhvr>
                                        <p:cTn id="14" dur="25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5" dur="25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6" dur="250" tmFilter="0,0; .5, 1; 1, 1"/>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dissolve">
                                      <p:cBhvr>
                                        <p:cTn id="21" dur="500"/>
                                        <p:tgtEl>
                                          <p:spTgt spid="43"/>
                                        </p:tgtEl>
                                      </p:cBhvr>
                                    </p:animEffect>
                                  </p:childTnLst>
                                </p:cTn>
                              </p:par>
                              <p:par>
                                <p:cTn id="22" presetID="2" presetClass="entr" presetSubtype="4" fill="hold" nodeType="with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additive="base">
                                        <p:cTn id="24" dur="500" fill="hold"/>
                                        <p:tgtEl>
                                          <p:spTgt spid="52"/>
                                        </p:tgtEl>
                                        <p:attrNameLst>
                                          <p:attrName>ppt_x</p:attrName>
                                        </p:attrNameLst>
                                      </p:cBhvr>
                                      <p:tavLst>
                                        <p:tav tm="0">
                                          <p:val>
                                            <p:strVal val="#ppt_x"/>
                                          </p:val>
                                        </p:tav>
                                        <p:tav tm="100000">
                                          <p:val>
                                            <p:strVal val="#ppt_x"/>
                                          </p:val>
                                        </p:tav>
                                      </p:tavLst>
                                    </p:anim>
                                    <p:anim calcmode="lin" valueType="num">
                                      <p:cBhvr additive="base">
                                        <p:cTn id="25"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8">
                                            <p:txEl>
                                              <p:pRg st="0" end="0"/>
                                            </p:txEl>
                                          </p:spTgt>
                                        </p:tgtEl>
                                        <p:attrNameLst>
                                          <p:attrName>style.visibility</p:attrName>
                                        </p:attrNameLst>
                                      </p:cBhvr>
                                      <p:to>
                                        <p:strVal val="visible"/>
                                      </p:to>
                                    </p:set>
                                    <p:anim calcmode="lin" valueType="num">
                                      <p:cBhvr additive="base">
                                        <p:cTn id="30"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8">
                                            <p:txEl>
                                              <p:pRg st="1" end="1"/>
                                            </p:txEl>
                                          </p:spTgt>
                                        </p:tgtEl>
                                        <p:attrNameLst>
                                          <p:attrName>style.visibility</p:attrName>
                                        </p:attrNameLst>
                                      </p:cBhvr>
                                      <p:to>
                                        <p:strVal val="visible"/>
                                      </p:to>
                                    </p:set>
                                    <p:anim calcmode="lin" valueType="num">
                                      <p:cBhvr additive="base">
                                        <p:cTn id="36" dur="500" fill="hold"/>
                                        <p:tgtEl>
                                          <p:spTgt spid="48">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8">
                                            <p:txEl>
                                              <p:pRg st="2" end="2"/>
                                            </p:txEl>
                                          </p:spTgt>
                                        </p:tgtEl>
                                        <p:attrNameLst>
                                          <p:attrName>style.visibility</p:attrName>
                                        </p:attrNameLst>
                                      </p:cBhvr>
                                      <p:to>
                                        <p:strVal val="visible"/>
                                      </p:to>
                                    </p:set>
                                    <p:anim calcmode="lin" valueType="num">
                                      <p:cBhvr additive="base">
                                        <p:cTn id="42"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8">
                                            <p:txEl>
                                              <p:pRg st="3" end="3"/>
                                            </p:txEl>
                                          </p:spTgt>
                                        </p:tgtEl>
                                        <p:attrNameLst>
                                          <p:attrName>style.visibility</p:attrName>
                                        </p:attrNameLst>
                                      </p:cBhvr>
                                      <p:to>
                                        <p:strVal val="visible"/>
                                      </p:to>
                                    </p:set>
                                    <p:anim calcmode="lin" valueType="num">
                                      <p:cBhvr additive="base">
                                        <p:cTn id="48" dur="500" fill="hold"/>
                                        <p:tgtEl>
                                          <p:spTgt spid="48">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96;p31">
            <a:extLst>
              <a:ext uri="{FF2B5EF4-FFF2-40B4-BE49-F238E27FC236}">
                <a16:creationId xmlns:a16="http://schemas.microsoft.com/office/drawing/2014/main" id="{B0EB49E2-3034-428E-BEB0-F9D06F77E91F}"/>
              </a:ext>
            </a:extLst>
          </p:cNvPr>
          <p:cNvGrpSpPr/>
          <p:nvPr/>
        </p:nvGrpSpPr>
        <p:grpSpPr>
          <a:xfrm>
            <a:off x="1143000" y="892349"/>
            <a:ext cx="9525000" cy="5281693"/>
            <a:chOff x="1540350" y="826005"/>
            <a:chExt cx="6259025" cy="3378825"/>
          </a:xfrm>
        </p:grpSpPr>
        <p:sp>
          <p:nvSpPr>
            <p:cNvPr id="3" name="Google Shape;397;p31">
              <a:extLst>
                <a:ext uri="{FF2B5EF4-FFF2-40B4-BE49-F238E27FC236}">
                  <a16:creationId xmlns:a16="http://schemas.microsoft.com/office/drawing/2014/main" id="{318B44CD-0936-4BBB-A668-98BAEDEE761A}"/>
                </a:ext>
              </a:extLst>
            </p:cNvPr>
            <p:cNvSpPr/>
            <p:nvPr/>
          </p:nvSpPr>
          <p:spPr>
            <a:xfrm rot="-129175">
              <a:off x="1789023" y="1167494"/>
              <a:ext cx="5957405" cy="292647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4" name="Google Shape;398;p31">
              <a:extLst>
                <a:ext uri="{FF2B5EF4-FFF2-40B4-BE49-F238E27FC236}">
                  <a16:creationId xmlns:a16="http://schemas.microsoft.com/office/drawing/2014/main" id="{5B4CF9E3-30B3-41D8-9E2F-AC9A0894D5C8}"/>
                </a:ext>
              </a:extLst>
            </p:cNvPr>
            <p:cNvSpPr/>
            <p:nvPr/>
          </p:nvSpPr>
          <p:spPr>
            <a:xfrm rot="-129175">
              <a:off x="1593297" y="936869"/>
              <a:ext cx="5957405" cy="2926472"/>
            </a:xfrm>
            <a:prstGeom prst="roundRect">
              <a:avLst>
                <a:gd name="adj" fmla="val 24491"/>
              </a:avLst>
            </a:prstGeom>
            <a:solidFill>
              <a:srgbClr val="FFF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grpSp>
      <p:sp>
        <p:nvSpPr>
          <p:cNvPr id="5" name="Google Shape;416;p31">
            <a:extLst>
              <a:ext uri="{FF2B5EF4-FFF2-40B4-BE49-F238E27FC236}">
                <a16:creationId xmlns:a16="http://schemas.microsoft.com/office/drawing/2014/main" id="{27A6174A-C9BE-4D99-9D4F-197B0A4273BE}"/>
              </a:ext>
            </a:extLst>
          </p:cNvPr>
          <p:cNvSpPr/>
          <p:nvPr/>
        </p:nvSpPr>
        <p:spPr>
          <a:xfrm rot="2006702">
            <a:off x="8925990" y="5134108"/>
            <a:ext cx="1198241" cy="1216701"/>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BD6F2840-1A2B-44CA-ADB8-DCCCE4090A3A}"/>
              </a:ext>
            </a:extLst>
          </p:cNvPr>
          <p:cNvSpPr txBox="1"/>
          <p:nvPr/>
        </p:nvSpPr>
        <p:spPr>
          <a:xfrm>
            <a:off x="1521848" y="1322425"/>
            <a:ext cx="8654429" cy="4278094"/>
          </a:xfrm>
          <a:prstGeom prst="rect">
            <a:avLst/>
          </a:prstGeom>
          <a:noFill/>
        </p:spPr>
        <p:txBody>
          <a:bodyPr wrap="square">
            <a:spAutoFit/>
          </a:bodyPr>
          <a:lstStyle/>
          <a:p>
            <a:pPr indent="457200" algn="just"/>
            <a:r>
              <a:rPr lang="vi-VN" sz="3400">
                <a:solidFill>
                  <a:srgbClr val="333333"/>
                </a:solidFill>
                <a:latin typeface="Arial-Rounded" panose="020B0500000000000000" pitchFamily="34" charset="0"/>
                <a:ea typeface="Arial-Rounded" panose="020B0500000000000000" pitchFamily="34" charset="0"/>
                <a:cs typeface="Arial-Rounded" panose="020B0500000000000000" pitchFamily="34" charset="0"/>
              </a:rPr>
              <a:t>Giờ ra chơi, em và các bạn thường vui chơi ở sân trường. Chúng em thường chơi đá cầu, nhảy dây, kéo co hoặc có khi cùng ngồi ghế đá đọc truyện. Em thích nhất chơi kéo co vì em cảm thấy chúng em đoàn kết hơn khi tham gia trò chơi này. Mỗi giờ ra chơi được tham gia hoạt động với các bạn, em cảm thấy rất thoải mái và thư giãn.</a:t>
            </a:r>
          </a:p>
        </p:txBody>
      </p:sp>
      <p:sp>
        <p:nvSpPr>
          <p:cNvPr id="7" name="TextBox 6">
            <a:extLst>
              <a:ext uri="{FF2B5EF4-FFF2-40B4-BE49-F238E27FC236}">
                <a16:creationId xmlns:a16="http://schemas.microsoft.com/office/drawing/2014/main" id="{57BFBD98-4003-4B77-8E07-C36FCB42277A}"/>
              </a:ext>
            </a:extLst>
          </p:cNvPr>
          <p:cNvSpPr txBox="1"/>
          <p:nvPr/>
        </p:nvSpPr>
        <p:spPr>
          <a:xfrm>
            <a:off x="909297" y="112487"/>
            <a:ext cx="11201401" cy="707886"/>
          </a:xfrm>
          <a:prstGeom prst="rect">
            <a:avLst/>
          </a:prstGeom>
          <a:noFill/>
        </p:spPr>
        <p:txBody>
          <a:bodyPr wrap="square">
            <a:spAutoFit/>
          </a:bodyPr>
          <a:lstStyle/>
          <a:p>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b="1"/>
              <a:t> </a:t>
            </a:r>
            <a:r>
              <a:rPr lang="vi-VN" sz="4000" b="1">
                <a:solidFill>
                  <a:srgbClr val="333333"/>
                </a:solidFill>
                <a:latin typeface="Arial-Rounded" panose="020B0500000000000000" pitchFamily="34" charset="0"/>
                <a:ea typeface="Arial-Rounded" panose="020B0500000000000000" pitchFamily="34" charset="0"/>
                <a:cs typeface="Arial-Rounded" panose="020B0500000000000000" pitchFamily="34" charset="0"/>
              </a:rPr>
              <a:t> Viết 3 – 4 câu kể về một giờ ra chơi ở trường em.</a:t>
            </a:r>
            <a:endParaRPr lang="vi-VN" sz="400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 name="Group 7">
            <a:extLst>
              <a:ext uri="{FF2B5EF4-FFF2-40B4-BE49-F238E27FC236}">
                <a16:creationId xmlns:a16="http://schemas.microsoft.com/office/drawing/2014/main" id="{A7B8BEBE-FA9F-4C14-ABFC-A510E44144E0}"/>
              </a:ext>
            </a:extLst>
          </p:cNvPr>
          <p:cNvGrpSpPr/>
          <p:nvPr/>
        </p:nvGrpSpPr>
        <p:grpSpPr>
          <a:xfrm>
            <a:off x="-2056" y="-10861"/>
            <a:ext cx="911353" cy="1146354"/>
            <a:chOff x="253799" y="259752"/>
            <a:chExt cx="911353" cy="1146354"/>
          </a:xfrm>
        </p:grpSpPr>
        <p:sp>
          <p:nvSpPr>
            <p:cNvPr id="9" name="51">
              <a:extLst>
                <a:ext uri="{FF2B5EF4-FFF2-40B4-BE49-F238E27FC236}">
                  <a16:creationId xmlns:a16="http://schemas.microsoft.com/office/drawing/2014/main" id="{49238C8D-EDD6-4A2D-9A1E-DFCEA775579E}"/>
                </a:ext>
              </a:extLst>
            </p:cNvPr>
            <p:cNvSpPr/>
            <p:nvPr/>
          </p:nvSpPr>
          <p:spPr>
            <a:xfrm>
              <a:off x="253799" y="259752"/>
              <a:ext cx="571915" cy="891155"/>
            </a:xfrm>
            <a:prstGeom prst="rect">
              <a:avLst/>
            </a:prstGeom>
            <a:solidFill>
              <a:srgbClr val="FF2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Picture 9">
              <a:extLst>
                <a:ext uri="{FF2B5EF4-FFF2-40B4-BE49-F238E27FC236}">
                  <a16:creationId xmlns:a16="http://schemas.microsoft.com/office/drawing/2014/main" id="{50D8387C-94E6-4DF3-AAE4-143737FE3D46}"/>
                </a:ext>
              </a:extLst>
            </p:cNvPr>
            <p:cNvPicPr>
              <a:picLocks noChangeAspect="1"/>
            </p:cNvPicPr>
            <p:nvPr userDrawn="1"/>
          </p:nvPicPr>
          <p:blipFill>
            <a:blip r:embed="rId2"/>
            <a:stretch>
              <a:fillRect/>
            </a:stretch>
          </p:blipFill>
          <p:spPr>
            <a:xfrm>
              <a:off x="486275" y="727229"/>
              <a:ext cx="678877" cy="678877"/>
            </a:xfrm>
            <a:prstGeom prst="rect">
              <a:avLst/>
            </a:prstGeom>
          </p:spPr>
        </p:pic>
      </p:grpSp>
    </p:spTree>
    <p:extLst>
      <p:ext uri="{BB962C8B-B14F-4D97-AF65-F5344CB8AC3E}">
        <p14:creationId xmlns:p14="http://schemas.microsoft.com/office/powerpoint/2010/main" val="1638111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96;p31">
            <a:extLst>
              <a:ext uri="{FF2B5EF4-FFF2-40B4-BE49-F238E27FC236}">
                <a16:creationId xmlns:a16="http://schemas.microsoft.com/office/drawing/2014/main" id="{B0EB49E2-3034-428E-BEB0-F9D06F77E91F}"/>
              </a:ext>
            </a:extLst>
          </p:cNvPr>
          <p:cNvGrpSpPr/>
          <p:nvPr/>
        </p:nvGrpSpPr>
        <p:grpSpPr>
          <a:xfrm>
            <a:off x="802335" y="856362"/>
            <a:ext cx="10310800" cy="5717426"/>
            <a:chOff x="1540350" y="826005"/>
            <a:chExt cx="6259025" cy="3378825"/>
          </a:xfrm>
        </p:grpSpPr>
        <p:sp>
          <p:nvSpPr>
            <p:cNvPr id="3" name="Google Shape;397;p31">
              <a:extLst>
                <a:ext uri="{FF2B5EF4-FFF2-40B4-BE49-F238E27FC236}">
                  <a16:creationId xmlns:a16="http://schemas.microsoft.com/office/drawing/2014/main" id="{318B44CD-0936-4BBB-A668-98BAEDEE761A}"/>
                </a:ext>
              </a:extLst>
            </p:cNvPr>
            <p:cNvSpPr/>
            <p:nvPr/>
          </p:nvSpPr>
          <p:spPr>
            <a:xfrm rot="-129175">
              <a:off x="1789023" y="1167494"/>
              <a:ext cx="5957405" cy="2926472"/>
            </a:xfrm>
            <a:prstGeom prst="roundRect">
              <a:avLst>
                <a:gd name="adj" fmla="val 24491"/>
              </a:avLst>
            </a:prstGeom>
            <a:noFill/>
            <a:ln w="28575" cap="flat" cmpd="sng">
              <a:solidFill>
                <a:schemeClr val="dk1"/>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sp>
          <p:nvSpPr>
            <p:cNvPr id="4" name="Google Shape;398;p31">
              <a:extLst>
                <a:ext uri="{FF2B5EF4-FFF2-40B4-BE49-F238E27FC236}">
                  <a16:creationId xmlns:a16="http://schemas.microsoft.com/office/drawing/2014/main" id="{5B4CF9E3-30B3-41D8-9E2F-AC9A0894D5C8}"/>
                </a:ext>
              </a:extLst>
            </p:cNvPr>
            <p:cNvSpPr/>
            <p:nvPr/>
          </p:nvSpPr>
          <p:spPr>
            <a:xfrm rot="-129175">
              <a:off x="1593297" y="936869"/>
              <a:ext cx="5957405" cy="2926472"/>
            </a:xfrm>
            <a:prstGeom prst="roundRect">
              <a:avLst>
                <a:gd name="adj" fmla="val 24491"/>
              </a:avLst>
            </a:prstGeom>
            <a:solidFill>
              <a:srgbClr val="FFF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800"/>
            </a:p>
          </p:txBody>
        </p:sp>
      </p:grpSp>
      <p:sp>
        <p:nvSpPr>
          <p:cNvPr id="5" name="Google Shape;416;p31">
            <a:extLst>
              <a:ext uri="{FF2B5EF4-FFF2-40B4-BE49-F238E27FC236}">
                <a16:creationId xmlns:a16="http://schemas.microsoft.com/office/drawing/2014/main" id="{27A6174A-C9BE-4D99-9D4F-197B0A4273BE}"/>
              </a:ext>
            </a:extLst>
          </p:cNvPr>
          <p:cNvSpPr/>
          <p:nvPr/>
        </p:nvSpPr>
        <p:spPr>
          <a:xfrm rot="2006702">
            <a:off x="9219997" y="5512867"/>
            <a:ext cx="1198241" cy="1216701"/>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BD6F2840-1A2B-44CA-ADB8-DCCCE4090A3A}"/>
              </a:ext>
            </a:extLst>
          </p:cNvPr>
          <p:cNvSpPr txBox="1"/>
          <p:nvPr/>
        </p:nvSpPr>
        <p:spPr>
          <a:xfrm>
            <a:off x="1273372" y="1244195"/>
            <a:ext cx="9046295" cy="5016758"/>
          </a:xfrm>
          <a:prstGeom prst="rect">
            <a:avLst/>
          </a:prstGeom>
          <a:noFill/>
        </p:spPr>
        <p:txBody>
          <a:bodyPr wrap="square">
            <a:spAutoFit/>
          </a:bodyPr>
          <a:lstStyle/>
          <a:p>
            <a:pPr lvl="0" indent="457200" algn="just">
              <a:defRPr/>
            </a:pPr>
            <a:r>
              <a:rPr lang="en-US" sz="3200">
                <a:latin typeface="Arial-Rounded" panose="020B0500000000000000" pitchFamily="34" charset="0"/>
                <a:cs typeface="Arial-Rounded" panose="020B0500000000000000" pitchFamily="34" charset="0"/>
              </a:rPr>
              <a:t>Tiếng trống báo hiệu giờ ra chơi đã đến. Các em đứng lên chào cô rồi ùa ra sân, như một đàn ong vỡ tổ. Phút chốc, sân trường đã rộn rã tiếng cười nói của mấy trăm học sinh đang tung tăng chạy nhảy. Tiếng nói, tiếng cười đùa, tiếng chân chạy đã phá tan cái bầu không khí yên lặng. Có bạn thì nô đùa, chạy nhảy, có bạn thì ngồi ở ghế đá đọc truyện hoặc cùng nhau nói chuyện rất vui vẻ. Giờ chơi trôi qua nhanh chóng. Tuy ngắn ngủi nhưng thật bổ ích.</a:t>
            </a:r>
          </a:p>
          <a:p>
            <a:pPr algn="just"/>
            <a:endParaRPr lang="en-US" sz="3200"/>
          </a:p>
        </p:txBody>
      </p:sp>
      <p:sp>
        <p:nvSpPr>
          <p:cNvPr id="7" name="TextBox 6">
            <a:extLst>
              <a:ext uri="{FF2B5EF4-FFF2-40B4-BE49-F238E27FC236}">
                <a16:creationId xmlns:a16="http://schemas.microsoft.com/office/drawing/2014/main" id="{57BFBD98-4003-4B77-8E07-C36FCB42277A}"/>
              </a:ext>
            </a:extLst>
          </p:cNvPr>
          <p:cNvSpPr txBox="1"/>
          <p:nvPr/>
        </p:nvSpPr>
        <p:spPr>
          <a:xfrm>
            <a:off x="909297" y="112487"/>
            <a:ext cx="11201401" cy="707886"/>
          </a:xfrm>
          <a:prstGeom prst="rect">
            <a:avLst/>
          </a:prstGeom>
          <a:noFill/>
        </p:spPr>
        <p:txBody>
          <a:bodyPr wrap="square">
            <a:spAutoFit/>
          </a:bodyPr>
          <a:lstStyle/>
          <a:p>
            <a:r>
              <a:rPr lang="en-US" sz="4000" b="1" dirty="0">
                <a:solidFill>
                  <a:srgbClr val="FF7D11"/>
                </a:solidFill>
                <a:latin typeface="HP-167" panose="020B0803050302020204" pitchFamily="34" charset="0"/>
                <a:ea typeface="Arial-Rounded" panose="020B0500000000000000" pitchFamily="34" charset="0"/>
                <a:cs typeface="Arial-Rounded" panose="020B0500000000000000" pitchFamily="34" charset="0"/>
              </a:rPr>
              <a:t>2</a:t>
            </a:r>
            <a:r>
              <a:rPr lang="en-US" sz="4000" b="1">
                <a:solidFill>
                  <a:srgbClr val="FF7D11"/>
                </a:solidFill>
                <a:latin typeface="HP-167" panose="020B0803050302020204" pitchFamily="34" charset="0"/>
                <a:ea typeface="Arial-Rounded" panose="020B0500000000000000" pitchFamily="34" charset="0"/>
                <a:cs typeface="Arial-Rounded" panose="020B0500000000000000" pitchFamily="34" charset="0"/>
              </a:rPr>
              <a:t>. </a:t>
            </a:r>
            <a:r>
              <a:rPr lang="en-US" b="1"/>
              <a:t> </a:t>
            </a:r>
            <a:r>
              <a:rPr lang="vi-VN" sz="4000" b="1">
                <a:solidFill>
                  <a:srgbClr val="333333"/>
                </a:solidFill>
                <a:latin typeface="Arial-Rounded" panose="020B0500000000000000" pitchFamily="34" charset="0"/>
                <a:ea typeface="Arial-Rounded" panose="020B0500000000000000" pitchFamily="34" charset="0"/>
                <a:cs typeface="Arial-Rounded" panose="020B0500000000000000" pitchFamily="34" charset="0"/>
              </a:rPr>
              <a:t> Viết 3 – 4 câu kể về một giờ ra chơi ở trường em.</a:t>
            </a:r>
            <a:endParaRPr lang="vi-VN" sz="400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8" name="Group 7">
            <a:extLst>
              <a:ext uri="{FF2B5EF4-FFF2-40B4-BE49-F238E27FC236}">
                <a16:creationId xmlns:a16="http://schemas.microsoft.com/office/drawing/2014/main" id="{A7B8BEBE-FA9F-4C14-ABFC-A510E44144E0}"/>
              </a:ext>
            </a:extLst>
          </p:cNvPr>
          <p:cNvGrpSpPr/>
          <p:nvPr/>
        </p:nvGrpSpPr>
        <p:grpSpPr>
          <a:xfrm>
            <a:off x="-2056" y="-10861"/>
            <a:ext cx="911353" cy="1146354"/>
            <a:chOff x="253799" y="259752"/>
            <a:chExt cx="911353" cy="1146354"/>
          </a:xfrm>
        </p:grpSpPr>
        <p:sp>
          <p:nvSpPr>
            <p:cNvPr id="9" name="51">
              <a:extLst>
                <a:ext uri="{FF2B5EF4-FFF2-40B4-BE49-F238E27FC236}">
                  <a16:creationId xmlns:a16="http://schemas.microsoft.com/office/drawing/2014/main" id="{49238C8D-EDD6-4A2D-9A1E-DFCEA775579E}"/>
                </a:ext>
              </a:extLst>
            </p:cNvPr>
            <p:cNvSpPr/>
            <p:nvPr/>
          </p:nvSpPr>
          <p:spPr>
            <a:xfrm>
              <a:off x="253799" y="259752"/>
              <a:ext cx="571915" cy="891155"/>
            </a:xfrm>
            <a:prstGeom prst="rect">
              <a:avLst/>
            </a:prstGeom>
            <a:solidFill>
              <a:srgbClr val="FF2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Picture 9">
              <a:extLst>
                <a:ext uri="{FF2B5EF4-FFF2-40B4-BE49-F238E27FC236}">
                  <a16:creationId xmlns:a16="http://schemas.microsoft.com/office/drawing/2014/main" id="{50D8387C-94E6-4DF3-AAE4-143737FE3D46}"/>
                </a:ext>
              </a:extLst>
            </p:cNvPr>
            <p:cNvPicPr>
              <a:picLocks noChangeAspect="1"/>
            </p:cNvPicPr>
            <p:nvPr userDrawn="1"/>
          </p:nvPicPr>
          <p:blipFill>
            <a:blip r:embed="rId2"/>
            <a:stretch>
              <a:fillRect/>
            </a:stretch>
          </p:blipFill>
          <p:spPr>
            <a:xfrm>
              <a:off x="486275" y="727229"/>
              <a:ext cx="678877" cy="678877"/>
            </a:xfrm>
            <a:prstGeom prst="rect">
              <a:avLst/>
            </a:prstGeom>
          </p:spPr>
        </p:pic>
      </p:grpSp>
    </p:spTree>
    <p:extLst>
      <p:ext uri="{BB962C8B-B14F-4D97-AF65-F5344CB8AC3E}">
        <p14:creationId xmlns:p14="http://schemas.microsoft.com/office/powerpoint/2010/main" val="41698119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EB883F-22E1-4E92-AEA4-453B3D568BA2}"/>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164806" y="658771"/>
            <a:ext cx="9181253" cy="5076598"/>
          </a:xfrm>
          <a:prstGeom prst="rect">
            <a:avLst/>
          </a:prstGeom>
        </p:spPr>
      </p:pic>
      <p:pic>
        <p:nvPicPr>
          <p:cNvPr id="2" name="Picture 1">
            <a:extLst>
              <a:ext uri="{FF2B5EF4-FFF2-40B4-BE49-F238E27FC236}">
                <a16:creationId xmlns:a16="http://schemas.microsoft.com/office/drawing/2014/main" id="{B6382792-B10D-4303-BCDA-51A2747D7BB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67803" y="1414097"/>
            <a:ext cx="5456393" cy="4029805"/>
          </a:xfrm>
          <a:prstGeom prst="rect">
            <a:avLst/>
          </a:prstGeom>
        </p:spPr>
      </p:pic>
    </p:spTree>
    <p:extLst>
      <p:ext uri="{BB962C8B-B14F-4D97-AF65-F5344CB8AC3E}">
        <p14:creationId xmlns:p14="http://schemas.microsoft.com/office/powerpoint/2010/main" val="3248463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441</TotalTime>
  <Words>360</Words>
  <Application>Microsoft Office PowerPoint</Application>
  <PresentationFormat>Widescreen</PresentationFormat>
  <Paragraphs>24</Paragraphs>
  <Slides>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Algerian</vt:lpstr>
      <vt:lpstr>Arial</vt:lpstr>
      <vt:lpstr>Arial-Rounded</vt:lpstr>
      <vt:lpstr>Calibri</vt:lpstr>
      <vt:lpstr>Calibri Light</vt:lpstr>
      <vt:lpstr>HP001</vt:lpstr>
      <vt:lpstr>HP-167</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Ms Quyen</cp:lastModifiedBy>
  <cp:revision>238</cp:revision>
  <dcterms:created xsi:type="dcterms:W3CDTF">2021-09-29T00:27:10Z</dcterms:created>
  <dcterms:modified xsi:type="dcterms:W3CDTF">2021-11-14T14:39:17Z</dcterms:modified>
  <cp:category>9Slide.vn</cp:category>
</cp:coreProperties>
</file>