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63" r:id="rId2"/>
    <p:sldId id="256" r:id="rId3"/>
    <p:sldId id="257" r:id="rId4"/>
    <p:sldId id="260" r:id="rId5"/>
    <p:sldId id="555" r:id="rId6"/>
    <p:sldId id="561" r:id="rId7"/>
    <p:sldId id="560" r:id="rId8"/>
    <p:sldId id="344" r:id="rId9"/>
    <p:sldId id="389" r:id="rId10"/>
    <p:sldId id="394" r:id="rId11"/>
    <p:sldId id="392" r:id="rId12"/>
    <p:sldId id="393" r:id="rId13"/>
    <p:sldId id="562" r:id="rId14"/>
    <p:sldId id="55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A5D"/>
    <a:srgbClr val="E60037"/>
    <a:srgbClr val="D44A6C"/>
    <a:srgbClr val="FFF5E8"/>
    <a:srgbClr val="F7B2A3"/>
    <a:srgbClr val="EB8CA2"/>
    <a:srgbClr val="F6B3A3"/>
    <a:srgbClr val="447156"/>
    <a:srgbClr val="5C866E"/>
    <a:srgbClr val="5F8A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9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7CA8A-32B4-4AAA-B3AB-385B039FA18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92497-C436-49B9-8298-043BAA75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59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B10D-24C5-4598-922C-84A7D54E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F8BB9-C409-415D-BD48-81B86ACD5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EBB9E-F5B2-47F2-B34C-854F4BD36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07C57-3260-49C9-A200-FC8009E7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1B652-56DC-4802-84F8-C8CE5367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EE30A-D16A-40A3-808E-C3C676AE2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1CDB-5529-49FA-BFC2-A6D73D26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AF8A1-AFFD-4A52-97E2-AE1160F29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14B27-1697-4DC4-88AB-26B6084E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240F7-EA1E-4733-9F82-8557F6CD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DDD26-CAE5-42DC-9A3E-473964123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3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0BEDD-86FF-465C-B2F0-007DCAB91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47773-63A0-4AEC-B614-D517901B4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DD1D-746F-4EC6-AF6E-94D4B700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7282A-ADFE-4BD7-930C-FB9598BD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43322-5FC3-406B-AEE0-759E5041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10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 userDrawn="1"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421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24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296F1-7836-4634-9B73-564C53D7A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8" t="21481" r="4818" b="28518"/>
          <a:stretch/>
        </p:blipFill>
        <p:spPr>
          <a:xfrm>
            <a:off x="0" y="-16328"/>
            <a:ext cx="12192000" cy="687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9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90F95-A4F6-4608-9657-C9693BE46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8" t="21481" r="4818" b="28518"/>
          <a:stretch/>
        </p:blipFill>
        <p:spPr>
          <a:xfrm>
            <a:off x="0" y="-16328"/>
            <a:ext cx="12192000" cy="68743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EF975-3250-4F00-834E-75B1BA0AF94E}"/>
              </a:ext>
            </a:extLst>
          </p:cNvPr>
          <p:cNvSpPr/>
          <p:nvPr userDrawn="1"/>
        </p:nvSpPr>
        <p:spPr>
          <a:xfrm>
            <a:off x="152400" y="152400"/>
            <a:ext cx="11887200" cy="6553200"/>
          </a:xfrm>
          <a:prstGeom prst="roundRect">
            <a:avLst>
              <a:gd name="adj" fmla="val 3004"/>
            </a:avLst>
          </a:prstGeom>
          <a:solidFill>
            <a:schemeClr val="bg1"/>
          </a:solidFill>
          <a:ln>
            <a:solidFill>
              <a:srgbClr val="FF2A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9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786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73AA9-23F9-4CBF-9B37-67A8B1AE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79181-DD26-4EBA-B21D-26A8F7129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BBFC0-3D01-4861-AC33-05E0211D7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8B9FB4-7610-44F4-B085-0ED23FF97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49719-383C-4B37-9EA8-65E5CE0E3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EB4C8-9FCA-402A-A7E9-9C645F90E7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96A329-28B8-4D78-822D-1B3EFA68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B91B9-4752-4606-8F44-6384FC25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0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3888-0760-4576-9FF3-F743FCE38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E776-0BAB-4723-8A92-452034027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55978-990A-44FA-9CDB-022A4D4F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2F053-BC1B-4A3A-9711-162F3DCE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0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1B112-8C21-40F0-A74A-A137B55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6E0C0-7B48-4F93-9660-300519384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25FD5-91E2-4949-A3E7-A86484A0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9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0868-E813-47A1-8C0D-D395A67DD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82259-89C4-4923-AE74-113076BD5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CCC5E0-0FDA-4A13-B39A-A217E5A4F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6D46-5F76-42FC-BB10-17178644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D3164-41E9-4DDC-8A7F-9DD7DE63031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E9708-9996-4C34-A983-526D5EB9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F7F89-B42F-4F98-A3B9-27A94D40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517A29-E675-4A03-AB67-325A9DDF4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6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6AC264A5-C909-41A3-9E95-4DD0B91B5F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485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E70D1-1FA1-42B3-8EE2-91977A5F6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0135CF-9FF6-4409-82D0-5176C312A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862E75-223F-48AB-A7EB-A21136F762A4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CE3835-B44D-46D4-B1A3-18800A374D7A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63713D6-950E-4DB8-82E5-AE985FECCA34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881F0C1-EACC-4E23-9C0D-3F3FB8629413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E90F13-73B0-452B-8D9F-A92E6C047ECA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D5AAA059-83AD-4B65-829A-6FE4D16DC2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31D5A4-B01C-473E-B609-B4C2CC7F73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8EB596-F0AA-4896-9DA5-0EC53F68EE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0CBD64-821A-4A4B-888C-0F689F802955}"/>
              </a:ext>
            </a:extLst>
          </p:cNvPr>
          <p:cNvSpPr txBox="1"/>
          <p:nvPr/>
        </p:nvSpPr>
        <p:spPr>
          <a:xfrm>
            <a:off x="2435874" y="1143000"/>
            <a:ext cx="732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2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800" dirty="0">
              <a:solidFill>
                <a:srgbClr val="FF2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32AC8-5F8E-4BB4-A5EA-A1E348BB8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10898"/>
            <a:ext cx="4004102" cy="40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2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FF2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68064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67D51B-EA72-4F5B-8214-034D75F9C9CC}"/>
              </a:ext>
            </a:extLst>
          </p:cNvPr>
          <p:cNvGrpSpPr/>
          <p:nvPr/>
        </p:nvGrpSpPr>
        <p:grpSpPr>
          <a:xfrm>
            <a:off x="149177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7" name="51">
              <a:extLst>
                <a:ext uri="{FF2B5EF4-FFF2-40B4-BE49-F238E27FC236}">
                  <a16:creationId xmlns:a16="http://schemas.microsoft.com/office/drawing/2014/main" id="{522D4213-A358-4F98-BE24-EE202A2AB22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86FDDA-7276-4DDF-BF95-EF68B39DCE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2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FF2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F3EA23-E246-4F97-A05D-7FDF62BB70E9}"/>
              </a:ext>
            </a:extLst>
          </p:cNvPr>
          <p:cNvGrpSpPr/>
          <p:nvPr/>
        </p:nvGrpSpPr>
        <p:grpSpPr>
          <a:xfrm>
            <a:off x="149177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6" name="51">
              <a:extLst>
                <a:ext uri="{FF2B5EF4-FFF2-40B4-BE49-F238E27FC236}">
                  <a16:creationId xmlns:a16="http://schemas.microsoft.com/office/drawing/2014/main" id="{47E6DDCE-68E6-45E8-9C59-721C3677C854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1EB3E6-2C3F-465C-A05E-0A325D0056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9759E5-0D36-4D0B-99EB-024370999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64" y="3636749"/>
            <a:ext cx="3221251" cy="3221251"/>
          </a:xfrm>
          <a:prstGeom prst="rect">
            <a:avLst/>
          </a:prstGeom>
        </p:spPr>
      </p:pic>
      <p:grpSp>
        <p:nvGrpSpPr>
          <p:cNvPr id="13" name="9">
            <a:extLst>
              <a:ext uri="{FF2B5EF4-FFF2-40B4-BE49-F238E27FC236}">
                <a16:creationId xmlns:a16="http://schemas.microsoft.com/office/drawing/2014/main" id="{4A147546-5F91-42CE-A496-F654275D76D9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4" name="5">
              <a:extLst>
                <a:ext uri="{FF2B5EF4-FFF2-40B4-BE49-F238E27FC236}">
                  <a16:creationId xmlns:a16="http://schemas.microsoft.com/office/drawing/2014/main" id="{8E49FA5E-A572-4A07-87F2-EC412D625ED7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6">
              <a:extLst>
                <a:ext uri="{FF2B5EF4-FFF2-40B4-BE49-F238E27FC236}">
                  <a16:creationId xmlns:a16="http://schemas.microsoft.com/office/drawing/2014/main" id="{6D82A115-B98D-4FD2-A22C-E23B588711DA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499CCA-A343-4917-B969-CC43C0AE9390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7" name="51">
              <a:extLst>
                <a:ext uri="{FF2B5EF4-FFF2-40B4-BE49-F238E27FC236}">
                  <a16:creationId xmlns:a16="http://schemas.microsoft.com/office/drawing/2014/main" id="{BECAC6B3-AA79-4C6C-9ED2-23E148BB325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ED4A3-A5B3-41F7-A911-7A4B899E10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6530450-844E-4BF0-9227-2CAE26797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511764"/>
            <a:ext cx="11410959" cy="23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96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EB883F-22E1-4E92-AEA4-453B3D568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806" y="658771"/>
            <a:ext cx="9181253" cy="5076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382792-B10D-4303-BCDA-51A2747D7B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03" y="1414097"/>
            <a:ext cx="545639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6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18;p34">
            <a:extLst>
              <a:ext uri="{FF2B5EF4-FFF2-40B4-BE49-F238E27FC236}">
                <a16:creationId xmlns:a16="http://schemas.microsoft.com/office/drawing/2014/main" id="{A5DA847D-E733-4CCF-8AD3-E92B134459C0}"/>
              </a:ext>
            </a:extLst>
          </p:cNvPr>
          <p:cNvSpPr txBox="1">
            <a:spLocks/>
          </p:cNvSpPr>
          <p:nvPr/>
        </p:nvSpPr>
        <p:spPr>
          <a:xfrm>
            <a:off x="5105400" y="105131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11</a:t>
            </a:r>
          </a:p>
        </p:txBody>
      </p:sp>
      <p:sp>
        <p:nvSpPr>
          <p:cNvPr id="58" name="1">
            <a:extLst>
              <a:ext uri="{FF2B5EF4-FFF2-40B4-BE49-F238E27FC236}">
                <a16:creationId xmlns:a16="http://schemas.microsoft.com/office/drawing/2014/main" id="{AB8DEDD5-45A8-4390-8D45-917F925793E5}"/>
              </a:ext>
            </a:extLst>
          </p:cNvPr>
          <p:cNvSpPr>
            <a:spLocks noGrp="1"/>
          </p:cNvSpPr>
          <p:nvPr/>
        </p:nvSpPr>
        <p:spPr>
          <a:xfrm>
            <a:off x="5452087" y="5604868"/>
            <a:ext cx="1524000" cy="544472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</a:t>
            </a:r>
            <a:r>
              <a:rPr lang="en-US" altLang="zh-CN" sz="2800" b="1" i="0" u="none" strike="noStrike" kern="220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 3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B883F-22E1-4E92-AEA4-453B3D568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806" y="658771"/>
            <a:ext cx="9181253" cy="5076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0D235-23E9-42B9-BF6E-231E4185AC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91" y="1569842"/>
            <a:ext cx="2780017" cy="110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409E7-00BA-44E6-BA3B-853DB027AD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04" y="2447419"/>
            <a:ext cx="80961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8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5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8" dur="12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5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396;p31">
            <a:extLst>
              <a:ext uri="{FF2B5EF4-FFF2-40B4-BE49-F238E27FC236}">
                <a16:creationId xmlns:a16="http://schemas.microsoft.com/office/drawing/2014/main" id="{9D62DDF1-043D-4638-8E6C-9927CEE40C0D}"/>
              </a:ext>
            </a:extLst>
          </p:cNvPr>
          <p:cNvGrpSpPr/>
          <p:nvPr/>
        </p:nvGrpSpPr>
        <p:grpSpPr>
          <a:xfrm>
            <a:off x="702146" y="990600"/>
            <a:ext cx="11243373" cy="5372874"/>
            <a:chOff x="1741360" y="1071703"/>
            <a:chExt cx="6005068" cy="3022263"/>
          </a:xfrm>
        </p:grpSpPr>
        <p:sp>
          <p:nvSpPr>
            <p:cNvPr id="43" name="Google Shape;397;p31">
              <a:extLst>
                <a:ext uri="{FF2B5EF4-FFF2-40B4-BE49-F238E27FC236}">
                  <a16:creationId xmlns:a16="http://schemas.microsoft.com/office/drawing/2014/main" id="{CED1AA1B-D266-4455-A0E3-89CF3906FDA7}"/>
                </a:ext>
              </a:extLst>
            </p:cNvPr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447156"/>
                </a:solidFill>
              </a:endParaRPr>
            </a:p>
          </p:txBody>
        </p:sp>
        <p:sp>
          <p:nvSpPr>
            <p:cNvPr id="44" name="Google Shape;398;p31">
              <a:extLst>
                <a:ext uri="{FF2B5EF4-FFF2-40B4-BE49-F238E27FC236}">
                  <a16:creationId xmlns:a16="http://schemas.microsoft.com/office/drawing/2014/main" id="{0695A43E-9D23-4B3F-A7E1-76F9BFDE80B8}"/>
                </a:ext>
              </a:extLst>
            </p:cNvPr>
            <p:cNvSpPr/>
            <p:nvPr/>
          </p:nvSpPr>
          <p:spPr>
            <a:xfrm rot="21470825">
              <a:off x="1741360" y="1071703"/>
              <a:ext cx="5898603" cy="2888221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447156"/>
                </a:solidFill>
              </a:endParaRPr>
            </a:p>
          </p:txBody>
        </p:sp>
      </p:grpSp>
      <p:sp>
        <p:nvSpPr>
          <p:cNvPr id="48" name="Google Shape;402;p31">
            <a:extLst>
              <a:ext uri="{FF2B5EF4-FFF2-40B4-BE49-F238E27FC236}">
                <a16:creationId xmlns:a16="http://schemas.microsoft.com/office/drawing/2014/main" id="{D02D3C34-5596-4981-B9AA-E0949F9820C7}"/>
              </a:ext>
            </a:extLst>
          </p:cNvPr>
          <p:cNvSpPr/>
          <p:nvPr/>
        </p:nvSpPr>
        <p:spPr>
          <a:xfrm>
            <a:off x="10605531" y="141464"/>
            <a:ext cx="1339988" cy="13399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B8C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4715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86BB2-8F8D-4614-BD25-EBBBF55DB2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" y="76200"/>
            <a:ext cx="2133600" cy="12016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0BFC6-C04B-4008-B31F-3C857573014B}"/>
              </a:ext>
            </a:extLst>
          </p:cNvPr>
          <p:cNvSpPr txBox="1"/>
          <p:nvPr/>
        </p:nvSpPr>
        <p:spPr>
          <a:xfrm>
            <a:off x="2667000" y="1828800"/>
            <a:ext cx="6781800" cy="2885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ǡ</a:t>
            </a:r>
            <a:r>
              <a:rPr lang="el-GR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μ</a:t>
            </a:r>
            <a:r>
              <a:rPr lang="en-US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ếnḑ V</a:t>
            </a:r>
            <a:r>
              <a:rPr lang="el-GR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ʸt</a:t>
            </a:r>
            <a:br>
              <a:rPr lang="en-US" sz="6000"/>
            </a:br>
            <a:r>
              <a:rPr lang="en-US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V</a:t>
            </a:r>
            <a:r>
              <a:rPr lang="el-GR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ʴt: CȄữ ẘo</a:t>
            </a:r>
            <a:r>
              <a:rPr lang="el-GR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Ο</a:t>
            </a:r>
            <a:r>
              <a:rPr lang="en-US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a </a:t>
            </a:r>
            <a:r>
              <a:rPr lang="en-US" sz="6000" b="1">
                <a:solidFill>
                  <a:schemeClr val="tx1">
                    <a:lumMod val="85000"/>
                    <a:lumOff val="15000"/>
                  </a:schemeClr>
                </a:solidFill>
                <a:latin typeface="HP001" panose="020B0603050302020204" pitchFamily="34" charset="0"/>
              </a:rPr>
              <a:t>I, K</a:t>
            </a:r>
            <a:endParaRPr lang="en-US" sz="6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7A6DE4-7165-47ED-BDE5-9FBAF524C6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70" y="936793"/>
            <a:ext cx="4528130" cy="4528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6FA8F5-F4B5-45EB-A3BE-F2B38D5B91B4}"/>
              </a:ext>
            </a:extLst>
          </p:cNvPr>
          <p:cNvSpPr txBox="1"/>
          <p:nvPr/>
        </p:nvSpPr>
        <p:spPr>
          <a:xfrm>
            <a:off x="716330" y="5638800"/>
            <a:ext cx="10772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I</a:t>
            </a:r>
            <a:endParaRPr lang="en-US" sz="4800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9">
            <a:extLst>
              <a:ext uri="{FF2B5EF4-FFF2-40B4-BE49-F238E27FC236}">
                <a16:creationId xmlns:a16="http://schemas.microsoft.com/office/drawing/2014/main" id="{20D13BF4-9209-40C2-B285-85EAD2ED83AC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1" name="5">
              <a:extLst>
                <a:ext uri="{FF2B5EF4-FFF2-40B4-BE49-F238E27FC236}">
                  <a16:creationId xmlns:a16="http://schemas.microsoft.com/office/drawing/2014/main" id="{84A96FCF-713C-4429-BBED-C161FF9082D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6">
              <a:extLst>
                <a:ext uri="{FF2B5EF4-FFF2-40B4-BE49-F238E27FC236}">
                  <a16:creationId xmlns:a16="http://schemas.microsoft.com/office/drawing/2014/main" id="{3261CD94-ACD9-4BB0-BEE1-3D330EB313C4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8CD967-A2DB-4617-9132-CFD1D5457171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6F4DE988-AB8A-4906-A75D-F4B5599F66A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901295-697D-4DE6-A1DA-0A6F15117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1D63A-3B56-4B7C-BA59-89D2DDC80A17}"/>
              </a:ext>
            </a:extLst>
          </p:cNvPr>
          <p:cNvGrpSpPr/>
          <p:nvPr/>
        </p:nvGrpSpPr>
        <p:grpSpPr>
          <a:xfrm>
            <a:off x="461842" y="1754422"/>
            <a:ext cx="2430641" cy="1788878"/>
            <a:chOff x="528868" y="2394018"/>
            <a:chExt cx="2430641" cy="1788878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09982447-5A6E-4DE5-85F2-77F61085E1C0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8E0290-F120-4C0F-A52C-DFBB91B0613E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I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C50B30-D141-4416-BBBE-66B7C5168DFA}"/>
              </a:ext>
            </a:extLst>
          </p:cNvPr>
          <p:cNvGrpSpPr/>
          <p:nvPr/>
        </p:nvGrpSpPr>
        <p:grpSpPr>
          <a:xfrm>
            <a:off x="459796" y="1828800"/>
            <a:ext cx="2430641" cy="1788878"/>
            <a:chOff x="528868" y="2394018"/>
            <a:chExt cx="2430641" cy="1788878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349D5730-EF26-451C-BBD1-221328A39116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337CE6-C056-4FC8-BA74-7CD1C37D32E3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I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7F9CF8-94EB-45EF-ABF2-F0370DEDE442}"/>
              </a:ext>
            </a:extLst>
          </p:cNvPr>
          <p:cNvGrpSpPr/>
          <p:nvPr/>
        </p:nvGrpSpPr>
        <p:grpSpPr>
          <a:xfrm>
            <a:off x="459796" y="1905000"/>
            <a:ext cx="2430641" cy="1788878"/>
            <a:chOff x="528868" y="2394018"/>
            <a:chExt cx="2430641" cy="1788878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2B1EB572-1030-4D1E-B98C-967433F3A1CE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5A16DF-393D-4C58-ACA6-CFA118B72904}"/>
                </a:ext>
              </a:extLst>
            </p:cNvPr>
            <p:cNvSpPr txBox="1"/>
            <p:nvPr/>
          </p:nvSpPr>
          <p:spPr>
            <a:xfrm>
              <a:off x="740185" y="2394018"/>
              <a:ext cx="22193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I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AB0919F-1DB5-409B-A9CF-34CA96A0BAC1}"/>
              </a:ext>
            </a:extLst>
          </p:cNvPr>
          <p:cNvSpPr/>
          <p:nvPr/>
        </p:nvSpPr>
        <p:spPr>
          <a:xfrm>
            <a:off x="7620000" y="4693708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CBCF0E-AED8-4D33-B9F0-447290F8F9BC}"/>
              </a:ext>
            </a:extLst>
          </p:cNvPr>
          <p:cNvSpPr/>
          <p:nvPr/>
        </p:nvSpPr>
        <p:spPr>
          <a:xfrm>
            <a:off x="7620000" y="3958851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AD63AF-8C14-4A9C-8390-7CEB5E838395}"/>
              </a:ext>
            </a:extLst>
          </p:cNvPr>
          <p:cNvSpPr/>
          <p:nvPr/>
        </p:nvSpPr>
        <p:spPr>
          <a:xfrm>
            <a:off x="7620000" y="3237553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6853BA-19DA-46B3-BB78-AC42B8FCCF21}"/>
              </a:ext>
            </a:extLst>
          </p:cNvPr>
          <p:cNvSpPr/>
          <p:nvPr/>
        </p:nvSpPr>
        <p:spPr>
          <a:xfrm>
            <a:off x="7620000" y="2502695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42DDAE-EBF7-4EC0-B51F-39F591C06459}"/>
              </a:ext>
            </a:extLst>
          </p:cNvPr>
          <p:cNvSpPr/>
          <p:nvPr/>
        </p:nvSpPr>
        <p:spPr>
          <a:xfrm>
            <a:off x="7620000" y="1781825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D29A4B-7157-4749-9D65-B00D011B45FA}"/>
              </a:ext>
            </a:extLst>
          </p:cNvPr>
          <p:cNvSpPr/>
          <p:nvPr/>
        </p:nvSpPr>
        <p:spPr>
          <a:xfrm>
            <a:off x="3973551" y="1038337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5ABBE3-C171-4AC0-AA45-F925A94E9A4C}"/>
              </a:ext>
            </a:extLst>
          </p:cNvPr>
          <p:cNvSpPr/>
          <p:nvPr/>
        </p:nvSpPr>
        <p:spPr>
          <a:xfrm>
            <a:off x="4693946" y="1037490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81D3E2-B1F2-4923-AF08-09A8BCCF23FD}"/>
              </a:ext>
            </a:extLst>
          </p:cNvPr>
          <p:cNvSpPr/>
          <p:nvPr/>
        </p:nvSpPr>
        <p:spPr>
          <a:xfrm>
            <a:off x="5410200" y="1036306"/>
            <a:ext cx="361118" cy="6328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75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B4DB18B-A047-43BC-ACAD-C264BCA220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801" y="919408"/>
            <a:ext cx="4430029" cy="4430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6FA8F5-F4B5-45EB-A3BE-F2B38D5B91B4}"/>
              </a:ext>
            </a:extLst>
          </p:cNvPr>
          <p:cNvSpPr txBox="1"/>
          <p:nvPr/>
        </p:nvSpPr>
        <p:spPr>
          <a:xfrm>
            <a:off x="716330" y="5638800"/>
            <a:ext cx="10772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K</a:t>
            </a:r>
            <a:endParaRPr lang="en-US" sz="4800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9">
            <a:extLst>
              <a:ext uri="{FF2B5EF4-FFF2-40B4-BE49-F238E27FC236}">
                <a16:creationId xmlns:a16="http://schemas.microsoft.com/office/drawing/2014/main" id="{20D13BF4-9209-40C2-B285-85EAD2ED83AC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1" name="5">
              <a:extLst>
                <a:ext uri="{FF2B5EF4-FFF2-40B4-BE49-F238E27FC236}">
                  <a16:creationId xmlns:a16="http://schemas.microsoft.com/office/drawing/2014/main" id="{84A96FCF-713C-4429-BBED-C161FF9082D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6">
              <a:extLst>
                <a:ext uri="{FF2B5EF4-FFF2-40B4-BE49-F238E27FC236}">
                  <a16:creationId xmlns:a16="http://schemas.microsoft.com/office/drawing/2014/main" id="{3261CD94-ACD9-4BB0-BEE1-3D330EB313C4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8CD967-A2DB-4617-9132-CFD1D5457171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6F4DE988-AB8A-4906-A75D-F4B5599F66A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901295-697D-4DE6-A1DA-0A6F151178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1D63A-3B56-4B7C-BA59-89D2DDC80A17}"/>
              </a:ext>
            </a:extLst>
          </p:cNvPr>
          <p:cNvGrpSpPr/>
          <p:nvPr/>
        </p:nvGrpSpPr>
        <p:grpSpPr>
          <a:xfrm>
            <a:off x="461842" y="1754422"/>
            <a:ext cx="2430641" cy="1788878"/>
            <a:chOff x="528868" y="2394018"/>
            <a:chExt cx="2430641" cy="1788878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09982447-5A6E-4DE5-85F2-77F61085E1C0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8E0290-F120-4C0F-A52C-DFBB91B0613E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K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C50B30-D141-4416-BBBE-66B7C5168DFA}"/>
              </a:ext>
            </a:extLst>
          </p:cNvPr>
          <p:cNvGrpSpPr/>
          <p:nvPr/>
        </p:nvGrpSpPr>
        <p:grpSpPr>
          <a:xfrm>
            <a:off x="468940" y="1992368"/>
            <a:ext cx="2430641" cy="1788878"/>
            <a:chOff x="528868" y="2394018"/>
            <a:chExt cx="2430641" cy="1788878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349D5730-EF26-451C-BBD1-221328A39116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337CE6-C056-4FC8-BA74-7CD1C37D32E3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K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7F9CF8-94EB-45EF-ABF2-F0370DEDE442}"/>
              </a:ext>
            </a:extLst>
          </p:cNvPr>
          <p:cNvGrpSpPr/>
          <p:nvPr/>
        </p:nvGrpSpPr>
        <p:grpSpPr>
          <a:xfrm>
            <a:off x="476038" y="2347410"/>
            <a:ext cx="2430641" cy="1788878"/>
            <a:chOff x="528868" y="2394018"/>
            <a:chExt cx="2430641" cy="1788878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2B1EB572-1030-4D1E-B98C-967433F3A1CE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5A16DF-393D-4C58-ACA6-CFA118B72904}"/>
                </a:ext>
              </a:extLst>
            </p:cNvPr>
            <p:cNvSpPr txBox="1"/>
            <p:nvPr/>
          </p:nvSpPr>
          <p:spPr>
            <a:xfrm>
              <a:off x="740185" y="2394018"/>
              <a:ext cx="22193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>
                  <a:solidFill>
                    <a:schemeClr val="bg2">
                      <a:lumMod val="75000"/>
                    </a:schemeClr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K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AB0919F-1DB5-409B-A9CF-34CA96A0BAC1}"/>
              </a:ext>
            </a:extLst>
          </p:cNvPr>
          <p:cNvSpPr/>
          <p:nvPr/>
        </p:nvSpPr>
        <p:spPr>
          <a:xfrm>
            <a:off x="7474618" y="4582270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CBCF0E-AED8-4D33-B9F0-447290F8F9BC}"/>
              </a:ext>
            </a:extLst>
          </p:cNvPr>
          <p:cNvSpPr/>
          <p:nvPr/>
        </p:nvSpPr>
        <p:spPr>
          <a:xfrm>
            <a:off x="7474618" y="3851933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5AD63AF-8C14-4A9C-8390-7CEB5E838395}"/>
              </a:ext>
            </a:extLst>
          </p:cNvPr>
          <p:cNvSpPr/>
          <p:nvPr/>
        </p:nvSpPr>
        <p:spPr>
          <a:xfrm>
            <a:off x="7474618" y="3121595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6853BA-19DA-46B3-BB78-AC42B8FCCF21}"/>
              </a:ext>
            </a:extLst>
          </p:cNvPr>
          <p:cNvSpPr/>
          <p:nvPr/>
        </p:nvSpPr>
        <p:spPr>
          <a:xfrm>
            <a:off x="7474618" y="2391257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42DDAE-EBF7-4EC0-B51F-39F591C06459}"/>
              </a:ext>
            </a:extLst>
          </p:cNvPr>
          <p:cNvSpPr/>
          <p:nvPr/>
        </p:nvSpPr>
        <p:spPr>
          <a:xfrm>
            <a:off x="7474618" y="1707379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D29A4B-7157-4749-9D65-B00D011B45FA}"/>
              </a:ext>
            </a:extLst>
          </p:cNvPr>
          <p:cNvSpPr/>
          <p:nvPr/>
        </p:nvSpPr>
        <p:spPr>
          <a:xfrm>
            <a:off x="3973551" y="1029462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5ABBE3-C171-4AC0-AA45-F925A94E9A4C}"/>
              </a:ext>
            </a:extLst>
          </p:cNvPr>
          <p:cNvSpPr/>
          <p:nvPr/>
        </p:nvSpPr>
        <p:spPr>
          <a:xfrm>
            <a:off x="4679272" y="1029462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F03F62-1D1F-421A-9135-572565CBF63A}"/>
              </a:ext>
            </a:extLst>
          </p:cNvPr>
          <p:cNvSpPr/>
          <p:nvPr/>
        </p:nvSpPr>
        <p:spPr>
          <a:xfrm>
            <a:off x="5384993" y="1029462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DF1A13-439D-4FC0-B8DD-80FB9510213B}"/>
              </a:ext>
            </a:extLst>
          </p:cNvPr>
          <p:cNvSpPr/>
          <p:nvPr/>
        </p:nvSpPr>
        <p:spPr>
          <a:xfrm>
            <a:off x="6090714" y="1029462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C33B76-7E2A-4AE7-9743-838A2BB15CD9}"/>
              </a:ext>
            </a:extLst>
          </p:cNvPr>
          <p:cNvSpPr/>
          <p:nvPr/>
        </p:nvSpPr>
        <p:spPr>
          <a:xfrm>
            <a:off x="6796437" y="1029462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63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">
            <a:hlinkClick r:id="" action="ppaction://media"/>
            <a:extLst>
              <a:ext uri="{FF2B5EF4-FFF2-40B4-BE49-F238E27FC236}">
                <a16:creationId xmlns:a16="http://schemas.microsoft.com/office/drawing/2014/main" id="{71C0BDB1-49CD-4703-B413-EDD6370A8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0000" t="10000" r="10000" b="10000"/>
          <a:stretch/>
        </p:blipFill>
        <p:spPr>
          <a:xfrm>
            <a:off x="838200" y="1166055"/>
            <a:ext cx="5029200" cy="5029200"/>
          </a:xfrm>
          <a:prstGeom prst="rect">
            <a:avLst/>
          </a:prstGeom>
        </p:spPr>
      </p:pic>
      <p:pic>
        <p:nvPicPr>
          <p:cNvPr id="9" name="K">
            <a:hlinkClick r:id="" action="ppaction://media"/>
            <a:extLst>
              <a:ext uri="{FF2B5EF4-FFF2-40B4-BE49-F238E27FC236}">
                <a16:creationId xmlns:a16="http://schemas.microsoft.com/office/drawing/2014/main" id="{1FF4F901-0F99-49E3-BC62-3E7B648812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179" t="9902" r="9822" b="10269"/>
          <a:stretch/>
        </p:blipFill>
        <p:spPr>
          <a:xfrm>
            <a:off x="6324600" y="1176821"/>
            <a:ext cx="5029200" cy="5018434"/>
          </a:xfrm>
          <a:prstGeom prst="rect">
            <a:avLst/>
          </a:prstGeom>
        </p:spPr>
      </p:pic>
      <p:grpSp>
        <p:nvGrpSpPr>
          <p:cNvPr id="2" name="9">
            <a:extLst>
              <a:ext uri="{FF2B5EF4-FFF2-40B4-BE49-F238E27FC236}">
                <a16:creationId xmlns:a16="http://schemas.microsoft.com/office/drawing/2014/main" id="{ADBF8EE1-C3B6-44A7-BCCE-D7BB9B60A0B6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3" name="5">
              <a:extLst>
                <a:ext uri="{FF2B5EF4-FFF2-40B4-BE49-F238E27FC236}">
                  <a16:creationId xmlns:a16="http://schemas.microsoft.com/office/drawing/2014/main" id="{52D6ED26-4B13-4048-A149-F548B3671FE6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6">
              <a:extLst>
                <a:ext uri="{FF2B5EF4-FFF2-40B4-BE49-F238E27FC236}">
                  <a16:creationId xmlns:a16="http://schemas.microsoft.com/office/drawing/2014/main" id="{4C561D51-B5AD-4695-B2FE-345B8A9DD8F5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2E3D1C-55E5-473A-B059-A4333F4A5750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6" name="51">
              <a:extLst>
                <a:ext uri="{FF2B5EF4-FFF2-40B4-BE49-F238E27FC236}">
                  <a16:creationId xmlns:a16="http://schemas.microsoft.com/office/drawing/2014/main" id="{9AAD8F49-F550-485A-ADD2-762A88705253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E90EDA-D62D-4050-A377-F592CFAC5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543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BF05CF02-E040-4302-87CA-0BB971FABFEB}"/>
              </a:ext>
            </a:extLst>
          </p:cNvPr>
          <p:cNvSpPr/>
          <p:nvPr/>
        </p:nvSpPr>
        <p:spPr>
          <a:xfrm rot="3274">
            <a:off x="2705233" y="181009"/>
            <a:ext cx="6781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I, K</a:t>
            </a:r>
            <a:r>
              <a:rPr lang="en-US" altLang="zh-CN" sz="54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ED218E-CF5C-4B35-A913-263943BFB528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A73B3074-FF90-4A7F-9930-58215B887DC5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31600F-D391-41EB-86E5-214C4D68B2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3838278-F3F8-45AF-A2DE-0394EA5172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3983897" cy="3964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6B4B5B-90DE-4F7B-A42B-CBB0494C14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6385"/>
            <a:ext cx="4102035" cy="41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9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">
            <a:extLst>
              <a:ext uri="{FF2B5EF4-FFF2-40B4-BE49-F238E27FC236}">
                <a16:creationId xmlns:a16="http://schemas.microsoft.com/office/drawing/2014/main" id="{584A7066-0D97-4644-B528-A3960098C98E}"/>
              </a:ext>
            </a:extLst>
          </p:cNvPr>
          <p:cNvSpPr/>
          <p:nvPr/>
        </p:nvSpPr>
        <p:spPr>
          <a:xfrm>
            <a:off x="5003809" y="1086063"/>
            <a:ext cx="2319003" cy="2319003"/>
          </a:xfrm>
          <a:prstGeom prst="ellipse">
            <a:avLst/>
          </a:prstGeom>
          <a:noFill/>
          <a:ln w="76200">
            <a:solidFill>
              <a:srgbClr val="D44A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DC2339-ED63-4CB3-B0E1-F7E1B5C14083}"/>
              </a:ext>
            </a:extLst>
          </p:cNvPr>
          <p:cNvSpPr txBox="1"/>
          <p:nvPr/>
        </p:nvSpPr>
        <p:spPr>
          <a:xfrm>
            <a:off x="2581910" y="3556337"/>
            <a:ext cx="694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2A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 ỨNG DỤNG</a:t>
            </a:r>
            <a:endParaRPr lang="en-US" sz="6000" dirty="0">
              <a:solidFill>
                <a:srgbClr val="FF2A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5B8371-BA05-40A0-B8B8-E69BFD5C1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9709" y="1314663"/>
            <a:ext cx="1807202" cy="17809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4795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5DE428-3B68-46B7-A56F-CABEAEEC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11764"/>
            <a:ext cx="11410959" cy="23030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D29491-B492-4EA1-976E-601C0E3CFEAC}"/>
              </a:ext>
            </a:extLst>
          </p:cNvPr>
          <p:cNvGrpSpPr/>
          <p:nvPr/>
        </p:nvGrpSpPr>
        <p:grpSpPr>
          <a:xfrm>
            <a:off x="3133577" y="4699905"/>
            <a:ext cx="5825836" cy="646331"/>
            <a:chOff x="708943" y="6136581"/>
            <a:chExt cx="582583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226460-F1E6-4FCD-A72A-E62B3A89D04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8C9ABE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C343C-E3F1-43DF-A5AB-CFA13598E193}"/>
                </a:ext>
              </a:extLst>
            </p:cNvPr>
            <p:cNvSpPr txBox="1"/>
            <p:nvPr/>
          </p:nvSpPr>
          <p:spPr>
            <a:xfrm>
              <a:off x="791373" y="61365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19BFF-5767-4B5E-89BC-996527FA829E}"/>
              </a:ext>
            </a:extLst>
          </p:cNvPr>
          <p:cNvGrpSpPr/>
          <p:nvPr/>
        </p:nvGrpSpPr>
        <p:grpSpPr>
          <a:xfrm>
            <a:off x="3133577" y="5429151"/>
            <a:ext cx="5825836" cy="646331"/>
            <a:chOff x="708943" y="6085781"/>
            <a:chExt cx="5825836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D1A28-CF2E-4AB1-81EE-F1A5C38A21C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8C9ABE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AFB88-4C2E-44FB-9156-E7C48045CC86}"/>
                </a:ext>
              </a:extLst>
            </p:cNvPr>
            <p:cNvSpPr txBox="1"/>
            <p:nvPr/>
          </p:nvSpPr>
          <p:spPr>
            <a:xfrm>
              <a:off x="791373" y="60857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657802" y="2787806"/>
            <a:ext cx="630424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9283072" y="2546033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9">
            <a:extLst>
              <a:ext uri="{FF2B5EF4-FFF2-40B4-BE49-F238E27FC236}">
                <a16:creationId xmlns:a16="http://schemas.microsoft.com/office/drawing/2014/main" id="{4A147546-5F91-42CE-A496-F654275D76D9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4" name="5">
              <a:extLst>
                <a:ext uri="{FF2B5EF4-FFF2-40B4-BE49-F238E27FC236}">
                  <a16:creationId xmlns:a16="http://schemas.microsoft.com/office/drawing/2014/main" id="{8E49FA5E-A572-4A07-87F2-EC412D625ED7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6">
              <a:extLst>
                <a:ext uri="{FF2B5EF4-FFF2-40B4-BE49-F238E27FC236}">
                  <a16:creationId xmlns:a16="http://schemas.microsoft.com/office/drawing/2014/main" id="{6D82A115-B98D-4FD2-A22C-E23B588711DA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499CCA-A343-4917-B969-CC43C0AE9390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7" name="51">
              <a:extLst>
                <a:ext uri="{FF2B5EF4-FFF2-40B4-BE49-F238E27FC236}">
                  <a16:creationId xmlns:a16="http://schemas.microsoft.com/office/drawing/2014/main" id="{BECAC6B3-AA79-4C6C-9ED2-23E148BB325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44A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DED4A3-A5B3-41F7-A911-7A4B899E10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338</TotalTime>
  <Words>254</Words>
  <Application>Microsoft Office PowerPoint</Application>
  <PresentationFormat>Widescreen</PresentationFormat>
  <Paragraphs>38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</vt:lpstr>
      <vt:lpstr>HP-167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Ms Quyen</cp:lastModifiedBy>
  <cp:revision>156</cp:revision>
  <dcterms:created xsi:type="dcterms:W3CDTF">2021-09-29T00:27:10Z</dcterms:created>
  <dcterms:modified xsi:type="dcterms:W3CDTF">2021-11-14T14:31:41Z</dcterms:modified>
  <cp:category>9Slide.vn</cp:category>
</cp:coreProperties>
</file>