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83" r:id="rId2"/>
    <p:sldId id="256" r:id="rId3"/>
    <p:sldId id="257" r:id="rId4"/>
    <p:sldId id="260" r:id="rId5"/>
    <p:sldId id="380" r:id="rId6"/>
    <p:sldId id="381" r:id="rId7"/>
    <p:sldId id="376" r:id="rId8"/>
    <p:sldId id="382" r:id="rId9"/>
    <p:sldId id="35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AF"/>
    <a:srgbClr val="DA6A3E"/>
    <a:srgbClr val="ED7D31"/>
    <a:srgbClr val="FFC86D"/>
    <a:srgbClr val="E3FBA7"/>
    <a:srgbClr val="E0B97A"/>
    <a:srgbClr val="F45149"/>
    <a:srgbClr val="2A87DD"/>
    <a:srgbClr val="953122"/>
    <a:srgbClr val="FDC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03" autoAdjust="0"/>
  </p:normalViewPr>
  <p:slideViewPr>
    <p:cSldViewPr showGuides="1">
      <p:cViewPr varScale="1">
        <p:scale>
          <a:sx n="57" d="100"/>
          <a:sy n="57" d="100"/>
        </p:scale>
        <p:origin x="342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7CA8A-32B4-4AAA-B3AB-385B039FA18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92497-C436-49B9-8298-043BAA75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2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Em thích bài thơ </a:t>
            </a:r>
            <a:r>
              <a:rPr lang="vi-VN" b="1" i="0">
                <a:solidFill>
                  <a:srgbClr val="333333"/>
                </a:solidFill>
                <a:effectLst/>
                <a:latin typeface="OpenSansBold"/>
              </a:rPr>
              <a:t>Chú bò tìm bạn </a:t>
            </a:r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của nhà thơ </a:t>
            </a:r>
            <a:r>
              <a:rPr lang="vi-VN" b="1" i="0">
                <a:solidFill>
                  <a:srgbClr val="333333"/>
                </a:solidFill>
                <a:effectLst/>
                <a:latin typeface="OpenSansBold"/>
              </a:rPr>
              <a:t>Phạm Hổ </a:t>
            </a:r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bởi vì em thấy chú bò trong bài thơ ấy rất trong sáng và đáng yêu.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92497-C436-49B9-8298-043BAA75B4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9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C8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1B48CAEB-425F-4BA9-BB33-48E05F36CF98}"/>
              </a:ext>
            </a:extLst>
          </p:cNvPr>
          <p:cNvSpPr/>
          <p:nvPr userDrawn="1"/>
        </p:nvSpPr>
        <p:spPr>
          <a:xfrm>
            <a:off x="1334475" y="2688275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DCCD54A3-6406-43DD-88EE-976F58F4F0C9}"/>
              </a:ext>
            </a:extLst>
          </p:cNvPr>
          <p:cNvSpPr/>
          <p:nvPr userDrawn="1"/>
        </p:nvSpPr>
        <p:spPr>
          <a:xfrm>
            <a:off x="838200" y="2362200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FEB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28C934CA-6716-47B6-B7C6-18A3DA191A56}"/>
              </a:ext>
            </a:extLst>
          </p:cNvPr>
          <p:cNvSpPr/>
          <p:nvPr userDrawn="1"/>
        </p:nvSpPr>
        <p:spPr>
          <a:xfrm flipH="1">
            <a:off x="7466465" y="-2692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EB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A0969257-8DDD-4A23-A465-70E1DF602D5B}"/>
              </a:ext>
            </a:extLst>
          </p:cNvPr>
          <p:cNvSpPr/>
          <p:nvPr userDrawn="1"/>
        </p:nvSpPr>
        <p:spPr>
          <a:xfrm flipH="1">
            <a:off x="7620000" y="2871"/>
            <a:ext cx="4548694" cy="281652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86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3;p2">
            <a:extLst>
              <a:ext uri="{FF2B5EF4-FFF2-40B4-BE49-F238E27FC236}">
                <a16:creationId xmlns:a16="http://schemas.microsoft.com/office/drawing/2014/main" id="{3D5098A5-8485-4261-9A3B-C82C70FE43BA}"/>
              </a:ext>
            </a:extLst>
          </p:cNvPr>
          <p:cNvGrpSpPr/>
          <p:nvPr userDrawn="1"/>
        </p:nvGrpSpPr>
        <p:grpSpPr>
          <a:xfrm rot="10800000" flipH="1">
            <a:off x="0" y="3377488"/>
            <a:ext cx="12192000" cy="3480512"/>
            <a:chOff x="1367050" y="3059225"/>
            <a:chExt cx="1407100" cy="848450"/>
          </a:xfrm>
        </p:grpSpPr>
        <p:sp>
          <p:nvSpPr>
            <p:cNvPr id="12" name="Google Shape;14;p2">
              <a:extLst>
                <a:ext uri="{FF2B5EF4-FFF2-40B4-BE49-F238E27FC236}">
                  <a16:creationId xmlns:a16="http://schemas.microsoft.com/office/drawing/2014/main" id="{E63CAE64-AE1D-4938-ADF3-4D5CE9149505}"/>
                </a:ext>
              </a:extLst>
            </p:cNvPr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;p2">
              <a:extLst>
                <a:ext uri="{FF2B5EF4-FFF2-40B4-BE49-F238E27FC236}">
                  <a16:creationId xmlns:a16="http://schemas.microsoft.com/office/drawing/2014/main" id="{EF9B328B-D8D5-4A1D-8BE8-47B5E7FA6AC7}"/>
                </a:ext>
              </a:extLst>
            </p:cNvPr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58159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61CDB-5529-49FA-BFC2-A6D73D260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DAF8A1-AFFD-4A52-97E2-AE1160F29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14B27-1697-4DC4-88AB-26B6084E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3164-41E9-4DDC-8A7F-9DD7DE63031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240F7-EA1E-4733-9F82-8557F6CD8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DDD26-CAE5-42DC-9A3E-473964123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7A29-E675-4A03-AB67-325A9DDF4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30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B0BEDD-86FF-465C-B2F0-007DCAB911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47773-63A0-4AEC-B614-D517901B4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EDD1D-746F-4EC6-AF6E-94D4B7000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3164-41E9-4DDC-8A7F-9DD7DE63031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7282A-ADFE-4BD7-930C-FB9598BD8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43322-5FC3-406B-AEE0-759E5041A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7A29-E675-4A03-AB67-325A9DDF4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10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36834" y="1567962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675134" y="1133195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5892392" y="13751"/>
            <a:ext cx="6300713" cy="392424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flipH="1">
            <a:off x="6062742" y="-40433"/>
            <a:ext cx="6166525" cy="3838112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" name="Google Shape;13;p2"/>
          <p:cNvGrpSpPr/>
          <p:nvPr userDrawn="1"/>
        </p:nvGrpSpPr>
        <p:grpSpPr>
          <a:xfrm rot="10800000" flipH="1">
            <a:off x="15" y="2222624"/>
            <a:ext cx="13566696" cy="4640683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3421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A8A9-2BF7-4A8A-8368-4CDFFD9DCA98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908E-BCCF-4F7B-A435-90385526E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2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C8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19;p3">
            <a:extLst>
              <a:ext uri="{FF2B5EF4-FFF2-40B4-BE49-F238E27FC236}">
                <a16:creationId xmlns:a16="http://schemas.microsoft.com/office/drawing/2014/main" id="{4A82E9E0-27B4-45F5-91B7-E5C6DDEB46BD}"/>
              </a:ext>
            </a:extLst>
          </p:cNvPr>
          <p:cNvGrpSpPr/>
          <p:nvPr userDrawn="1"/>
        </p:nvGrpSpPr>
        <p:grpSpPr>
          <a:xfrm>
            <a:off x="0" y="3733801"/>
            <a:ext cx="12192000" cy="3136900"/>
            <a:chOff x="-25" y="1390650"/>
            <a:chExt cx="9144000" cy="3752700"/>
          </a:xfrm>
        </p:grpSpPr>
        <p:sp>
          <p:nvSpPr>
            <p:cNvPr id="8" name="Google Shape;20;p3">
              <a:extLst>
                <a:ext uri="{FF2B5EF4-FFF2-40B4-BE49-F238E27FC236}">
                  <a16:creationId xmlns:a16="http://schemas.microsoft.com/office/drawing/2014/main" id="{458D10F4-C2FE-49A9-8C6E-AF752A7FE2B8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;p3">
              <a:extLst>
                <a:ext uri="{FF2B5EF4-FFF2-40B4-BE49-F238E27FC236}">
                  <a16:creationId xmlns:a16="http://schemas.microsoft.com/office/drawing/2014/main" id="{38B7659E-D971-4E10-83F5-221AC4FBEAAB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48246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FEFD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F17EE89-FF88-4812-B143-FAF8679A5F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483"/>
            <a:ext cx="12192000" cy="2953517"/>
          </a:xfrm>
          <a:prstGeom prst="rect">
            <a:avLst/>
          </a:prstGeom>
        </p:spPr>
      </p:pic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3D684365-11EF-4BAE-B684-F9EA140E22DF}"/>
              </a:ext>
            </a:extLst>
          </p:cNvPr>
          <p:cNvSpPr/>
          <p:nvPr userDrawn="1"/>
        </p:nvSpPr>
        <p:spPr>
          <a:xfrm rot="10800000" flipH="1">
            <a:off x="0" y="5822401"/>
            <a:ext cx="2133600" cy="1035599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FEB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7;p4">
            <a:extLst>
              <a:ext uri="{FF2B5EF4-FFF2-40B4-BE49-F238E27FC236}">
                <a16:creationId xmlns:a16="http://schemas.microsoft.com/office/drawing/2014/main" id="{F28BC72D-A709-437F-B043-67FC75C36DC3}"/>
              </a:ext>
            </a:extLst>
          </p:cNvPr>
          <p:cNvSpPr/>
          <p:nvPr userDrawn="1"/>
        </p:nvSpPr>
        <p:spPr>
          <a:xfrm rot="10800000" flipH="1">
            <a:off x="8610607" y="-38106"/>
            <a:ext cx="3581393" cy="1155930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rgbClr val="FEB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8;p4">
            <a:extLst>
              <a:ext uri="{FF2B5EF4-FFF2-40B4-BE49-F238E27FC236}">
                <a16:creationId xmlns:a16="http://schemas.microsoft.com/office/drawing/2014/main" id="{8DB057E4-4D9A-439C-8946-AFD58792F094}"/>
              </a:ext>
            </a:extLst>
          </p:cNvPr>
          <p:cNvSpPr/>
          <p:nvPr userDrawn="1"/>
        </p:nvSpPr>
        <p:spPr>
          <a:xfrm rot="10800000" flipH="1">
            <a:off x="8693178" y="-152400"/>
            <a:ext cx="3498822" cy="1064142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rgbClr val="FFC86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909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FC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76;p13">
            <a:extLst>
              <a:ext uri="{FF2B5EF4-FFF2-40B4-BE49-F238E27FC236}">
                <a16:creationId xmlns:a16="http://schemas.microsoft.com/office/drawing/2014/main" id="{6775EAD2-6237-44C7-A8D4-102634A40F83}"/>
              </a:ext>
            </a:extLst>
          </p:cNvPr>
          <p:cNvSpPr/>
          <p:nvPr userDrawn="1"/>
        </p:nvSpPr>
        <p:spPr>
          <a:xfrm>
            <a:off x="0" y="4238415"/>
            <a:ext cx="12192000" cy="2619585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77;p13">
            <a:extLst>
              <a:ext uri="{FF2B5EF4-FFF2-40B4-BE49-F238E27FC236}">
                <a16:creationId xmlns:a16="http://schemas.microsoft.com/office/drawing/2014/main" id="{6746DCDF-AB38-4C5B-AC48-ACEEB84CBE8A}"/>
              </a:ext>
            </a:extLst>
          </p:cNvPr>
          <p:cNvGrpSpPr/>
          <p:nvPr userDrawn="1"/>
        </p:nvGrpSpPr>
        <p:grpSpPr>
          <a:xfrm>
            <a:off x="83049" y="4514883"/>
            <a:ext cx="11974685" cy="2913530"/>
            <a:chOff x="-25" y="1573194"/>
            <a:chExt cx="9144000" cy="3570156"/>
          </a:xfrm>
        </p:grpSpPr>
        <p:sp>
          <p:nvSpPr>
            <p:cNvPr id="11" name="Google Shape;78;p13">
              <a:extLst>
                <a:ext uri="{FF2B5EF4-FFF2-40B4-BE49-F238E27FC236}">
                  <a16:creationId xmlns:a16="http://schemas.microsoft.com/office/drawing/2014/main" id="{3186D73C-429E-4A51-9438-2EC4FA549588}"/>
                </a:ext>
              </a:extLst>
            </p:cNvPr>
            <p:cNvSpPr/>
            <p:nvPr/>
          </p:nvSpPr>
          <p:spPr>
            <a:xfrm>
              <a:off x="-25" y="1573194"/>
              <a:ext cx="9143955" cy="2970182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9;p13">
              <a:extLst>
                <a:ext uri="{FF2B5EF4-FFF2-40B4-BE49-F238E27FC236}">
                  <a16:creationId xmlns:a16="http://schemas.microsoft.com/office/drawing/2014/main" id="{92937E77-7BDC-438B-A8D3-E310CD96EF0D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E23F79A-4AF4-45D5-B0B1-720262DCB4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" y="5562600"/>
            <a:ext cx="1197468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86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73AA9-23F9-4CBF-9B37-67A8B1AE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79181-DD26-4EBA-B21D-26A8F7129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BBFC0-3D01-4861-AC33-05E0211D7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B9FB4-7610-44F4-B085-0ED23FF97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A49719-383C-4B37-9EA8-65E5CE0E3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FEB4C8-9FCA-402A-A7E9-9C645F90E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3164-41E9-4DDC-8A7F-9DD7DE63031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96A329-28B8-4D78-822D-1B3EFA686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0B91B9-4752-4606-8F44-6384FC25E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7A29-E675-4A03-AB67-325A9DDF4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07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73888-0760-4576-9FF3-F743FCE3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7E776-0BAB-4723-8A92-452034027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3164-41E9-4DDC-8A7F-9DD7DE63031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B55978-990A-44FA-9CDB-022A4D4F4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92F053-BC1B-4A3A-9711-162F3DCE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7A29-E675-4A03-AB67-325A9DDF4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60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61B112-8C21-40F0-A74A-A137B5582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3164-41E9-4DDC-8A7F-9DD7DE63031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56E0C0-7B48-4F93-9660-300519384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25FD5-91E2-4949-A3E7-A86484A0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7A29-E675-4A03-AB67-325A9DDF4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98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30868-E813-47A1-8C0D-D395A67DD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82259-89C4-4923-AE74-113076BD5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CCC5E0-0FDA-4A13-B39A-A217E5A4F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76D46-5F76-42FC-BB10-17178644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3164-41E9-4DDC-8A7F-9DD7DE63031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E9708-9996-4C34-A983-526D5EB93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5F7F89-B42F-4F98-A3B9-27A94D40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7A29-E675-4A03-AB67-325A9DDF4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63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DB10D-24C5-4598-922C-84A7D54EC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8F8BB9-C409-415D-BD48-81B86ACD58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EBB9E-F5B2-47F2-B34C-854F4BD36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07C57-3260-49C9-A200-FC8009E7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3164-41E9-4DDC-8A7F-9DD7DE63031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1B652-56DC-4802-84F8-C8CE53671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EE30A-D16A-40A3-808E-C3C676AE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7A29-E675-4A03-AB67-325A9DDF4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99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9Slide.vn - 2019">
            <a:extLst>
              <a:ext uri="{FF2B5EF4-FFF2-40B4-BE49-F238E27FC236}">
                <a16:creationId xmlns:a16="http://schemas.microsoft.com/office/drawing/2014/main" id="{BFF50309-285E-4168-83A1-9A3218D65B9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F747FB-AF4F-4C0D-9E9C-14D1BDF16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42B76-13AF-415D-A4DA-8D7B078F8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FFC48-EEC1-4BD0-A1EC-209678DD1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D3164-41E9-4DDC-8A7F-9DD7DE63031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EC3D0-AE62-41B0-A7B1-80E4A02DB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5422F-3D6D-4754-B1D2-C1FB608C0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17A29-E675-4A03-AB67-325A9DDF4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8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F57726-9DCF-47D3-91F1-A0D0E1B5A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1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4C5D9B-2CE7-4F54-B6A4-94A76CA6A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EF14555-440C-4364-9129-81FA8679B748}"/>
              </a:ext>
            </a:extLst>
          </p:cNvPr>
          <p:cNvGrpSpPr/>
          <p:nvPr/>
        </p:nvGrpSpPr>
        <p:grpSpPr>
          <a:xfrm>
            <a:off x="1312510" y="1782097"/>
            <a:ext cx="9566979" cy="2941742"/>
            <a:chOff x="1233756" y="3227454"/>
            <a:chExt cx="9566979" cy="2941742"/>
          </a:xfrm>
          <a:solidFill>
            <a:srgbClr val="FF0066"/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A389A2B-5A4F-4796-B715-403B86EA5B43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CFFCB7B-278C-4FB0-AA93-A0CB84A52989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24B8435-074D-42AC-A87B-E8356CC6583E}"/>
              </a:ext>
            </a:extLst>
          </p:cNvPr>
          <p:cNvSpPr txBox="1"/>
          <p:nvPr/>
        </p:nvSpPr>
        <p:spPr>
          <a:xfrm>
            <a:off x="3772878" y="525937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6DECB3-78CB-4757-9402-E2FED3918B8B}"/>
              </a:ext>
            </a:extLst>
          </p:cNvPr>
          <p:cNvSpPr txBox="1"/>
          <p:nvPr/>
        </p:nvSpPr>
        <p:spPr>
          <a:xfrm>
            <a:off x="2611831" y="2440315"/>
            <a:ext cx="6810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TIẾNG VIỆT</a:t>
            </a: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7A8939D0-8499-4C13-B15F-DEDBEA9460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27944"/>
            <a:ext cx="12192000" cy="1568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D913991-C4A2-453C-A8DB-C167C3A09D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3545" y="3983653"/>
            <a:ext cx="3200400" cy="30390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C4796E2-1B0D-4C59-8755-BB6BDFD577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9587" y="3557499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20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1" descr="图片1">
            <a:extLst>
              <a:ext uri="{FF2B5EF4-FFF2-40B4-BE49-F238E27FC236}">
                <a16:creationId xmlns:a16="http://schemas.microsoft.com/office/drawing/2014/main" id="{F75D1783-13BA-4D1D-AA3A-95ABE96059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063" b="70255"/>
          <a:stretch>
            <a:fillRect/>
          </a:stretch>
        </p:blipFill>
        <p:spPr>
          <a:xfrm>
            <a:off x="0" y="5440680"/>
            <a:ext cx="2401147" cy="1417320"/>
          </a:xfrm>
          <a:prstGeom prst="rect">
            <a:avLst/>
          </a:prstGeom>
        </p:spPr>
      </p:pic>
      <p:sp>
        <p:nvSpPr>
          <p:cNvPr id="29" name="Google Shape;218;p34">
            <a:extLst>
              <a:ext uri="{FF2B5EF4-FFF2-40B4-BE49-F238E27FC236}">
                <a16:creationId xmlns:a16="http://schemas.microsoft.com/office/drawing/2014/main" id="{A5DA847D-E733-4CCF-8AD3-E92B134459C0}"/>
              </a:ext>
            </a:extLst>
          </p:cNvPr>
          <p:cNvSpPr txBox="1">
            <a:spLocks/>
          </p:cNvSpPr>
          <p:nvPr/>
        </p:nvSpPr>
        <p:spPr>
          <a:xfrm>
            <a:off x="240983" y="77656"/>
            <a:ext cx="2239645" cy="75885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en-GB" sz="360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P-167" panose="020B0803050302020204" pitchFamily="34" charset="0"/>
                <a:ea typeface="华文彩云" panose="02010800040101010101" charset="-122"/>
                <a:cs typeface="Algerian" panose="04020705040A02060702" charset="0"/>
              </a:rPr>
              <a:t>TUẦN 10</a:t>
            </a:r>
          </a:p>
        </p:txBody>
      </p:sp>
      <p:sp>
        <p:nvSpPr>
          <p:cNvPr id="31" name="Google Shape;200;p25">
            <a:extLst>
              <a:ext uri="{FF2B5EF4-FFF2-40B4-BE49-F238E27FC236}">
                <a16:creationId xmlns:a16="http://schemas.microsoft.com/office/drawing/2014/main" id="{CE5EF565-EE6C-4A7C-B689-E130E3F82706}"/>
              </a:ext>
            </a:extLst>
          </p:cNvPr>
          <p:cNvSpPr/>
          <p:nvPr/>
        </p:nvSpPr>
        <p:spPr>
          <a:xfrm>
            <a:off x="623047" y="5733814"/>
            <a:ext cx="2069140" cy="15689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2" name="1">
            <a:extLst>
              <a:ext uri="{FF2B5EF4-FFF2-40B4-BE49-F238E27FC236}">
                <a16:creationId xmlns:a16="http://schemas.microsoft.com/office/drawing/2014/main" id="{E46155D0-F63B-4E31-9F76-72985B154F79}"/>
              </a:ext>
            </a:extLst>
          </p:cNvPr>
          <p:cNvGrpSpPr/>
          <p:nvPr/>
        </p:nvGrpSpPr>
        <p:grpSpPr>
          <a:xfrm>
            <a:off x="1112198" y="901700"/>
            <a:ext cx="8989061" cy="3279987"/>
            <a:chOff x="3912" y="988"/>
            <a:chExt cx="10617" cy="3874"/>
          </a:xfrm>
        </p:grpSpPr>
        <p:pic>
          <p:nvPicPr>
            <p:cNvPr id="36" name="15" descr="铅笔">
              <a:extLst>
                <a:ext uri="{FF2B5EF4-FFF2-40B4-BE49-F238E27FC236}">
                  <a16:creationId xmlns:a16="http://schemas.microsoft.com/office/drawing/2014/main" id="{1A8AED48-0D1C-4AD7-BC64-4A057B8CD99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3530" y="1153"/>
              <a:ext cx="735" cy="735"/>
            </a:xfrm>
            <a:prstGeom prst="rect">
              <a:avLst/>
            </a:prstGeom>
          </p:spPr>
        </p:pic>
        <p:sp>
          <p:nvSpPr>
            <p:cNvPr id="39" name="Google Shape;199;p25">
              <a:extLst>
                <a:ext uri="{FF2B5EF4-FFF2-40B4-BE49-F238E27FC236}">
                  <a16:creationId xmlns:a16="http://schemas.microsoft.com/office/drawing/2014/main" id="{523C499E-3B3C-44CE-94A6-60D496ED454B}"/>
                </a:ext>
              </a:extLst>
            </p:cNvPr>
            <p:cNvSpPr/>
            <p:nvPr/>
          </p:nvSpPr>
          <p:spPr>
            <a:xfrm>
              <a:off x="3912" y="1442"/>
              <a:ext cx="929" cy="893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199;p25">
              <a:extLst>
                <a:ext uri="{FF2B5EF4-FFF2-40B4-BE49-F238E27FC236}">
                  <a16:creationId xmlns:a16="http://schemas.microsoft.com/office/drawing/2014/main" id="{DDE86530-18C2-42C4-A06F-08B18EB92E8C}"/>
                </a:ext>
              </a:extLst>
            </p:cNvPr>
            <p:cNvSpPr/>
            <p:nvPr/>
          </p:nvSpPr>
          <p:spPr>
            <a:xfrm>
              <a:off x="6321" y="988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199;p25">
              <a:extLst>
                <a:ext uri="{FF2B5EF4-FFF2-40B4-BE49-F238E27FC236}">
                  <a16:creationId xmlns:a16="http://schemas.microsoft.com/office/drawing/2014/main" id="{6CBAA7D9-21E1-4FDF-87B2-AF6D04674248}"/>
                </a:ext>
              </a:extLst>
            </p:cNvPr>
            <p:cNvSpPr/>
            <p:nvPr/>
          </p:nvSpPr>
          <p:spPr>
            <a:xfrm>
              <a:off x="5386" y="2462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199;p25">
              <a:extLst>
                <a:ext uri="{FF2B5EF4-FFF2-40B4-BE49-F238E27FC236}">
                  <a16:creationId xmlns:a16="http://schemas.microsoft.com/office/drawing/2014/main" id="{CA7F39F4-0F70-4911-BCB8-2651C4F8C3A1}"/>
                </a:ext>
              </a:extLst>
            </p:cNvPr>
            <p:cNvSpPr/>
            <p:nvPr/>
          </p:nvSpPr>
          <p:spPr>
            <a:xfrm>
              <a:off x="13898" y="3669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199;p25">
              <a:extLst>
                <a:ext uri="{FF2B5EF4-FFF2-40B4-BE49-F238E27FC236}">
                  <a16:creationId xmlns:a16="http://schemas.microsoft.com/office/drawing/2014/main" id="{6B44BF1B-64D4-40B6-A1BA-F1BB56B86327}"/>
                </a:ext>
              </a:extLst>
            </p:cNvPr>
            <p:cNvSpPr/>
            <p:nvPr/>
          </p:nvSpPr>
          <p:spPr>
            <a:xfrm>
              <a:off x="12852" y="4335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FABE59C-5908-4C33-AD94-5E309ED3516B}"/>
              </a:ext>
            </a:extLst>
          </p:cNvPr>
          <p:cNvGrpSpPr/>
          <p:nvPr/>
        </p:nvGrpSpPr>
        <p:grpSpPr>
          <a:xfrm>
            <a:off x="3888103" y="234396"/>
            <a:ext cx="4468808" cy="4449074"/>
            <a:chOff x="5903807" y="548640"/>
            <a:chExt cx="5560060" cy="5535507"/>
          </a:xfrm>
        </p:grpSpPr>
        <p:sp>
          <p:nvSpPr>
            <p:cNvPr id="27" name="Google Shape;196;p25">
              <a:extLst>
                <a:ext uri="{FF2B5EF4-FFF2-40B4-BE49-F238E27FC236}">
                  <a16:creationId xmlns:a16="http://schemas.microsoft.com/office/drawing/2014/main" id="{A4CECF37-746D-4FAC-9BEE-AAE7BB2DD1F2}"/>
                </a:ext>
              </a:extLst>
            </p:cNvPr>
            <p:cNvSpPr/>
            <p:nvPr/>
          </p:nvSpPr>
          <p:spPr>
            <a:xfrm>
              <a:off x="5903807" y="548640"/>
              <a:ext cx="5560060" cy="5535507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DEA047C-C281-41E3-B0B2-A35BD7FBE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31517" t="2033" r="27963" b="1031"/>
            <a:stretch>
              <a:fillRect/>
            </a:stretch>
          </p:blipFill>
          <p:spPr>
            <a:xfrm>
              <a:off x="6588017" y="1220895"/>
              <a:ext cx="4197776" cy="4197776"/>
            </a:xfrm>
            <a:custGeom>
              <a:avLst/>
              <a:gdLst>
                <a:gd name="connsiteX0" fmla="*/ 1435576 w 2871152"/>
                <a:gd name="connsiteY0" fmla="*/ 0 h 2871152"/>
                <a:gd name="connsiteX1" fmla="*/ 2871152 w 2871152"/>
                <a:gd name="connsiteY1" fmla="*/ 1435576 h 2871152"/>
                <a:gd name="connsiteX2" fmla="*/ 1435576 w 2871152"/>
                <a:gd name="connsiteY2" fmla="*/ 2871152 h 2871152"/>
                <a:gd name="connsiteX3" fmla="*/ 0 w 2871152"/>
                <a:gd name="connsiteY3" fmla="*/ 1435576 h 2871152"/>
                <a:gd name="connsiteX4" fmla="*/ 1435576 w 2871152"/>
                <a:gd name="connsiteY4" fmla="*/ 0 h 287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1152" h="2871152">
                  <a:moveTo>
                    <a:pt x="1435576" y="0"/>
                  </a:moveTo>
                  <a:cubicBezTo>
                    <a:pt x="2228423" y="0"/>
                    <a:pt x="2871152" y="642729"/>
                    <a:pt x="2871152" y="1435576"/>
                  </a:cubicBezTo>
                  <a:cubicBezTo>
                    <a:pt x="2871152" y="2228423"/>
                    <a:pt x="2228423" y="2871152"/>
                    <a:pt x="1435576" y="2871152"/>
                  </a:cubicBezTo>
                  <a:cubicBezTo>
                    <a:pt x="642729" y="2871152"/>
                    <a:pt x="0" y="2228423"/>
                    <a:pt x="0" y="1435576"/>
                  </a:cubicBezTo>
                  <a:cubicBezTo>
                    <a:pt x="0" y="642729"/>
                    <a:pt x="642729" y="0"/>
                    <a:pt x="1435576" y="0"/>
                  </a:cubicBezTo>
                  <a:close/>
                </a:path>
              </a:pathLst>
            </a:custGeom>
            <a:effectLst>
              <a:softEdge rad="127000"/>
            </a:effectLst>
          </p:spPr>
        </p:pic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6BBE96EA-8650-451A-8345-870BDDF34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8380" y="4653732"/>
            <a:ext cx="6835240" cy="1670449"/>
          </a:xfrm>
          <a:prstGeom prst="rect">
            <a:avLst/>
          </a:prstGeom>
        </p:spPr>
      </p:pic>
      <p:sp>
        <p:nvSpPr>
          <p:cNvPr id="58" name="1">
            <a:extLst>
              <a:ext uri="{FF2B5EF4-FFF2-40B4-BE49-F238E27FC236}">
                <a16:creationId xmlns:a16="http://schemas.microsoft.com/office/drawing/2014/main" id="{AB8DEDD5-45A8-4390-8D45-917F925793E5}"/>
              </a:ext>
            </a:extLst>
          </p:cNvPr>
          <p:cNvSpPr>
            <a:spLocks noGrp="1"/>
          </p:cNvSpPr>
          <p:nvPr/>
        </p:nvSpPr>
        <p:spPr>
          <a:xfrm>
            <a:off x="5360507" y="6079132"/>
            <a:ext cx="1524000" cy="544472"/>
          </a:xfr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indent="0" algn="dist" rtl="0">
              <a:lnSpc>
                <a:spcPct val="180000"/>
              </a:lnSpc>
              <a:spcBef>
                <a:spcPts val="0"/>
              </a:spcBef>
            </a:pPr>
            <a:r>
              <a:rPr lang="en-US" altLang="zh-CN" sz="2800" b="1" i="0" u="none" strike="noStrike" kern="2200" baseline="0">
                <a:solidFill>
                  <a:schemeClr val="tx1">
                    <a:lumMod val="50000"/>
                    <a:lumOff val="50000"/>
                  </a:schemeClr>
                </a:solidFill>
                <a:latin typeface="HP-167" panose="020B0803050302020204" pitchFamily="34" charset="0"/>
                <a:ea typeface="字魂58号-创中黑" panose="00000500000000000000" pitchFamily="2" charset="-122"/>
                <a:cs typeface="字魂58号-创中黑" panose="00000500000000000000" pitchFamily="2" charset="-122"/>
              </a:rPr>
              <a:t>TIẾT</a:t>
            </a:r>
            <a:r>
              <a:rPr lang="en-US" altLang="zh-CN" sz="2800" b="1" i="0" u="none" strike="noStrike" kern="2200">
                <a:solidFill>
                  <a:schemeClr val="tx1">
                    <a:lumMod val="50000"/>
                    <a:lumOff val="50000"/>
                  </a:schemeClr>
                </a:solidFill>
                <a:latin typeface="HP-167" panose="020B0803050302020204" pitchFamily="34" charset="0"/>
                <a:ea typeface="字魂58号-创中黑" panose="00000500000000000000" pitchFamily="2" charset="-122"/>
                <a:cs typeface="字魂58号-创中黑" panose="00000500000000000000" pitchFamily="2" charset="-122"/>
              </a:rPr>
              <a:t> 6</a:t>
            </a:r>
            <a:endParaRPr lang="zh-CN" altLang="en-US" sz="2800" b="1" i="0" u="none" strike="noStrike" kern="2200" baseline="0" dirty="0">
              <a:solidFill>
                <a:schemeClr val="tx1">
                  <a:lumMod val="50000"/>
                  <a:lumOff val="50000"/>
                </a:schemeClr>
              </a:solidFill>
              <a:latin typeface="HP-167" panose="020B0803050302020204" pitchFamily="34" charset="0"/>
              <a:ea typeface="字魂58号-创中黑" panose="00000500000000000000" pitchFamily="2" charset="-122"/>
              <a:cs typeface="字魂58号-创中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674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1" grpId="0" animBg="1"/>
      <p:bldP spid="31" grpId="1" animBg="1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396;p31">
            <a:extLst>
              <a:ext uri="{FF2B5EF4-FFF2-40B4-BE49-F238E27FC236}">
                <a16:creationId xmlns:a16="http://schemas.microsoft.com/office/drawing/2014/main" id="{9D62DDF1-043D-4638-8E6C-9927CEE40C0D}"/>
              </a:ext>
            </a:extLst>
          </p:cNvPr>
          <p:cNvGrpSpPr/>
          <p:nvPr/>
        </p:nvGrpSpPr>
        <p:grpSpPr>
          <a:xfrm>
            <a:off x="1828800" y="609600"/>
            <a:ext cx="8001000" cy="5816398"/>
            <a:chOff x="1540350" y="826005"/>
            <a:chExt cx="6259025" cy="3378825"/>
          </a:xfrm>
        </p:grpSpPr>
        <p:sp>
          <p:nvSpPr>
            <p:cNvPr id="43" name="Google Shape;397;p31">
              <a:extLst>
                <a:ext uri="{FF2B5EF4-FFF2-40B4-BE49-F238E27FC236}">
                  <a16:creationId xmlns:a16="http://schemas.microsoft.com/office/drawing/2014/main" id="{CED1AA1B-D266-4455-A0E3-89CF3906FDA7}"/>
                </a:ext>
              </a:extLst>
            </p:cNvPr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44" name="Google Shape;398;p31">
              <a:extLst>
                <a:ext uri="{FF2B5EF4-FFF2-40B4-BE49-F238E27FC236}">
                  <a16:creationId xmlns:a16="http://schemas.microsoft.com/office/drawing/2014/main" id="{0695A43E-9D23-4B3F-A7E1-76F9BFDE80B8}"/>
                </a:ext>
              </a:extLst>
            </p:cNvPr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</p:grpSp>
      <p:sp>
        <p:nvSpPr>
          <p:cNvPr id="48" name="Google Shape;402;p31">
            <a:extLst>
              <a:ext uri="{FF2B5EF4-FFF2-40B4-BE49-F238E27FC236}">
                <a16:creationId xmlns:a16="http://schemas.microsoft.com/office/drawing/2014/main" id="{D02D3C34-5596-4981-B9AA-E0949F9820C7}"/>
              </a:ext>
            </a:extLst>
          </p:cNvPr>
          <p:cNvSpPr/>
          <p:nvPr/>
        </p:nvSpPr>
        <p:spPr>
          <a:xfrm>
            <a:off x="7826072" y="262174"/>
            <a:ext cx="1993278" cy="1993278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8FF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416;p31">
            <a:extLst>
              <a:ext uri="{FF2B5EF4-FFF2-40B4-BE49-F238E27FC236}">
                <a16:creationId xmlns:a16="http://schemas.microsoft.com/office/drawing/2014/main" id="{8ECC8A08-BD2C-490E-AA8E-C1A7DC09A450}"/>
              </a:ext>
            </a:extLst>
          </p:cNvPr>
          <p:cNvSpPr/>
          <p:nvPr/>
        </p:nvSpPr>
        <p:spPr>
          <a:xfrm rot="2006702">
            <a:off x="6998129" y="5206930"/>
            <a:ext cx="1353297" cy="130105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419;p31">
            <a:extLst>
              <a:ext uri="{FF2B5EF4-FFF2-40B4-BE49-F238E27FC236}">
                <a16:creationId xmlns:a16="http://schemas.microsoft.com/office/drawing/2014/main" id="{530D53EA-83B9-4430-9D9F-518711E194A0}"/>
              </a:ext>
            </a:extLst>
          </p:cNvPr>
          <p:cNvSpPr txBox="1">
            <a:spLocks/>
          </p:cNvSpPr>
          <p:nvPr/>
        </p:nvSpPr>
        <p:spPr>
          <a:xfrm>
            <a:off x="2286000" y="2152979"/>
            <a:ext cx="6453628" cy="10300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6000" b="1">
                <a:solidFill>
                  <a:srgbClr val="F45149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ǡ</a:t>
            </a:r>
            <a:r>
              <a:rPr lang="el-GR" sz="6000" b="1">
                <a:solidFill>
                  <a:srgbClr val="F45149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μ</a:t>
            </a:r>
            <a:r>
              <a:rPr lang="en-US" sz="6000" b="1">
                <a:solidFill>
                  <a:srgbClr val="F45149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ếnḑ V</a:t>
            </a:r>
            <a:r>
              <a:rPr lang="el-GR" sz="6000" b="1">
                <a:solidFill>
                  <a:srgbClr val="F45149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Θ</a:t>
            </a:r>
            <a:r>
              <a:rPr lang="en-US" sz="6000" b="1">
                <a:solidFill>
                  <a:srgbClr val="F45149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ʸt</a:t>
            </a:r>
            <a:endParaRPr lang="en-US" altLang="en-GB" sz="6000">
              <a:solidFill>
                <a:srgbClr val="F45149"/>
              </a:solidFill>
              <a:latin typeface="Algerian" panose="04020705040A02060702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54" name="Google Shape;420;p31">
            <a:extLst>
              <a:ext uri="{FF2B5EF4-FFF2-40B4-BE49-F238E27FC236}">
                <a16:creationId xmlns:a16="http://schemas.microsoft.com/office/drawing/2014/main" id="{FF36EBB6-1DAC-40DC-A7B7-0635D2B435A2}"/>
              </a:ext>
            </a:extLst>
          </p:cNvPr>
          <p:cNvSpPr txBox="1">
            <a:spLocks/>
          </p:cNvSpPr>
          <p:nvPr/>
        </p:nvSpPr>
        <p:spPr>
          <a:xfrm>
            <a:off x="2023811" y="3540617"/>
            <a:ext cx="7165456" cy="8988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6000" b="1">
                <a:latin typeface="HP001" panose="020B0603050302020204" pitchFamily="34" charset="0"/>
                <a:ea typeface="HP001" panose="020B0603050302020204" pitchFamily="34" charset="0"/>
              </a:rPr>
              <a:t>Đọ</a:t>
            </a:r>
            <a:r>
              <a:rPr lang="el-GR" sz="6000" b="1">
                <a:latin typeface="HP001" panose="020B0603050302020204" pitchFamily="34" charset="0"/>
                <a:ea typeface="HP001" panose="020B0603050302020204" pitchFamily="34" charset="0"/>
              </a:rPr>
              <a:t>Ο</a:t>
            </a:r>
            <a:r>
              <a:rPr lang="en-US" sz="6000" b="1">
                <a:latin typeface="HP001" panose="020B0603050302020204" pitchFamily="34" charset="0"/>
                <a:ea typeface="HP001" panose="020B0603050302020204" pitchFamily="34" charset="0"/>
              </a:rPr>
              <a:t>ɖ Ǻở ǟộ</a:t>
            </a:r>
            <a:r>
              <a:rPr lang="el-GR" sz="6000" b="1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en-US" sz="6000" b="1">
                <a:latin typeface="HP001" panose="020B0603050302020204" pitchFamily="34" charset="0"/>
                <a:ea typeface="HP001" panose="020B0603050302020204" pitchFamily="34" charset="0"/>
              </a:rPr>
              <a:t>ḑ</a:t>
            </a:r>
            <a:endParaRPr lang="en-GB" sz="71400">
              <a:latin typeface="HP001" panose="020B0603050302020204" pitchFamily="34" charset="0"/>
              <a:ea typeface="HP001" panose="020B0603050302020204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82B897-81A3-4C18-ACF8-7F89A3294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4484"/>
            <a:ext cx="2708102" cy="6294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50" grpId="0" animBg="1"/>
      <p:bldP spid="50" grpId="1" animBg="1"/>
      <p:bldP spid="53" grpId="0" build="p"/>
      <p:bldP spid="53" grpId="1" build="p"/>
      <p:bldP spid="54" grpId="0" build="p"/>
      <p:bldP spid="54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D322881-1314-4ABE-9B54-97E9AE5349F3}"/>
              </a:ext>
            </a:extLst>
          </p:cNvPr>
          <p:cNvSpPr txBox="1"/>
          <p:nvPr/>
        </p:nvSpPr>
        <p:spPr>
          <a:xfrm>
            <a:off x="1143000" y="219076"/>
            <a:ext cx="103689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một bài thơ về tình bạn. Khi đọc, chú ý những thông tin sau:</a:t>
            </a:r>
            <a:endParaRPr lang="vi-VN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2B4496-D134-4B5B-9DC5-8519203C6C91}"/>
              </a:ext>
            </a:extLst>
          </p:cNvPr>
          <p:cNvGrpSpPr/>
          <p:nvPr/>
        </p:nvGrpSpPr>
        <p:grpSpPr>
          <a:xfrm>
            <a:off x="-7935" y="-18327"/>
            <a:ext cx="882787" cy="1116422"/>
            <a:chOff x="253799" y="259752"/>
            <a:chExt cx="882787" cy="1116422"/>
          </a:xfrm>
        </p:grpSpPr>
        <p:sp>
          <p:nvSpPr>
            <p:cNvPr id="9" name="51">
              <a:extLst>
                <a:ext uri="{FF2B5EF4-FFF2-40B4-BE49-F238E27FC236}">
                  <a16:creationId xmlns:a16="http://schemas.microsoft.com/office/drawing/2014/main" id="{F163DB0C-2F7B-438A-9AF5-6E89D7A825CA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E7EF0CF-3613-438F-A8C6-4809F4FB6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65741" y="705329"/>
              <a:ext cx="670845" cy="670845"/>
            </a:xfrm>
            <a:prstGeom prst="rect">
              <a:avLst/>
            </a:prstGeom>
          </p:spPr>
        </p:pic>
      </p:grpSp>
      <p:sp>
        <p:nvSpPr>
          <p:cNvPr id="15" name="Google Shape;402;p31">
            <a:extLst>
              <a:ext uri="{FF2B5EF4-FFF2-40B4-BE49-F238E27FC236}">
                <a16:creationId xmlns:a16="http://schemas.microsoft.com/office/drawing/2014/main" id="{8DF50DF0-77B1-475C-86B6-F5A6B5B08418}"/>
              </a:ext>
            </a:extLst>
          </p:cNvPr>
          <p:cNvSpPr/>
          <p:nvPr/>
        </p:nvSpPr>
        <p:spPr>
          <a:xfrm>
            <a:off x="1123384" y="2143020"/>
            <a:ext cx="4415962" cy="16304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8FF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4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 của bài thơ.</a:t>
            </a:r>
            <a:endParaRPr sz="4800" b="1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Google Shape;402;p31">
            <a:extLst>
              <a:ext uri="{FF2B5EF4-FFF2-40B4-BE49-F238E27FC236}">
                <a16:creationId xmlns:a16="http://schemas.microsoft.com/office/drawing/2014/main" id="{C61F5A76-A0A1-43C4-A0DF-EF9665F2C96F}"/>
              </a:ext>
            </a:extLst>
          </p:cNvPr>
          <p:cNvSpPr/>
          <p:nvPr/>
        </p:nvSpPr>
        <p:spPr>
          <a:xfrm>
            <a:off x="6652656" y="2143020"/>
            <a:ext cx="4733939" cy="16304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8FF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4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 của tác giả.</a:t>
            </a:r>
            <a:endParaRPr sz="4800" b="1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75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F2B4496-D134-4B5B-9DC5-8519203C6C91}"/>
              </a:ext>
            </a:extLst>
          </p:cNvPr>
          <p:cNvGrpSpPr/>
          <p:nvPr/>
        </p:nvGrpSpPr>
        <p:grpSpPr>
          <a:xfrm>
            <a:off x="-7935" y="-18327"/>
            <a:ext cx="882787" cy="1116422"/>
            <a:chOff x="253799" y="259752"/>
            <a:chExt cx="882787" cy="1116422"/>
          </a:xfrm>
        </p:grpSpPr>
        <p:sp>
          <p:nvSpPr>
            <p:cNvPr id="9" name="51">
              <a:extLst>
                <a:ext uri="{FF2B5EF4-FFF2-40B4-BE49-F238E27FC236}">
                  <a16:creationId xmlns:a16="http://schemas.microsoft.com/office/drawing/2014/main" id="{F163DB0C-2F7B-438A-9AF5-6E89D7A825CA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E7EF0CF-3613-438F-A8C6-4809F4FB6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65741" y="705329"/>
              <a:ext cx="670845" cy="670845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60F8656-D58F-49FB-B5EB-4702E9E7ED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92" b="3708"/>
          <a:stretch/>
        </p:blipFill>
        <p:spPr>
          <a:xfrm>
            <a:off x="404891" y="762672"/>
            <a:ext cx="11382218" cy="5592550"/>
          </a:xfrm>
          <a:prstGeom prst="roundRect">
            <a:avLst>
              <a:gd name="adj" fmla="val 23623"/>
            </a:avLst>
          </a:prstGeom>
        </p:spPr>
      </p:pic>
    </p:spTree>
    <p:extLst>
      <p:ext uri="{BB962C8B-B14F-4D97-AF65-F5344CB8AC3E}">
        <p14:creationId xmlns:p14="http://schemas.microsoft.com/office/powerpoint/2010/main" val="793311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917536-3C28-4C22-A9FC-4FB9B221C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22" y="512379"/>
            <a:ext cx="10674770" cy="5833242"/>
          </a:xfrm>
          <a:prstGeom prst="roundRect">
            <a:avLst>
              <a:gd name="adj" fmla="val 22103"/>
            </a:avLst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485CF30-8C12-461C-8404-0CAB68D44F6C}"/>
              </a:ext>
            </a:extLst>
          </p:cNvPr>
          <p:cNvGrpSpPr/>
          <p:nvPr/>
        </p:nvGrpSpPr>
        <p:grpSpPr>
          <a:xfrm>
            <a:off x="-7935" y="-18327"/>
            <a:ext cx="882787" cy="1116422"/>
            <a:chOff x="253799" y="259752"/>
            <a:chExt cx="882787" cy="1116422"/>
          </a:xfrm>
        </p:grpSpPr>
        <p:sp>
          <p:nvSpPr>
            <p:cNvPr id="5" name="51">
              <a:extLst>
                <a:ext uri="{FF2B5EF4-FFF2-40B4-BE49-F238E27FC236}">
                  <a16:creationId xmlns:a16="http://schemas.microsoft.com/office/drawing/2014/main" id="{3460667B-CEF2-485D-BD9F-FA4E6AFBDC7B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55D0BB9-22D8-498E-94CB-8864CEE062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65741" y="705329"/>
              <a:ext cx="670845" cy="670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8076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3297A6F-EDB0-4C25-9D29-ED3E2B67B24E}"/>
              </a:ext>
            </a:extLst>
          </p:cNvPr>
          <p:cNvSpPr txBox="1"/>
          <p:nvPr/>
        </p:nvSpPr>
        <p:spPr>
          <a:xfrm>
            <a:off x="990600" y="152400"/>
            <a:ext cx="103689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về những điều em thích trong bài thơ đó</a:t>
            </a: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vì sao?</a:t>
            </a:r>
            <a:endParaRPr lang="en-US" sz="4000" b="1" dirty="0">
              <a:solidFill>
                <a:srgbClr val="2A87D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AFD12-7663-4247-B6DE-35CC58C24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58" y="1447800"/>
            <a:ext cx="11012542" cy="5209639"/>
          </a:xfrm>
          <a:prstGeom prst="roundRect">
            <a:avLst/>
          </a:prstGeom>
          <a:ln>
            <a:solidFill>
              <a:srgbClr val="ED7D31"/>
            </a:solidFill>
            <a:prstDash val="lgDash"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78D3556-BF47-422D-892C-59B1A4F5BE09}"/>
              </a:ext>
            </a:extLst>
          </p:cNvPr>
          <p:cNvGrpSpPr/>
          <p:nvPr/>
        </p:nvGrpSpPr>
        <p:grpSpPr>
          <a:xfrm>
            <a:off x="-7935" y="-18327"/>
            <a:ext cx="882787" cy="1116422"/>
            <a:chOff x="253799" y="259752"/>
            <a:chExt cx="882787" cy="1116422"/>
          </a:xfrm>
        </p:grpSpPr>
        <p:sp>
          <p:nvSpPr>
            <p:cNvPr id="17" name="51">
              <a:extLst>
                <a:ext uri="{FF2B5EF4-FFF2-40B4-BE49-F238E27FC236}">
                  <a16:creationId xmlns:a16="http://schemas.microsoft.com/office/drawing/2014/main" id="{5FB3CCA8-8BBB-4F92-8019-40833D69BEDF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B9F68C0-B60B-4DA3-A639-21CAF4DE10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65741" y="705329"/>
              <a:ext cx="670845" cy="670845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5152DDA-014A-422E-B058-C291E2991E0F}"/>
              </a:ext>
            </a:extLst>
          </p:cNvPr>
          <p:cNvSpPr txBox="1"/>
          <p:nvPr/>
        </p:nvSpPr>
        <p:spPr>
          <a:xfrm>
            <a:off x="3962400" y="1825544"/>
            <a:ext cx="32766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Dương thích bài </a:t>
            </a:r>
            <a:r>
              <a:rPr lang="en-US" sz="2600" b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bò tìm bạn</a:t>
            </a:r>
            <a:r>
              <a:rPr lang="en-US" sz="260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của nhà thơ Phạm Hổ.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8D05B0-61A9-47BC-934E-B90C0E1C3946}"/>
              </a:ext>
            </a:extLst>
          </p:cNvPr>
          <p:cNvSpPr txBox="1"/>
          <p:nvPr/>
        </p:nvSpPr>
        <p:spPr>
          <a:xfrm>
            <a:off x="7467600" y="3429000"/>
            <a:ext cx="32766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bạn Châu Anh lại thích bài </a:t>
            </a:r>
            <a:r>
              <a:rPr lang="en-US" sz="2600" b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Ngỗng và vịt</a:t>
            </a:r>
            <a:r>
              <a:rPr lang="en-US" sz="260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8681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3D01D-A494-40A5-AE23-C5CACCBB5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"/>
            <a:ext cx="10778662" cy="1390008"/>
          </a:xfrm>
          <a:prstGeom prst="rect">
            <a:avLst/>
          </a:prstGeom>
        </p:spPr>
      </p:pic>
      <p:grpSp>
        <p:nvGrpSpPr>
          <p:cNvPr id="4" name="Google Shape;396;p31">
            <a:extLst>
              <a:ext uri="{FF2B5EF4-FFF2-40B4-BE49-F238E27FC236}">
                <a16:creationId xmlns:a16="http://schemas.microsoft.com/office/drawing/2014/main" id="{2FAA754E-328C-43BA-A03A-5E47D443733B}"/>
              </a:ext>
            </a:extLst>
          </p:cNvPr>
          <p:cNvGrpSpPr/>
          <p:nvPr/>
        </p:nvGrpSpPr>
        <p:grpSpPr>
          <a:xfrm>
            <a:off x="1828800" y="1143000"/>
            <a:ext cx="8001000" cy="5410200"/>
            <a:chOff x="1540350" y="826005"/>
            <a:chExt cx="6259025" cy="3378825"/>
          </a:xfrm>
        </p:grpSpPr>
        <p:sp>
          <p:nvSpPr>
            <p:cNvPr id="5" name="Google Shape;397;p31">
              <a:extLst>
                <a:ext uri="{FF2B5EF4-FFF2-40B4-BE49-F238E27FC236}">
                  <a16:creationId xmlns:a16="http://schemas.microsoft.com/office/drawing/2014/main" id="{A8202444-A7B3-4781-ACFE-9DD4235B0C87}"/>
                </a:ext>
              </a:extLst>
            </p:cNvPr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6" name="Google Shape;398;p31">
              <a:extLst>
                <a:ext uri="{FF2B5EF4-FFF2-40B4-BE49-F238E27FC236}">
                  <a16:creationId xmlns:a16="http://schemas.microsoft.com/office/drawing/2014/main" id="{BB2E0D18-74C8-49E1-BA40-E9A8008F22E3}"/>
                </a:ext>
              </a:extLst>
            </p:cNvPr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</p:grpSp>
      <p:sp>
        <p:nvSpPr>
          <p:cNvPr id="7" name="Google Shape;416;p31">
            <a:extLst>
              <a:ext uri="{FF2B5EF4-FFF2-40B4-BE49-F238E27FC236}">
                <a16:creationId xmlns:a16="http://schemas.microsoft.com/office/drawing/2014/main" id="{0B7F9B0B-E792-403A-A94C-9C6837F763B5}"/>
              </a:ext>
            </a:extLst>
          </p:cNvPr>
          <p:cNvSpPr/>
          <p:nvPr/>
        </p:nvSpPr>
        <p:spPr>
          <a:xfrm rot="2006702">
            <a:off x="7028286" y="5419313"/>
            <a:ext cx="1353297" cy="130105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C69410-7A44-4D8D-838A-90A13E0EAB80}"/>
              </a:ext>
            </a:extLst>
          </p:cNvPr>
          <p:cNvSpPr txBox="1"/>
          <p:nvPr/>
        </p:nvSpPr>
        <p:spPr>
          <a:xfrm>
            <a:off x="2344554" y="2386187"/>
            <a:ext cx="67016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hiểu được tình bạn gắn bó thân thiết và cách duy trì, giữ gìn tình bạn, biết cách nói và đáp lời chào lúc chia tay.</a:t>
            </a:r>
            <a:endParaRPr lang="en-US" sz="8000">
              <a:solidFill>
                <a:schemeClr val="tx1">
                  <a:lumMod val="65000"/>
                  <a:lumOff val="3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07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1" descr="图片1">
            <a:extLst>
              <a:ext uri="{FF2B5EF4-FFF2-40B4-BE49-F238E27FC236}">
                <a16:creationId xmlns:a16="http://schemas.microsoft.com/office/drawing/2014/main" id="{F75D1783-13BA-4D1D-AA3A-95ABE96059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063" b="70255"/>
          <a:stretch>
            <a:fillRect/>
          </a:stretch>
        </p:blipFill>
        <p:spPr>
          <a:xfrm>
            <a:off x="0" y="5440680"/>
            <a:ext cx="2401147" cy="1417320"/>
          </a:xfrm>
          <a:prstGeom prst="rect">
            <a:avLst/>
          </a:prstGeom>
        </p:spPr>
      </p:pic>
      <p:sp>
        <p:nvSpPr>
          <p:cNvPr id="31" name="Google Shape;200;p25">
            <a:extLst>
              <a:ext uri="{FF2B5EF4-FFF2-40B4-BE49-F238E27FC236}">
                <a16:creationId xmlns:a16="http://schemas.microsoft.com/office/drawing/2014/main" id="{CE5EF565-EE6C-4A7C-B689-E130E3F82706}"/>
              </a:ext>
            </a:extLst>
          </p:cNvPr>
          <p:cNvSpPr/>
          <p:nvPr/>
        </p:nvSpPr>
        <p:spPr>
          <a:xfrm>
            <a:off x="623047" y="5733814"/>
            <a:ext cx="2069140" cy="15689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2" name="1">
            <a:extLst>
              <a:ext uri="{FF2B5EF4-FFF2-40B4-BE49-F238E27FC236}">
                <a16:creationId xmlns:a16="http://schemas.microsoft.com/office/drawing/2014/main" id="{E46155D0-F63B-4E31-9F76-72985B154F79}"/>
              </a:ext>
            </a:extLst>
          </p:cNvPr>
          <p:cNvGrpSpPr/>
          <p:nvPr/>
        </p:nvGrpSpPr>
        <p:grpSpPr>
          <a:xfrm>
            <a:off x="1112198" y="901700"/>
            <a:ext cx="9392921" cy="3811694"/>
            <a:chOff x="3912" y="988"/>
            <a:chExt cx="11094" cy="4502"/>
          </a:xfrm>
        </p:grpSpPr>
        <p:pic>
          <p:nvPicPr>
            <p:cNvPr id="36" name="15" descr="铅笔">
              <a:extLst>
                <a:ext uri="{FF2B5EF4-FFF2-40B4-BE49-F238E27FC236}">
                  <a16:creationId xmlns:a16="http://schemas.microsoft.com/office/drawing/2014/main" id="{1A8AED48-0D1C-4AD7-BC64-4A057B8CD99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3530" y="1153"/>
              <a:ext cx="735" cy="735"/>
            </a:xfrm>
            <a:prstGeom prst="rect">
              <a:avLst/>
            </a:prstGeom>
          </p:spPr>
        </p:pic>
        <p:sp>
          <p:nvSpPr>
            <p:cNvPr id="39" name="Google Shape;199;p25">
              <a:extLst>
                <a:ext uri="{FF2B5EF4-FFF2-40B4-BE49-F238E27FC236}">
                  <a16:creationId xmlns:a16="http://schemas.microsoft.com/office/drawing/2014/main" id="{523C499E-3B3C-44CE-94A6-60D496ED454B}"/>
                </a:ext>
              </a:extLst>
            </p:cNvPr>
            <p:cNvSpPr/>
            <p:nvPr/>
          </p:nvSpPr>
          <p:spPr>
            <a:xfrm>
              <a:off x="3912" y="1442"/>
              <a:ext cx="929" cy="893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199;p25">
              <a:extLst>
                <a:ext uri="{FF2B5EF4-FFF2-40B4-BE49-F238E27FC236}">
                  <a16:creationId xmlns:a16="http://schemas.microsoft.com/office/drawing/2014/main" id="{DDE86530-18C2-42C4-A06F-08B18EB92E8C}"/>
                </a:ext>
              </a:extLst>
            </p:cNvPr>
            <p:cNvSpPr/>
            <p:nvPr/>
          </p:nvSpPr>
          <p:spPr>
            <a:xfrm>
              <a:off x="6321" y="988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199;p25">
              <a:extLst>
                <a:ext uri="{FF2B5EF4-FFF2-40B4-BE49-F238E27FC236}">
                  <a16:creationId xmlns:a16="http://schemas.microsoft.com/office/drawing/2014/main" id="{6CBAA7D9-21E1-4FDF-87B2-AF6D04674248}"/>
                </a:ext>
              </a:extLst>
            </p:cNvPr>
            <p:cNvSpPr/>
            <p:nvPr/>
          </p:nvSpPr>
          <p:spPr>
            <a:xfrm>
              <a:off x="5386" y="2462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199;p25">
              <a:extLst>
                <a:ext uri="{FF2B5EF4-FFF2-40B4-BE49-F238E27FC236}">
                  <a16:creationId xmlns:a16="http://schemas.microsoft.com/office/drawing/2014/main" id="{CA7F39F4-0F70-4911-BCB8-2651C4F8C3A1}"/>
                </a:ext>
              </a:extLst>
            </p:cNvPr>
            <p:cNvSpPr/>
            <p:nvPr/>
          </p:nvSpPr>
          <p:spPr>
            <a:xfrm>
              <a:off x="13898" y="3669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199;p25">
              <a:extLst>
                <a:ext uri="{FF2B5EF4-FFF2-40B4-BE49-F238E27FC236}">
                  <a16:creationId xmlns:a16="http://schemas.microsoft.com/office/drawing/2014/main" id="{6B44BF1B-64D4-40B6-A1BA-F1BB56B86327}"/>
                </a:ext>
              </a:extLst>
            </p:cNvPr>
            <p:cNvSpPr/>
            <p:nvPr/>
          </p:nvSpPr>
          <p:spPr>
            <a:xfrm>
              <a:off x="14458" y="4963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7" name="Google Shape;196;p25">
            <a:extLst>
              <a:ext uri="{FF2B5EF4-FFF2-40B4-BE49-F238E27FC236}">
                <a16:creationId xmlns:a16="http://schemas.microsoft.com/office/drawing/2014/main" id="{A4CECF37-746D-4FAC-9BEE-AAE7BB2DD1F2}"/>
              </a:ext>
            </a:extLst>
          </p:cNvPr>
          <p:cNvSpPr/>
          <p:nvPr/>
        </p:nvSpPr>
        <p:spPr>
          <a:xfrm>
            <a:off x="3440889" y="447771"/>
            <a:ext cx="5560697" cy="52860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C86D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18">
            <a:extLst>
              <a:ext uri="{FF2B5EF4-FFF2-40B4-BE49-F238E27FC236}">
                <a16:creationId xmlns:a16="http://schemas.microsoft.com/office/drawing/2014/main" id="{B3C896C8-C3FE-4DE7-8469-8DBE47269C70}"/>
              </a:ext>
            </a:extLst>
          </p:cNvPr>
          <p:cNvSpPr txBox="1"/>
          <p:nvPr/>
        </p:nvSpPr>
        <p:spPr>
          <a:xfrm>
            <a:off x="3383804" y="1932207"/>
            <a:ext cx="55606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>
                <a:ln w="28575">
                  <a:solidFill>
                    <a:srgbClr val="DE7859"/>
                  </a:solidFill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5080AB"/>
                  </a:outerShdw>
                </a:effectLst>
                <a:latin typeface="HP-167" panose="020B0803050302020204" pitchFamily="34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CỦNG CỐ BÀI HỌC</a:t>
            </a:r>
            <a:endParaRPr lang="zh-CN" altLang="en-US" sz="7200" b="1" dirty="0">
              <a:ln w="28575">
                <a:solidFill>
                  <a:srgbClr val="DE7859"/>
                </a:solidFill>
              </a:ln>
              <a:blipFill>
                <a:blip r:embed="rId5"/>
                <a:stretch>
                  <a:fillRect/>
                </a:stretch>
              </a:blipFill>
              <a:effectLst>
                <a:outerShdw blurRad="38100" dist="38100" dir="2700000" algn="tl">
                  <a:srgbClr val="5080AB"/>
                </a:outerShdw>
              </a:effectLst>
              <a:latin typeface="HP-167" panose="020B0803050302020204" pitchFamily="34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21" name="12">
            <a:extLst>
              <a:ext uri="{FF2B5EF4-FFF2-40B4-BE49-F238E27FC236}">
                <a16:creationId xmlns:a16="http://schemas.microsoft.com/office/drawing/2014/main" id="{0D1C4FFE-3848-4D85-9A03-5DE022542CE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334" y="4917914"/>
            <a:ext cx="1849635" cy="194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31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 prLst="gradientSize: 0.1">
                                          <p:cBhvr>
                                            <p:cTn id="13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4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21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0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1" grpId="1" animBg="1"/>
          <p:bldP spid="27" grpId="0" animBg="1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 prLst="gradientSize: 0.1">
                                          <p:cBhvr>
                                            <p:cTn id="13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4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21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1" grpId="1" animBg="1"/>
          <p:bldP spid="27" grpId="0" animBg="1"/>
          <p:bldP spid="20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5,&quot;width&quot;:73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5,&quot;width&quot;:73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417</TotalTime>
  <Words>173</Words>
  <Application>Microsoft Office PowerPoint</Application>
  <PresentationFormat>Widescreen</PresentationFormat>
  <Paragraphs>18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Algerian</vt:lpstr>
      <vt:lpstr>Arial</vt:lpstr>
      <vt:lpstr>Arial-Rounded</vt:lpstr>
      <vt:lpstr>Calibri</vt:lpstr>
      <vt:lpstr>Calibri Light</vt:lpstr>
      <vt:lpstr>HP001</vt:lpstr>
      <vt:lpstr>HP-167</vt:lpstr>
      <vt:lpstr>OpenSans</vt:lpstr>
      <vt:lpstr>OpenSansBold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Ms Quyen</cp:lastModifiedBy>
  <cp:revision>232</cp:revision>
  <dcterms:created xsi:type="dcterms:W3CDTF">2021-09-29T00:27:10Z</dcterms:created>
  <dcterms:modified xsi:type="dcterms:W3CDTF">2021-11-09T15:15:02Z</dcterms:modified>
  <cp:category>9Slide.vn</cp:category>
</cp:coreProperties>
</file>