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80" r:id="rId2"/>
    <p:sldId id="256" r:id="rId3"/>
    <p:sldId id="257" r:id="rId4"/>
    <p:sldId id="260" r:id="rId5"/>
    <p:sldId id="376" r:id="rId6"/>
    <p:sldId id="377" r:id="rId7"/>
    <p:sldId id="378" r:id="rId8"/>
    <p:sldId id="373" r:id="rId9"/>
    <p:sldId id="379" r:id="rId10"/>
    <p:sldId id="35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AF"/>
    <a:srgbClr val="FFC86D"/>
    <a:srgbClr val="E3FBA7"/>
    <a:srgbClr val="E0B97A"/>
    <a:srgbClr val="F45149"/>
    <a:srgbClr val="2A87DD"/>
    <a:srgbClr val="953122"/>
    <a:srgbClr val="DA6A3E"/>
    <a:srgbClr val="ED7D31"/>
    <a:srgbClr val="FDC3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03" autoAdjust="0"/>
  </p:normalViewPr>
  <p:slideViewPr>
    <p:cSldViewPr showGuides="1">
      <p:cViewPr varScale="1">
        <p:scale>
          <a:sx n="57" d="100"/>
          <a:sy n="57" d="100"/>
        </p:scale>
        <p:origin x="1152"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7CA8A-32B4-4AAA-B3AB-385B039FA185}"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92497-C436-49B9-8298-043BAA75B44C}" type="slidenum">
              <a:rPr lang="en-US" smtClean="0"/>
              <a:t>‹#›</a:t>
            </a:fld>
            <a:endParaRPr lang="en-US"/>
          </a:p>
        </p:txBody>
      </p:sp>
    </p:spTree>
    <p:extLst>
      <p:ext uri="{BB962C8B-B14F-4D97-AF65-F5344CB8AC3E}">
        <p14:creationId xmlns:p14="http://schemas.microsoft.com/office/powerpoint/2010/main" val="210572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1c7d10726_8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1c7d10726_8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0" i="0">
                <a:solidFill>
                  <a:srgbClr val="333333"/>
                </a:solidFill>
                <a:effectLst/>
                <a:latin typeface="OpenSans"/>
              </a:rPr>
              <a:t>- Có những ai trong bức tranh?</a:t>
            </a:r>
          </a:p>
          <a:p>
            <a:pPr algn="just" latinLnBrk="0"/>
            <a:r>
              <a:rPr lang="vi-VN" b="0" i="0">
                <a:solidFill>
                  <a:srgbClr val="333333"/>
                </a:solidFill>
                <a:effectLst/>
                <a:latin typeface="OpenSans"/>
              </a:rPr>
              <a:t>- Các bạn đang làm gì? Vì sao em biết?</a:t>
            </a:r>
          </a:p>
          <a:p>
            <a:pPr algn="just" latinLnBrk="0"/>
            <a:r>
              <a:rPr lang="vi-VN" b="0" i="0">
                <a:solidFill>
                  <a:srgbClr val="333333"/>
                </a:solidFill>
                <a:effectLst/>
                <a:latin typeface="OpenSans"/>
              </a:rPr>
              <a:t>- Em cảm thấy các bạn như thế nào?</a:t>
            </a:r>
          </a:p>
          <a:p>
            <a:endParaRPr lang="en-US"/>
          </a:p>
        </p:txBody>
      </p:sp>
      <p:sp>
        <p:nvSpPr>
          <p:cNvPr id="4" name="Slide Number Placeholder 3"/>
          <p:cNvSpPr>
            <a:spLocks noGrp="1"/>
          </p:cNvSpPr>
          <p:nvPr>
            <p:ph type="sldNum" sz="quarter" idx="5"/>
          </p:nvPr>
        </p:nvSpPr>
        <p:spPr/>
        <p:txBody>
          <a:bodyPr/>
          <a:lstStyle/>
          <a:p>
            <a:fld id="{4A092497-C436-49B9-8298-043BAA75B44C}" type="slidenum">
              <a:rPr lang="en-US" smtClean="0"/>
              <a:t>5</a:t>
            </a:fld>
            <a:endParaRPr lang="en-US"/>
          </a:p>
        </p:txBody>
      </p:sp>
    </p:spTree>
    <p:extLst>
      <p:ext uri="{BB962C8B-B14F-4D97-AF65-F5344CB8AC3E}">
        <p14:creationId xmlns:p14="http://schemas.microsoft.com/office/powerpoint/2010/main" val="3049597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0" i="0">
                <a:solidFill>
                  <a:srgbClr val="333333"/>
                </a:solidFill>
                <a:effectLst/>
                <a:latin typeface="OpenSans"/>
              </a:rPr>
              <a:t>- Có những ai trong bức tranh?</a:t>
            </a:r>
          </a:p>
          <a:p>
            <a:pPr algn="just" latinLnBrk="0"/>
            <a:r>
              <a:rPr lang="vi-VN" b="0" i="0">
                <a:solidFill>
                  <a:srgbClr val="333333"/>
                </a:solidFill>
                <a:effectLst/>
                <a:latin typeface="OpenSans"/>
              </a:rPr>
              <a:t>- Các bạn đang làm gì? Vì sao em biết?</a:t>
            </a:r>
          </a:p>
          <a:p>
            <a:pPr algn="just" latinLnBrk="0"/>
            <a:r>
              <a:rPr lang="vi-VN" b="0" i="0">
                <a:solidFill>
                  <a:srgbClr val="333333"/>
                </a:solidFill>
                <a:effectLst/>
                <a:latin typeface="OpenSans"/>
              </a:rPr>
              <a:t>- Em cảm thấy các bạn như thế nào?</a:t>
            </a:r>
          </a:p>
          <a:p>
            <a:endParaRPr lang="en-US"/>
          </a:p>
          <a:p>
            <a:endParaRPr lang="en-US"/>
          </a:p>
        </p:txBody>
      </p:sp>
      <p:sp>
        <p:nvSpPr>
          <p:cNvPr id="4" name="Slide Number Placeholder 3"/>
          <p:cNvSpPr>
            <a:spLocks noGrp="1"/>
          </p:cNvSpPr>
          <p:nvPr>
            <p:ph type="sldNum" sz="quarter" idx="5"/>
          </p:nvPr>
        </p:nvSpPr>
        <p:spPr/>
        <p:txBody>
          <a:bodyPr/>
          <a:lstStyle/>
          <a:p>
            <a:fld id="{4A092497-C436-49B9-8298-043BAA75B44C}" type="slidenum">
              <a:rPr lang="en-US" smtClean="0"/>
              <a:t>6</a:t>
            </a:fld>
            <a:endParaRPr lang="en-US"/>
          </a:p>
        </p:txBody>
      </p:sp>
    </p:spTree>
    <p:extLst>
      <p:ext uri="{BB962C8B-B14F-4D97-AF65-F5344CB8AC3E}">
        <p14:creationId xmlns:p14="http://schemas.microsoft.com/office/powerpoint/2010/main" val="110772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0" i="0">
                <a:solidFill>
                  <a:srgbClr val="333333"/>
                </a:solidFill>
                <a:effectLst/>
                <a:latin typeface="OpenSans"/>
              </a:rPr>
              <a:t>- Có những ai trong bức tranh?</a:t>
            </a:r>
          </a:p>
          <a:p>
            <a:pPr algn="just" latinLnBrk="0"/>
            <a:r>
              <a:rPr lang="vi-VN" b="0" i="0">
                <a:solidFill>
                  <a:srgbClr val="333333"/>
                </a:solidFill>
                <a:effectLst/>
                <a:latin typeface="OpenSans"/>
              </a:rPr>
              <a:t>- Các bạn đang làm gì? Vì sao em biết?</a:t>
            </a:r>
          </a:p>
          <a:p>
            <a:pPr algn="just" latinLnBrk="0"/>
            <a:r>
              <a:rPr lang="vi-VN" b="0" i="0">
                <a:solidFill>
                  <a:srgbClr val="333333"/>
                </a:solidFill>
                <a:effectLst/>
                <a:latin typeface="OpenSans"/>
              </a:rPr>
              <a:t>- Em cảm thấy các bạn như thế nào?</a:t>
            </a:r>
          </a:p>
          <a:p>
            <a:endParaRPr lang="en-US"/>
          </a:p>
          <a:p>
            <a:endParaRPr lang="en-US"/>
          </a:p>
        </p:txBody>
      </p:sp>
      <p:sp>
        <p:nvSpPr>
          <p:cNvPr id="4" name="Slide Number Placeholder 3"/>
          <p:cNvSpPr>
            <a:spLocks noGrp="1"/>
          </p:cNvSpPr>
          <p:nvPr>
            <p:ph type="sldNum" sz="quarter" idx="5"/>
          </p:nvPr>
        </p:nvSpPr>
        <p:spPr/>
        <p:txBody>
          <a:bodyPr/>
          <a:lstStyle/>
          <a:p>
            <a:fld id="{4A092497-C436-49B9-8298-043BAA75B44C}" type="slidenum">
              <a:rPr lang="en-US" smtClean="0"/>
              <a:t>7</a:t>
            </a:fld>
            <a:endParaRPr lang="en-US"/>
          </a:p>
        </p:txBody>
      </p:sp>
    </p:spTree>
    <p:extLst>
      <p:ext uri="{BB962C8B-B14F-4D97-AF65-F5344CB8AC3E}">
        <p14:creationId xmlns:p14="http://schemas.microsoft.com/office/powerpoint/2010/main" val="4112364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0" i="0">
                <a:solidFill>
                  <a:srgbClr val="333333"/>
                </a:solidFill>
                <a:effectLst/>
                <a:latin typeface="OpenSans"/>
              </a:rPr>
              <a:t>* Bài tham khảo 1:</a:t>
            </a:r>
          </a:p>
          <a:p>
            <a:pPr algn="just" latinLnBrk="0"/>
            <a:r>
              <a:rPr lang="vi-VN" b="0" i="0">
                <a:solidFill>
                  <a:srgbClr val="333333"/>
                </a:solidFill>
                <a:effectLst/>
                <a:latin typeface="OpenSans"/>
              </a:rPr>
              <a:t>Em đã tham gia hoạt động dã ngoại cùng với các bạn. Hoạt động đó diễn ra ở công viên thành phố. Lần đó, tất cả các bạn học sinh trong lớp em đều tham gia. Em và các bạn cùng nhau chơi trò chơi kéo co, biểu diễn văn nghệ, chăm sóc cây trong công viên,... Em cảm thấy rất vui khi được cùng các bạn tham gia buổi dã ngoại đó.</a:t>
            </a:r>
          </a:p>
          <a:p>
            <a:pPr algn="just" latinLnBrk="0"/>
            <a:r>
              <a:rPr lang="vi-VN" b="0" i="0">
                <a:solidFill>
                  <a:srgbClr val="333333"/>
                </a:solidFill>
                <a:effectLst/>
                <a:latin typeface="OpenSans"/>
              </a:rPr>
              <a:t>* Bài tham khảo 2:</a:t>
            </a:r>
          </a:p>
          <a:p>
            <a:pPr algn="just" latinLnBrk="0"/>
            <a:r>
              <a:rPr lang="vi-VN" b="0" i="0">
                <a:solidFill>
                  <a:srgbClr val="333333"/>
                </a:solidFill>
                <a:effectLst/>
                <a:latin typeface="OpenSans"/>
              </a:rPr>
              <a:t>Tuần trước, em và bạn Hoàng sang nhà bạn Minh để học nhóm. Chúng em hẹn nhau từ trước để về xin phép bố mẹ và nhờ bố mẹ đưa sang nhà bạn Minh. Chúng em vào phòng học và cùng nhau làm bài tập. Có chỗ nào không hiểu, em sẽ hỏi bạn Hoàng và bạn Minh. Sau khi đã hoàn thành hết bài tập, chúng em cùng nhau chơi đá bóng ở sân nhà Minh một lúc rồi về. Em rất thích sang nhà Minh học nhóm vì em cảm thấy học nhóm giúp em thích học hơn và làm bài tập nhanh hơn.</a:t>
            </a:r>
          </a:p>
          <a:p>
            <a:br>
              <a:rPr lang="vi-VN"/>
            </a:br>
            <a:endParaRPr lang="en-US"/>
          </a:p>
        </p:txBody>
      </p:sp>
      <p:sp>
        <p:nvSpPr>
          <p:cNvPr id="4" name="Slide Number Placeholder 3"/>
          <p:cNvSpPr>
            <a:spLocks noGrp="1"/>
          </p:cNvSpPr>
          <p:nvPr>
            <p:ph type="sldNum" sz="quarter" idx="5"/>
          </p:nvPr>
        </p:nvSpPr>
        <p:spPr/>
        <p:txBody>
          <a:bodyPr/>
          <a:lstStyle/>
          <a:p>
            <a:fld id="{4A092497-C436-49B9-8298-043BAA75B44C}" type="slidenum">
              <a:rPr lang="en-US" smtClean="0"/>
              <a:t>9</a:t>
            </a:fld>
            <a:endParaRPr lang="en-US"/>
          </a:p>
        </p:txBody>
      </p:sp>
    </p:spTree>
    <p:extLst>
      <p:ext uri="{BB962C8B-B14F-4D97-AF65-F5344CB8AC3E}">
        <p14:creationId xmlns:p14="http://schemas.microsoft.com/office/powerpoint/2010/main" val="107012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C86D"/>
        </a:solidFill>
        <a:effectLst/>
      </p:bgPr>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1B48CAEB-425F-4BA9-BB33-48E05F36CF98}"/>
              </a:ext>
            </a:extLst>
          </p:cNvPr>
          <p:cNvSpPr/>
          <p:nvPr userDrawn="1"/>
        </p:nvSpPr>
        <p:spPr>
          <a:xfrm>
            <a:off x="1334475" y="2688275"/>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DCCD54A3-6406-43DD-88EE-976F58F4F0C9}"/>
              </a:ext>
            </a:extLst>
          </p:cNvPr>
          <p:cNvSpPr/>
          <p:nvPr userDrawn="1"/>
        </p:nvSpPr>
        <p:spPr>
          <a:xfrm>
            <a:off x="838200" y="2362200"/>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EB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28C934CA-6716-47B6-B7C6-18A3DA191A56}"/>
              </a:ext>
            </a:extLst>
          </p:cNvPr>
          <p:cNvSpPr/>
          <p:nvPr userDrawn="1"/>
        </p:nvSpPr>
        <p:spPr>
          <a:xfrm flipH="1">
            <a:off x="7466465" y="-2692"/>
            <a:ext cx="4725535" cy="294318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FEB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p2">
            <a:extLst>
              <a:ext uri="{FF2B5EF4-FFF2-40B4-BE49-F238E27FC236}">
                <a16:creationId xmlns:a16="http://schemas.microsoft.com/office/drawing/2014/main" id="{A0969257-8DDD-4A23-A465-70E1DF602D5B}"/>
              </a:ext>
            </a:extLst>
          </p:cNvPr>
          <p:cNvSpPr/>
          <p:nvPr userDrawn="1"/>
        </p:nvSpPr>
        <p:spPr>
          <a:xfrm flipH="1">
            <a:off x="7620000" y="2871"/>
            <a:ext cx="4548694" cy="281652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FFC86E"/>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3;p2">
            <a:extLst>
              <a:ext uri="{FF2B5EF4-FFF2-40B4-BE49-F238E27FC236}">
                <a16:creationId xmlns:a16="http://schemas.microsoft.com/office/drawing/2014/main" id="{3D5098A5-8485-4261-9A3B-C82C70FE43BA}"/>
              </a:ext>
            </a:extLst>
          </p:cNvPr>
          <p:cNvGrpSpPr/>
          <p:nvPr userDrawn="1"/>
        </p:nvGrpSpPr>
        <p:grpSpPr>
          <a:xfrm rot="10800000" flipH="1">
            <a:off x="0" y="3377488"/>
            <a:ext cx="12192000" cy="3480512"/>
            <a:chOff x="1367050" y="3059225"/>
            <a:chExt cx="1407100" cy="848450"/>
          </a:xfrm>
        </p:grpSpPr>
        <p:sp>
          <p:nvSpPr>
            <p:cNvPr id="12" name="Google Shape;14;p2">
              <a:extLst>
                <a:ext uri="{FF2B5EF4-FFF2-40B4-BE49-F238E27FC236}">
                  <a16:creationId xmlns:a16="http://schemas.microsoft.com/office/drawing/2014/main" id="{E63CAE64-AE1D-4938-ADF3-4D5CE9149505}"/>
                </a:ext>
              </a:extLst>
            </p:cNvPr>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p2">
              <a:extLst>
                <a:ext uri="{FF2B5EF4-FFF2-40B4-BE49-F238E27FC236}">
                  <a16:creationId xmlns:a16="http://schemas.microsoft.com/office/drawing/2014/main" id="{EF9B328B-D8D5-4A1D-8BE8-47B5E7FA6AC7}"/>
                </a:ext>
              </a:extLst>
            </p:cNvPr>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58159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1CDB-5529-49FA-BFC2-A6D73D260E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DAF8A1-AFFD-4A52-97E2-AE1160F295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714B27-1697-4DC4-88AB-26B6084EDCD3}"/>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5" name="Footer Placeholder 4">
            <a:extLst>
              <a:ext uri="{FF2B5EF4-FFF2-40B4-BE49-F238E27FC236}">
                <a16:creationId xmlns:a16="http://schemas.microsoft.com/office/drawing/2014/main" id="{411240F7-EA1E-4733-9F82-8557F6CD8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DDD26-CAE5-42DC-9A3E-473964123902}"/>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598530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B0BEDD-86FF-465C-B2F0-007DCAB911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47773-63A0-4AEC-B614-D517901B45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EDD1D-746F-4EC6-AF6E-94D4B7000DA7}"/>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5" name="Footer Placeholder 4">
            <a:extLst>
              <a:ext uri="{FF2B5EF4-FFF2-40B4-BE49-F238E27FC236}">
                <a16:creationId xmlns:a16="http://schemas.microsoft.com/office/drawing/2014/main" id="{5027282A-ADFE-4BD7-930C-FB9598BD8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43322-5FC3-406B-AEE0-759E5041AB45}"/>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3527910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userDrawn="1"/>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3421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C86D"/>
        </a:solidFill>
        <a:effectLst/>
      </p:bgPr>
    </p:bg>
    <p:spTree>
      <p:nvGrpSpPr>
        <p:cNvPr id="1" name=""/>
        <p:cNvGrpSpPr/>
        <p:nvPr/>
      </p:nvGrpSpPr>
      <p:grpSpPr>
        <a:xfrm>
          <a:off x="0" y="0"/>
          <a:ext cx="0" cy="0"/>
          <a:chOff x="0" y="0"/>
          <a:chExt cx="0" cy="0"/>
        </a:xfrm>
      </p:grpSpPr>
      <p:grpSp>
        <p:nvGrpSpPr>
          <p:cNvPr id="7" name="Google Shape;19;p3">
            <a:extLst>
              <a:ext uri="{FF2B5EF4-FFF2-40B4-BE49-F238E27FC236}">
                <a16:creationId xmlns:a16="http://schemas.microsoft.com/office/drawing/2014/main" id="{4A82E9E0-27B4-45F5-91B7-E5C6DDEB46BD}"/>
              </a:ext>
            </a:extLst>
          </p:cNvPr>
          <p:cNvGrpSpPr/>
          <p:nvPr userDrawn="1"/>
        </p:nvGrpSpPr>
        <p:grpSpPr>
          <a:xfrm>
            <a:off x="0" y="3733801"/>
            <a:ext cx="12192000" cy="3136900"/>
            <a:chOff x="-25" y="1390650"/>
            <a:chExt cx="9144000" cy="3752700"/>
          </a:xfrm>
        </p:grpSpPr>
        <p:sp>
          <p:nvSpPr>
            <p:cNvPr id="8" name="Google Shape;20;p3">
              <a:extLst>
                <a:ext uri="{FF2B5EF4-FFF2-40B4-BE49-F238E27FC236}">
                  <a16:creationId xmlns:a16="http://schemas.microsoft.com/office/drawing/2014/main" id="{458D10F4-C2FE-49A9-8C6E-AF752A7FE2B8}"/>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p3">
              <a:extLst>
                <a:ext uri="{FF2B5EF4-FFF2-40B4-BE49-F238E27FC236}">
                  <a16:creationId xmlns:a16="http://schemas.microsoft.com/office/drawing/2014/main" id="{38B7659E-D971-4E10-83F5-221AC4FBEAAB}"/>
                </a:ext>
              </a:extLst>
            </p:cNvPr>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48246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EFDFA"/>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F17EE89-FF88-4812-B143-FAF8679A5FF0}"/>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3904483"/>
            <a:ext cx="12192000" cy="2953517"/>
          </a:xfrm>
          <a:prstGeom prst="rect">
            <a:avLst/>
          </a:prstGeom>
        </p:spPr>
      </p:pic>
      <p:sp>
        <p:nvSpPr>
          <p:cNvPr id="7" name="Google Shape;26;p4">
            <a:extLst>
              <a:ext uri="{FF2B5EF4-FFF2-40B4-BE49-F238E27FC236}">
                <a16:creationId xmlns:a16="http://schemas.microsoft.com/office/drawing/2014/main" id="{3D684365-11EF-4BAE-B684-F9EA140E22DF}"/>
              </a:ext>
            </a:extLst>
          </p:cNvPr>
          <p:cNvSpPr/>
          <p:nvPr userDrawn="1"/>
        </p:nvSpPr>
        <p:spPr>
          <a:xfrm rot="10800000" flipH="1">
            <a:off x="0" y="5822401"/>
            <a:ext cx="2133600" cy="1035599"/>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rgbClr val="FEB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p4">
            <a:extLst>
              <a:ext uri="{FF2B5EF4-FFF2-40B4-BE49-F238E27FC236}">
                <a16:creationId xmlns:a16="http://schemas.microsoft.com/office/drawing/2014/main" id="{F28BC72D-A709-437F-B043-67FC75C36DC3}"/>
              </a:ext>
            </a:extLst>
          </p:cNvPr>
          <p:cNvSpPr/>
          <p:nvPr userDrawn="1"/>
        </p:nvSpPr>
        <p:spPr>
          <a:xfrm rot="10800000" flipH="1">
            <a:off x="8610607" y="-38106"/>
            <a:ext cx="3581393" cy="1155930"/>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solidFill>
            <a:srgbClr val="FEB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p4">
            <a:extLst>
              <a:ext uri="{FF2B5EF4-FFF2-40B4-BE49-F238E27FC236}">
                <a16:creationId xmlns:a16="http://schemas.microsoft.com/office/drawing/2014/main" id="{8DB057E4-4D9A-439C-8946-AFD58792F094}"/>
              </a:ext>
            </a:extLst>
          </p:cNvPr>
          <p:cNvSpPr/>
          <p:nvPr userDrawn="1"/>
        </p:nvSpPr>
        <p:spPr>
          <a:xfrm rot="10800000" flipH="1">
            <a:off x="8693178" y="-152400"/>
            <a:ext cx="3498822" cy="1064142"/>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noFill/>
          <a:ln w="28575" cap="flat" cmpd="sng">
            <a:solidFill>
              <a:srgbClr val="FFC86E"/>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5909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FC86E"/>
        </a:solidFill>
        <a:effectLst/>
      </p:bgPr>
    </p:bg>
    <p:spTree>
      <p:nvGrpSpPr>
        <p:cNvPr id="1" name=""/>
        <p:cNvGrpSpPr/>
        <p:nvPr/>
      </p:nvGrpSpPr>
      <p:grpSpPr>
        <a:xfrm>
          <a:off x="0" y="0"/>
          <a:ext cx="0" cy="0"/>
          <a:chOff x="0" y="0"/>
          <a:chExt cx="0" cy="0"/>
        </a:xfrm>
      </p:grpSpPr>
      <p:sp>
        <p:nvSpPr>
          <p:cNvPr id="9" name="Google Shape;76;p13">
            <a:extLst>
              <a:ext uri="{FF2B5EF4-FFF2-40B4-BE49-F238E27FC236}">
                <a16:creationId xmlns:a16="http://schemas.microsoft.com/office/drawing/2014/main" id="{6775EAD2-6237-44C7-A8D4-102634A40F83}"/>
              </a:ext>
            </a:extLst>
          </p:cNvPr>
          <p:cNvSpPr/>
          <p:nvPr userDrawn="1"/>
        </p:nvSpPr>
        <p:spPr>
          <a:xfrm>
            <a:off x="0" y="4238415"/>
            <a:ext cx="12192000" cy="2619585"/>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77;p13">
            <a:extLst>
              <a:ext uri="{FF2B5EF4-FFF2-40B4-BE49-F238E27FC236}">
                <a16:creationId xmlns:a16="http://schemas.microsoft.com/office/drawing/2014/main" id="{6746DCDF-AB38-4C5B-AC48-ACEEB84CBE8A}"/>
              </a:ext>
            </a:extLst>
          </p:cNvPr>
          <p:cNvGrpSpPr/>
          <p:nvPr userDrawn="1"/>
        </p:nvGrpSpPr>
        <p:grpSpPr>
          <a:xfrm>
            <a:off x="83049" y="4514883"/>
            <a:ext cx="11974685" cy="2913530"/>
            <a:chOff x="-25" y="1573194"/>
            <a:chExt cx="9144000" cy="3570156"/>
          </a:xfrm>
        </p:grpSpPr>
        <p:sp>
          <p:nvSpPr>
            <p:cNvPr id="11" name="Google Shape;78;p13">
              <a:extLst>
                <a:ext uri="{FF2B5EF4-FFF2-40B4-BE49-F238E27FC236}">
                  <a16:creationId xmlns:a16="http://schemas.microsoft.com/office/drawing/2014/main" id="{3186D73C-429E-4A51-9438-2EC4FA549588}"/>
                </a:ext>
              </a:extLst>
            </p:cNvPr>
            <p:cNvSpPr/>
            <p:nvPr/>
          </p:nvSpPr>
          <p:spPr>
            <a:xfrm>
              <a:off x="-25" y="1573194"/>
              <a:ext cx="9143955" cy="297018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p13">
              <a:extLst>
                <a:ext uri="{FF2B5EF4-FFF2-40B4-BE49-F238E27FC236}">
                  <a16:creationId xmlns:a16="http://schemas.microsoft.com/office/drawing/2014/main" id="{92937E77-7BDC-438B-A8D3-E310CD96EF0D}"/>
                </a:ext>
              </a:extLst>
            </p:cNvPr>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a:extLst>
              <a:ext uri="{FF2B5EF4-FFF2-40B4-BE49-F238E27FC236}">
                <a16:creationId xmlns:a16="http://schemas.microsoft.com/office/drawing/2014/main" id="{6E23F79A-4AF4-45D5-B0B1-720262DCB4C6}"/>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990" y="5562600"/>
            <a:ext cx="11974685" cy="1295400"/>
          </a:xfrm>
          <a:prstGeom prst="rect">
            <a:avLst/>
          </a:prstGeom>
        </p:spPr>
      </p:pic>
    </p:spTree>
    <p:extLst>
      <p:ext uri="{BB962C8B-B14F-4D97-AF65-F5344CB8AC3E}">
        <p14:creationId xmlns:p14="http://schemas.microsoft.com/office/powerpoint/2010/main" val="2294786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3AA9-23F9-4CBF-9B37-67A8B1AED4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679181-DD26-4EBA-B21D-26A8F7129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ABBFC0-3D01-4861-AC33-05E0211D7F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8B9FB4-7610-44F4-B085-0ED23FF97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49719-383C-4B37-9EA8-65E5CE0E38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FEB4C8-9FCA-402A-A7E9-9C645F90E7B7}"/>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8" name="Footer Placeholder 7">
            <a:extLst>
              <a:ext uri="{FF2B5EF4-FFF2-40B4-BE49-F238E27FC236}">
                <a16:creationId xmlns:a16="http://schemas.microsoft.com/office/drawing/2014/main" id="{5A96A329-28B8-4D78-822D-1B3EFA6868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0B91B9-4752-4606-8F44-6384FC25E292}"/>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690807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3888-0760-4576-9FF3-F743FCE38B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27E776-0BAB-4723-8A92-452034027965}"/>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4" name="Footer Placeholder 3">
            <a:extLst>
              <a:ext uri="{FF2B5EF4-FFF2-40B4-BE49-F238E27FC236}">
                <a16:creationId xmlns:a16="http://schemas.microsoft.com/office/drawing/2014/main" id="{60B55978-990A-44FA-9CDB-022A4D4F49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92F053-BC1B-4A3A-9711-162F3DCE1315}"/>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483060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1B112-8C21-40F0-A74A-A137B55827DD}"/>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3" name="Footer Placeholder 2">
            <a:extLst>
              <a:ext uri="{FF2B5EF4-FFF2-40B4-BE49-F238E27FC236}">
                <a16:creationId xmlns:a16="http://schemas.microsoft.com/office/drawing/2014/main" id="{F156E0C0-7B48-4F93-9660-300519384C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325FD5-91E2-4949-A3E7-A86484A0B9AE}"/>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3913498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0868-E813-47A1-8C0D-D395A67DD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82259-89C4-4923-AE74-113076BD5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CCC5E0-0FDA-4A13-B39A-A217E5A4F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76D46-5F76-42FC-BB10-1717864461AB}"/>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6" name="Footer Placeholder 5">
            <a:extLst>
              <a:ext uri="{FF2B5EF4-FFF2-40B4-BE49-F238E27FC236}">
                <a16:creationId xmlns:a16="http://schemas.microsoft.com/office/drawing/2014/main" id="{1CBE9708-9996-4C34-A983-526D5EB93B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5F7F89-B42F-4F98-A3B9-27A94D400814}"/>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051963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B10D-24C5-4598-922C-84A7D54E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8F8BB9-C409-415D-BD48-81B86ACD58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4EBB9E-F5B2-47F2-B34C-854F4BD36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07C57-3260-49C9-A200-FC8009E7D9FC}"/>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6" name="Footer Placeholder 5">
            <a:extLst>
              <a:ext uri="{FF2B5EF4-FFF2-40B4-BE49-F238E27FC236}">
                <a16:creationId xmlns:a16="http://schemas.microsoft.com/office/drawing/2014/main" id="{4D21B652-56DC-4802-84F8-C8CE53671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EE30A-D16A-40A3-808E-C3C676AE2476}"/>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1232399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9Slide.vn - 2019">
            <a:extLst>
              <a:ext uri="{FF2B5EF4-FFF2-40B4-BE49-F238E27FC236}">
                <a16:creationId xmlns:a16="http://schemas.microsoft.com/office/drawing/2014/main" id="{8D0CD105-374E-45B1-8B5E-CE265B255FF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62F747FB-AF4F-4C0D-9E9C-14D1BDF16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942B76-13AF-415D-A4DA-8D7B078F8A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FFC48-EEC1-4BD0-A1EC-209678DD18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D3164-41E9-4DDC-8A7F-9DD7DE630315}" type="datetimeFigureOut">
              <a:rPr lang="en-US" smtClean="0"/>
              <a:t>11/9/2021</a:t>
            </a:fld>
            <a:endParaRPr lang="en-US"/>
          </a:p>
        </p:txBody>
      </p:sp>
      <p:sp>
        <p:nvSpPr>
          <p:cNvPr id="5" name="Footer Placeholder 4">
            <a:extLst>
              <a:ext uri="{FF2B5EF4-FFF2-40B4-BE49-F238E27FC236}">
                <a16:creationId xmlns:a16="http://schemas.microsoft.com/office/drawing/2014/main" id="{2FBEC3D0-AE62-41B0-A7B1-80E4A02DBB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85422F-3D6D-4754-B1D2-C1FB608C07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17A29-E675-4A03-AB67-325A9DDF4CDD}" type="slidenum">
              <a:rPr lang="en-US" smtClean="0"/>
              <a:t>‹#›</a:t>
            </a:fld>
            <a:endParaRPr lang="en-US"/>
          </a:p>
        </p:txBody>
      </p:sp>
    </p:spTree>
    <p:extLst>
      <p:ext uri="{BB962C8B-B14F-4D97-AF65-F5344CB8AC3E}">
        <p14:creationId xmlns:p14="http://schemas.microsoft.com/office/powerpoint/2010/main" val="3448588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8D0750-ECA1-44B8-B6BE-D180FD30B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8111"/>
          </a:xfrm>
          <a:prstGeom prst="rect">
            <a:avLst/>
          </a:prstGeom>
        </p:spPr>
      </p:pic>
      <p:pic>
        <p:nvPicPr>
          <p:cNvPr id="3" name="Picture 2">
            <a:extLst>
              <a:ext uri="{FF2B5EF4-FFF2-40B4-BE49-F238E27FC236}">
                <a16:creationId xmlns:a16="http://schemas.microsoft.com/office/drawing/2014/main" id="{7CA68E71-6F8C-4E8D-8DCC-29D6E60C0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09" y="174522"/>
            <a:ext cx="1433052" cy="1433052"/>
          </a:xfrm>
          <a:prstGeom prst="rect">
            <a:avLst/>
          </a:prstGeom>
        </p:spPr>
      </p:pic>
      <p:grpSp>
        <p:nvGrpSpPr>
          <p:cNvPr id="4" name="Group 3">
            <a:extLst>
              <a:ext uri="{FF2B5EF4-FFF2-40B4-BE49-F238E27FC236}">
                <a16:creationId xmlns:a16="http://schemas.microsoft.com/office/drawing/2014/main" id="{6CE59917-9956-4359-A324-E988C37BE3BA}"/>
              </a:ext>
            </a:extLst>
          </p:cNvPr>
          <p:cNvGrpSpPr/>
          <p:nvPr/>
        </p:nvGrpSpPr>
        <p:grpSpPr>
          <a:xfrm>
            <a:off x="1312510" y="1782097"/>
            <a:ext cx="9566979" cy="2941742"/>
            <a:chOff x="1233756" y="3227454"/>
            <a:chExt cx="9566979" cy="2941742"/>
          </a:xfrm>
          <a:solidFill>
            <a:srgbClr val="FF0066"/>
          </a:solidFill>
        </p:grpSpPr>
        <p:sp>
          <p:nvSpPr>
            <p:cNvPr id="5" name="Rectangle: Rounded Corners 4">
              <a:extLst>
                <a:ext uri="{FF2B5EF4-FFF2-40B4-BE49-F238E27FC236}">
                  <a16:creationId xmlns:a16="http://schemas.microsoft.com/office/drawing/2014/main" id="{6B4FA2F6-D4EF-4FD0-B1F6-10CEA9515502}"/>
                </a:ext>
              </a:extLst>
            </p:cNvPr>
            <p:cNvSpPr/>
            <p:nvPr/>
          </p:nvSpPr>
          <p:spPr>
            <a:xfrm>
              <a:off x="1233756" y="3227454"/>
              <a:ext cx="9409470" cy="2799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880CE34-D364-466C-B156-2F5B89771CB7}"/>
                </a:ext>
              </a:extLst>
            </p:cNvPr>
            <p:cNvSpPr/>
            <p:nvPr/>
          </p:nvSpPr>
          <p:spPr>
            <a:xfrm>
              <a:off x="1391265" y="3369385"/>
              <a:ext cx="9409470" cy="2799811"/>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D6B1BDF-DBAB-424F-8CD5-424DC82A4792}"/>
              </a:ext>
            </a:extLst>
          </p:cNvPr>
          <p:cNvSpPr txBox="1"/>
          <p:nvPr/>
        </p:nvSpPr>
        <p:spPr>
          <a:xfrm>
            <a:off x="3772878" y="525937"/>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8" name="TextBox 7">
            <a:extLst>
              <a:ext uri="{FF2B5EF4-FFF2-40B4-BE49-F238E27FC236}">
                <a16:creationId xmlns:a16="http://schemas.microsoft.com/office/drawing/2014/main" id="{C4F0024C-AF52-422B-BC6C-E480F3081820}"/>
              </a:ext>
            </a:extLst>
          </p:cNvPr>
          <p:cNvSpPr txBox="1"/>
          <p:nvPr/>
        </p:nvSpPr>
        <p:spPr>
          <a:xfrm>
            <a:off x="2611831" y="2440315"/>
            <a:ext cx="6810825" cy="1569660"/>
          </a:xfrm>
          <a:prstGeom prst="rect">
            <a:avLst/>
          </a:prstGeom>
          <a:noFill/>
        </p:spPr>
        <p:txBody>
          <a:bodyPr wrap="square" rtlCol="0">
            <a:spAutoFit/>
          </a:bodyPr>
          <a:lstStyle/>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pic>
        <p:nvPicPr>
          <p:cNvPr id="9" name="图片 6">
            <a:extLst>
              <a:ext uri="{FF2B5EF4-FFF2-40B4-BE49-F238E27FC236}">
                <a16:creationId xmlns:a16="http://schemas.microsoft.com/office/drawing/2014/main" id="{C1CF6D64-0284-483E-B525-446763FF01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27944"/>
            <a:ext cx="12192000" cy="1568824"/>
          </a:xfrm>
          <a:prstGeom prst="rect">
            <a:avLst/>
          </a:prstGeom>
        </p:spPr>
      </p:pic>
      <p:pic>
        <p:nvPicPr>
          <p:cNvPr id="10" name="图片 9">
            <a:extLst>
              <a:ext uri="{FF2B5EF4-FFF2-40B4-BE49-F238E27FC236}">
                <a16:creationId xmlns:a16="http://schemas.microsoft.com/office/drawing/2014/main" id="{271BC5F4-B111-466C-8D1B-2580C50B816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3545" y="3983653"/>
            <a:ext cx="3200400" cy="3039035"/>
          </a:xfrm>
          <a:prstGeom prst="rect">
            <a:avLst/>
          </a:prstGeom>
        </p:spPr>
      </p:pic>
      <p:pic>
        <p:nvPicPr>
          <p:cNvPr id="11" name="图片 10">
            <a:extLst>
              <a:ext uri="{FF2B5EF4-FFF2-40B4-BE49-F238E27FC236}">
                <a16:creationId xmlns:a16="http://schemas.microsoft.com/office/drawing/2014/main" id="{19C6CC6F-4278-4C55-9156-41417AE463D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09587" y="3557499"/>
            <a:ext cx="2263295" cy="3827929"/>
          </a:xfrm>
          <a:prstGeom prst="rect">
            <a:avLst/>
          </a:prstGeom>
        </p:spPr>
      </p:pic>
    </p:spTree>
    <p:extLst>
      <p:ext uri="{BB962C8B-B14F-4D97-AF65-F5344CB8AC3E}">
        <p14:creationId xmlns:p14="http://schemas.microsoft.com/office/powerpoint/2010/main" val="1400981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31" descr="图片1">
            <a:extLst>
              <a:ext uri="{FF2B5EF4-FFF2-40B4-BE49-F238E27FC236}">
                <a16:creationId xmlns:a16="http://schemas.microsoft.com/office/drawing/2014/main" id="{F75D1783-13BA-4D1D-AA3A-95ABE96059B5}"/>
              </a:ext>
            </a:extLst>
          </p:cNvPr>
          <p:cNvPicPr>
            <a:picLocks noChangeAspect="1"/>
          </p:cNvPicPr>
          <p:nvPr/>
        </p:nvPicPr>
        <p:blipFill>
          <a:blip r:embed="rId3"/>
          <a:srcRect l="40063" b="70255"/>
          <a:stretch>
            <a:fillRect/>
          </a:stretch>
        </p:blipFill>
        <p:spPr>
          <a:xfrm>
            <a:off x="0" y="5440680"/>
            <a:ext cx="2401147" cy="1417320"/>
          </a:xfrm>
          <a:prstGeom prst="rect">
            <a:avLst/>
          </a:prstGeom>
        </p:spPr>
      </p:pic>
      <p:sp>
        <p:nvSpPr>
          <p:cNvPr id="31" name="Google Shape;200;p25">
            <a:extLst>
              <a:ext uri="{FF2B5EF4-FFF2-40B4-BE49-F238E27FC236}">
                <a16:creationId xmlns:a16="http://schemas.microsoft.com/office/drawing/2014/main" id="{CE5EF565-EE6C-4A7C-B689-E130E3F82706}"/>
              </a:ext>
            </a:extLst>
          </p:cNvPr>
          <p:cNvSpPr/>
          <p:nvPr/>
        </p:nvSpPr>
        <p:spPr>
          <a:xfrm>
            <a:off x="623047" y="5733814"/>
            <a:ext cx="2069140" cy="156897"/>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nvGrpSpPr>
          <p:cNvPr id="32" name="1">
            <a:extLst>
              <a:ext uri="{FF2B5EF4-FFF2-40B4-BE49-F238E27FC236}">
                <a16:creationId xmlns:a16="http://schemas.microsoft.com/office/drawing/2014/main" id="{E46155D0-F63B-4E31-9F76-72985B154F79}"/>
              </a:ext>
            </a:extLst>
          </p:cNvPr>
          <p:cNvGrpSpPr/>
          <p:nvPr/>
        </p:nvGrpSpPr>
        <p:grpSpPr>
          <a:xfrm>
            <a:off x="1112198" y="901700"/>
            <a:ext cx="9392921" cy="3811694"/>
            <a:chOff x="3912" y="988"/>
            <a:chExt cx="11094" cy="4502"/>
          </a:xfrm>
        </p:grpSpPr>
        <p:pic>
          <p:nvPicPr>
            <p:cNvPr id="36" name="15" descr="铅笔">
              <a:extLst>
                <a:ext uri="{FF2B5EF4-FFF2-40B4-BE49-F238E27FC236}">
                  <a16:creationId xmlns:a16="http://schemas.microsoft.com/office/drawing/2014/main" id="{1A8AED48-0D1C-4AD7-BC64-4A057B8CD995}"/>
                </a:ext>
              </a:extLst>
            </p:cNvPr>
            <p:cNvPicPr>
              <a:picLocks noChangeAspect="1"/>
            </p:cNvPicPr>
            <p:nvPr>
              <p:custDataLst>
                <p:tags r:id="rId1"/>
              </p:custDataLst>
            </p:nvPr>
          </p:nvPicPr>
          <p:blipFill>
            <a:blip r:embed="rId4"/>
            <a:stretch>
              <a:fillRect/>
            </a:stretch>
          </p:blipFill>
          <p:spPr>
            <a:xfrm>
              <a:off x="13530" y="1153"/>
              <a:ext cx="735" cy="735"/>
            </a:xfrm>
            <a:prstGeom prst="rect">
              <a:avLst/>
            </a:prstGeom>
          </p:spPr>
        </p:pic>
        <p:sp>
          <p:nvSpPr>
            <p:cNvPr id="39" name="Google Shape;199;p25">
              <a:extLst>
                <a:ext uri="{FF2B5EF4-FFF2-40B4-BE49-F238E27FC236}">
                  <a16:creationId xmlns:a16="http://schemas.microsoft.com/office/drawing/2014/main" id="{523C499E-3B3C-44CE-94A6-60D496ED454B}"/>
                </a:ext>
              </a:extLst>
            </p:cNvPr>
            <p:cNvSpPr/>
            <p:nvPr/>
          </p:nvSpPr>
          <p:spPr>
            <a:xfrm>
              <a:off x="3912" y="1442"/>
              <a:ext cx="929" cy="8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 name="Google Shape;199;p25">
              <a:extLst>
                <a:ext uri="{FF2B5EF4-FFF2-40B4-BE49-F238E27FC236}">
                  <a16:creationId xmlns:a16="http://schemas.microsoft.com/office/drawing/2014/main" id="{DDE86530-18C2-42C4-A06F-08B18EB92E8C}"/>
                </a:ext>
              </a:extLst>
            </p:cNvPr>
            <p:cNvSpPr/>
            <p:nvPr/>
          </p:nvSpPr>
          <p:spPr>
            <a:xfrm>
              <a:off x="6321" y="988"/>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 name="Google Shape;199;p25">
              <a:extLst>
                <a:ext uri="{FF2B5EF4-FFF2-40B4-BE49-F238E27FC236}">
                  <a16:creationId xmlns:a16="http://schemas.microsoft.com/office/drawing/2014/main" id="{6CBAA7D9-21E1-4FDF-87B2-AF6D04674248}"/>
                </a:ext>
              </a:extLst>
            </p:cNvPr>
            <p:cNvSpPr/>
            <p:nvPr/>
          </p:nvSpPr>
          <p:spPr>
            <a:xfrm>
              <a:off x="5386" y="2462"/>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 name="Google Shape;199;p25">
              <a:extLst>
                <a:ext uri="{FF2B5EF4-FFF2-40B4-BE49-F238E27FC236}">
                  <a16:creationId xmlns:a16="http://schemas.microsoft.com/office/drawing/2014/main" id="{CA7F39F4-0F70-4911-BCB8-2651C4F8C3A1}"/>
                </a:ext>
              </a:extLst>
            </p:cNvPr>
            <p:cNvSpPr/>
            <p:nvPr/>
          </p:nvSpPr>
          <p:spPr>
            <a:xfrm>
              <a:off x="13898" y="3669"/>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199;p25">
              <a:extLst>
                <a:ext uri="{FF2B5EF4-FFF2-40B4-BE49-F238E27FC236}">
                  <a16:creationId xmlns:a16="http://schemas.microsoft.com/office/drawing/2014/main" id="{6B44BF1B-64D4-40B6-A1BA-F1BB56B86327}"/>
                </a:ext>
              </a:extLst>
            </p:cNvPr>
            <p:cNvSpPr/>
            <p:nvPr/>
          </p:nvSpPr>
          <p:spPr>
            <a:xfrm>
              <a:off x="14458" y="4963"/>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27" name="Google Shape;196;p25">
            <a:extLst>
              <a:ext uri="{FF2B5EF4-FFF2-40B4-BE49-F238E27FC236}">
                <a16:creationId xmlns:a16="http://schemas.microsoft.com/office/drawing/2014/main" id="{A4CECF37-746D-4FAC-9BEE-AAE7BB2DD1F2}"/>
              </a:ext>
            </a:extLst>
          </p:cNvPr>
          <p:cNvSpPr/>
          <p:nvPr/>
        </p:nvSpPr>
        <p:spPr>
          <a:xfrm>
            <a:off x="3440889" y="447771"/>
            <a:ext cx="5560697" cy="52860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1"/>
          </a:solidFill>
          <a:ln>
            <a:solidFill>
              <a:srgbClr val="FFC86D"/>
            </a:solidFill>
          </a:ln>
        </p:spPr>
        <p:txBody>
          <a:bodyPr spcFirstLastPara="1" wrap="square" lIns="121900" tIns="121900" rIns="121900" bIns="121900" anchor="ctr" anchorCtr="0">
            <a:noAutofit/>
          </a:bodyPr>
          <a:lstStyle/>
          <a:p>
            <a:endParaRPr sz="2400"/>
          </a:p>
        </p:txBody>
      </p:sp>
      <p:sp>
        <p:nvSpPr>
          <p:cNvPr id="20" name="18">
            <a:extLst>
              <a:ext uri="{FF2B5EF4-FFF2-40B4-BE49-F238E27FC236}">
                <a16:creationId xmlns:a16="http://schemas.microsoft.com/office/drawing/2014/main" id="{B3C896C8-C3FE-4DE7-8469-8DBE47269C70}"/>
              </a:ext>
            </a:extLst>
          </p:cNvPr>
          <p:cNvSpPr txBox="1"/>
          <p:nvPr/>
        </p:nvSpPr>
        <p:spPr>
          <a:xfrm>
            <a:off x="3383804" y="1932207"/>
            <a:ext cx="5560697" cy="2308324"/>
          </a:xfrm>
          <a:prstGeom prst="rect">
            <a:avLst/>
          </a:prstGeom>
          <a:noFill/>
        </p:spPr>
        <p:txBody>
          <a:bodyPr wrap="square" rtlCol="0">
            <a:spAutoFit/>
          </a:bodyPr>
          <a:lstStyle/>
          <a:p>
            <a:pPr algn="ctr"/>
            <a:r>
              <a:rPr lang="en-US" altLang="zh-CN" sz="7200" b="1">
                <a:ln w="28575">
                  <a:solidFill>
                    <a:srgbClr val="DE7859"/>
                  </a:solidFill>
                </a:ln>
                <a:blipFill>
                  <a:blip r:embed="rId5"/>
                  <a:stretch>
                    <a:fillRect/>
                  </a:stretch>
                </a:blipFill>
                <a:effectLst>
                  <a:outerShdw blurRad="38100" dist="38100" dir="2700000" algn="tl">
                    <a:srgbClr val="5080AB"/>
                  </a:outerShdw>
                </a:effectLst>
                <a:latin typeface="HP-167" panose="020B0803050302020204" pitchFamily="34" charset="0"/>
                <a:ea typeface="字魂59号-创粗黑" panose="00000500000000000000" pitchFamily="2" charset="-122"/>
                <a:cs typeface="+mn-ea"/>
                <a:sym typeface="字魂59号-创粗黑" panose="00000500000000000000" pitchFamily="2" charset="-122"/>
              </a:rPr>
              <a:t>CỦNG CỐ BÀI HỌC</a:t>
            </a:r>
            <a:endParaRPr lang="zh-CN" altLang="en-US" sz="7200" b="1" dirty="0">
              <a:ln w="28575">
                <a:solidFill>
                  <a:srgbClr val="DE7859"/>
                </a:solidFill>
              </a:ln>
              <a:blipFill>
                <a:blip r:embed="rId5"/>
                <a:stretch>
                  <a:fillRect/>
                </a:stretch>
              </a:blipFill>
              <a:effectLst>
                <a:outerShdw blurRad="38100" dist="38100" dir="2700000" algn="tl">
                  <a:srgbClr val="5080AB"/>
                </a:outerShdw>
              </a:effectLst>
              <a:latin typeface="HP-167" panose="020B0803050302020204" pitchFamily="34" charset="0"/>
              <a:ea typeface="字魂59号-创粗黑" panose="00000500000000000000" pitchFamily="2" charset="-122"/>
              <a:cs typeface="+mn-ea"/>
              <a:sym typeface="字魂59号-创粗黑" panose="00000500000000000000" pitchFamily="2" charset="-122"/>
            </a:endParaRPr>
          </a:p>
        </p:txBody>
      </p:sp>
      <p:pic>
        <p:nvPicPr>
          <p:cNvPr id="21" name="12">
            <a:extLst>
              <a:ext uri="{FF2B5EF4-FFF2-40B4-BE49-F238E27FC236}">
                <a16:creationId xmlns:a16="http://schemas.microsoft.com/office/drawing/2014/main" id="{0D1C4FFE-3848-4D85-9A03-5DE022542C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39334" y="4917914"/>
            <a:ext cx="1849635" cy="1947706"/>
          </a:xfrm>
          <a:prstGeom prst="rect">
            <a:avLst/>
          </a:prstGeom>
        </p:spPr>
      </p:pic>
    </p:spTree>
    <p:extLst>
      <p:ext uri="{BB962C8B-B14F-4D97-AF65-F5344CB8AC3E}">
        <p14:creationId xmlns:p14="http://schemas.microsoft.com/office/powerpoint/2010/main" val="1202731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1000" fill="hold"/>
                                            <p:tgtEl>
                                              <p:spTgt spid="31"/>
                                            </p:tgtEl>
                                            <p:attrNameLst>
                                              <p:attrName>ppt_x</p:attrName>
                                            </p:attrNameLst>
                                          </p:cBhvr>
                                          <p:tavLst>
                                            <p:tav tm="0">
                                              <p:val>
                                                <p:strVal val="#ppt_x-.2"/>
                                              </p:val>
                                            </p:tav>
                                            <p:tav tm="100000">
                                              <p:val>
                                                <p:strVal val="#ppt_x"/>
                                              </p:val>
                                            </p:tav>
                                          </p:tavLst>
                                        </p:anim>
                                        <p:anim calcmode="lin" valueType="num">
                                          <p:cBhvr>
                                            <p:cTn id="1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1"/>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par>
                              <p:cTn id="18" fill="hold">
                                <p:stCondLst>
                                  <p:cond delay="2000"/>
                                </p:stCondLst>
                                <p:childTnLst>
                                  <p:par>
                                    <p:cTn id="19" presetID="4"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ox(in)">
                                          <p:cBhvr>
                                            <p:cTn id="21" dur="2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14:presetBounceEnd="83000">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14:bounceEnd="83000">
                                          <p:cBhvr additive="base">
                                            <p:cTn id="30" dur="2000" fill="hold"/>
                                            <p:tgtEl>
                                              <p:spTgt spid="21"/>
                                            </p:tgtEl>
                                            <p:attrNameLst>
                                              <p:attrName>ppt_x</p:attrName>
                                            </p:attrNameLst>
                                          </p:cBhvr>
                                          <p:tavLst>
                                            <p:tav tm="0">
                                              <p:val>
                                                <p:strVal val="#ppt_x"/>
                                              </p:val>
                                            </p:tav>
                                            <p:tav tm="100000">
                                              <p:val>
                                                <p:strVal val="#ppt_x"/>
                                              </p:val>
                                            </p:tav>
                                          </p:tavLst>
                                        </p:anim>
                                        <p:anim calcmode="lin" valueType="num" p14:bounceEnd="83000">
                                          <p:cBhvr additive="base">
                                            <p:cTn id="31"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27" grpId="0" animBg="1"/>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1000" fill="hold"/>
                                            <p:tgtEl>
                                              <p:spTgt spid="31"/>
                                            </p:tgtEl>
                                            <p:attrNameLst>
                                              <p:attrName>ppt_x</p:attrName>
                                            </p:attrNameLst>
                                          </p:cBhvr>
                                          <p:tavLst>
                                            <p:tav tm="0">
                                              <p:val>
                                                <p:strVal val="#ppt_x-.2"/>
                                              </p:val>
                                            </p:tav>
                                            <p:tav tm="100000">
                                              <p:val>
                                                <p:strVal val="#ppt_x"/>
                                              </p:val>
                                            </p:tav>
                                          </p:tavLst>
                                        </p:anim>
                                        <p:anim calcmode="lin" valueType="num">
                                          <p:cBhvr>
                                            <p:cTn id="1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1"/>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par>
                              <p:cTn id="18" fill="hold">
                                <p:stCondLst>
                                  <p:cond delay="2000"/>
                                </p:stCondLst>
                                <p:childTnLst>
                                  <p:par>
                                    <p:cTn id="19" presetID="4"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ox(in)">
                                          <p:cBhvr>
                                            <p:cTn id="21" dur="2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2000" fill="hold"/>
                                            <p:tgtEl>
                                              <p:spTgt spid="21"/>
                                            </p:tgtEl>
                                            <p:attrNameLst>
                                              <p:attrName>ppt_x</p:attrName>
                                            </p:attrNameLst>
                                          </p:cBhvr>
                                          <p:tavLst>
                                            <p:tav tm="0">
                                              <p:val>
                                                <p:strVal val="#ppt_x"/>
                                              </p:val>
                                            </p:tav>
                                            <p:tav tm="100000">
                                              <p:val>
                                                <p:strVal val="#ppt_x"/>
                                              </p:val>
                                            </p:tav>
                                          </p:tavLst>
                                        </p:anim>
                                        <p:anim calcmode="lin" valueType="num">
                                          <p:cBhvr additive="base">
                                            <p:cTn id="31"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27" grpId="0" animBg="1"/>
          <p:bldP spid="20"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31" descr="图片1">
            <a:extLst>
              <a:ext uri="{FF2B5EF4-FFF2-40B4-BE49-F238E27FC236}">
                <a16:creationId xmlns:a16="http://schemas.microsoft.com/office/drawing/2014/main" id="{F75D1783-13BA-4D1D-AA3A-95ABE96059B5}"/>
              </a:ext>
            </a:extLst>
          </p:cNvPr>
          <p:cNvPicPr>
            <a:picLocks noChangeAspect="1"/>
          </p:cNvPicPr>
          <p:nvPr/>
        </p:nvPicPr>
        <p:blipFill>
          <a:blip r:embed="rId3"/>
          <a:srcRect l="40063" b="70255"/>
          <a:stretch>
            <a:fillRect/>
          </a:stretch>
        </p:blipFill>
        <p:spPr>
          <a:xfrm>
            <a:off x="0" y="5440680"/>
            <a:ext cx="2401147" cy="1417320"/>
          </a:xfrm>
          <a:prstGeom prst="rect">
            <a:avLst/>
          </a:prstGeom>
        </p:spPr>
      </p:pic>
      <p:sp>
        <p:nvSpPr>
          <p:cNvPr id="29" name="Google Shape;218;p34">
            <a:extLst>
              <a:ext uri="{FF2B5EF4-FFF2-40B4-BE49-F238E27FC236}">
                <a16:creationId xmlns:a16="http://schemas.microsoft.com/office/drawing/2014/main" id="{A5DA847D-E733-4CCF-8AD3-E92B134459C0}"/>
              </a:ext>
            </a:extLst>
          </p:cNvPr>
          <p:cNvSpPr txBox="1">
            <a:spLocks/>
          </p:cNvSpPr>
          <p:nvPr/>
        </p:nvSpPr>
        <p:spPr>
          <a:xfrm>
            <a:off x="240983" y="77656"/>
            <a:ext cx="2239645"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7" panose="020B0803050302020204" pitchFamily="34" charset="0"/>
                <a:ea typeface="华文彩云" panose="02010800040101010101" charset="-122"/>
                <a:cs typeface="Algerian" panose="04020705040A02060702" charset="0"/>
              </a:rPr>
              <a:t>TUẦN 10</a:t>
            </a:r>
          </a:p>
        </p:txBody>
      </p:sp>
      <p:sp>
        <p:nvSpPr>
          <p:cNvPr id="31" name="Google Shape;200;p25">
            <a:extLst>
              <a:ext uri="{FF2B5EF4-FFF2-40B4-BE49-F238E27FC236}">
                <a16:creationId xmlns:a16="http://schemas.microsoft.com/office/drawing/2014/main" id="{CE5EF565-EE6C-4A7C-B689-E130E3F82706}"/>
              </a:ext>
            </a:extLst>
          </p:cNvPr>
          <p:cNvSpPr/>
          <p:nvPr/>
        </p:nvSpPr>
        <p:spPr>
          <a:xfrm>
            <a:off x="623047" y="5733814"/>
            <a:ext cx="2069140" cy="156897"/>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nvGrpSpPr>
          <p:cNvPr id="32" name="1">
            <a:extLst>
              <a:ext uri="{FF2B5EF4-FFF2-40B4-BE49-F238E27FC236}">
                <a16:creationId xmlns:a16="http://schemas.microsoft.com/office/drawing/2014/main" id="{E46155D0-F63B-4E31-9F76-72985B154F79}"/>
              </a:ext>
            </a:extLst>
          </p:cNvPr>
          <p:cNvGrpSpPr/>
          <p:nvPr/>
        </p:nvGrpSpPr>
        <p:grpSpPr>
          <a:xfrm>
            <a:off x="1112198" y="901700"/>
            <a:ext cx="8989061" cy="3279987"/>
            <a:chOff x="3912" y="988"/>
            <a:chExt cx="10617" cy="3874"/>
          </a:xfrm>
        </p:grpSpPr>
        <p:pic>
          <p:nvPicPr>
            <p:cNvPr id="36" name="15" descr="铅笔">
              <a:extLst>
                <a:ext uri="{FF2B5EF4-FFF2-40B4-BE49-F238E27FC236}">
                  <a16:creationId xmlns:a16="http://schemas.microsoft.com/office/drawing/2014/main" id="{1A8AED48-0D1C-4AD7-BC64-4A057B8CD995}"/>
                </a:ext>
              </a:extLst>
            </p:cNvPr>
            <p:cNvPicPr>
              <a:picLocks noChangeAspect="1"/>
            </p:cNvPicPr>
            <p:nvPr>
              <p:custDataLst>
                <p:tags r:id="rId1"/>
              </p:custDataLst>
            </p:nvPr>
          </p:nvPicPr>
          <p:blipFill>
            <a:blip r:embed="rId4"/>
            <a:stretch>
              <a:fillRect/>
            </a:stretch>
          </p:blipFill>
          <p:spPr>
            <a:xfrm>
              <a:off x="13530" y="1153"/>
              <a:ext cx="735" cy="735"/>
            </a:xfrm>
            <a:prstGeom prst="rect">
              <a:avLst/>
            </a:prstGeom>
          </p:spPr>
        </p:pic>
        <p:sp>
          <p:nvSpPr>
            <p:cNvPr id="39" name="Google Shape;199;p25">
              <a:extLst>
                <a:ext uri="{FF2B5EF4-FFF2-40B4-BE49-F238E27FC236}">
                  <a16:creationId xmlns:a16="http://schemas.microsoft.com/office/drawing/2014/main" id="{523C499E-3B3C-44CE-94A6-60D496ED454B}"/>
                </a:ext>
              </a:extLst>
            </p:cNvPr>
            <p:cNvSpPr/>
            <p:nvPr/>
          </p:nvSpPr>
          <p:spPr>
            <a:xfrm>
              <a:off x="3912" y="1442"/>
              <a:ext cx="929" cy="8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 name="Google Shape;199;p25">
              <a:extLst>
                <a:ext uri="{FF2B5EF4-FFF2-40B4-BE49-F238E27FC236}">
                  <a16:creationId xmlns:a16="http://schemas.microsoft.com/office/drawing/2014/main" id="{DDE86530-18C2-42C4-A06F-08B18EB92E8C}"/>
                </a:ext>
              </a:extLst>
            </p:cNvPr>
            <p:cNvSpPr/>
            <p:nvPr/>
          </p:nvSpPr>
          <p:spPr>
            <a:xfrm>
              <a:off x="6321" y="988"/>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 name="Google Shape;199;p25">
              <a:extLst>
                <a:ext uri="{FF2B5EF4-FFF2-40B4-BE49-F238E27FC236}">
                  <a16:creationId xmlns:a16="http://schemas.microsoft.com/office/drawing/2014/main" id="{6CBAA7D9-21E1-4FDF-87B2-AF6D04674248}"/>
                </a:ext>
              </a:extLst>
            </p:cNvPr>
            <p:cNvSpPr/>
            <p:nvPr/>
          </p:nvSpPr>
          <p:spPr>
            <a:xfrm>
              <a:off x="5386" y="2462"/>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 name="Google Shape;199;p25">
              <a:extLst>
                <a:ext uri="{FF2B5EF4-FFF2-40B4-BE49-F238E27FC236}">
                  <a16:creationId xmlns:a16="http://schemas.microsoft.com/office/drawing/2014/main" id="{CA7F39F4-0F70-4911-BCB8-2651C4F8C3A1}"/>
                </a:ext>
              </a:extLst>
            </p:cNvPr>
            <p:cNvSpPr/>
            <p:nvPr/>
          </p:nvSpPr>
          <p:spPr>
            <a:xfrm>
              <a:off x="13898" y="3669"/>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199;p25">
              <a:extLst>
                <a:ext uri="{FF2B5EF4-FFF2-40B4-BE49-F238E27FC236}">
                  <a16:creationId xmlns:a16="http://schemas.microsoft.com/office/drawing/2014/main" id="{6B44BF1B-64D4-40B6-A1BA-F1BB56B86327}"/>
                </a:ext>
              </a:extLst>
            </p:cNvPr>
            <p:cNvSpPr/>
            <p:nvPr/>
          </p:nvSpPr>
          <p:spPr>
            <a:xfrm>
              <a:off x="12852" y="4335"/>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56" name="Group 55">
            <a:extLst>
              <a:ext uri="{FF2B5EF4-FFF2-40B4-BE49-F238E27FC236}">
                <a16:creationId xmlns:a16="http://schemas.microsoft.com/office/drawing/2014/main" id="{2FABE59C-5908-4C33-AD94-5E309ED3516B}"/>
              </a:ext>
            </a:extLst>
          </p:cNvPr>
          <p:cNvGrpSpPr/>
          <p:nvPr/>
        </p:nvGrpSpPr>
        <p:grpSpPr>
          <a:xfrm>
            <a:off x="3888103" y="234396"/>
            <a:ext cx="4468808" cy="4449074"/>
            <a:chOff x="5903807" y="548640"/>
            <a:chExt cx="5560060" cy="5535507"/>
          </a:xfrm>
        </p:grpSpPr>
        <p:sp>
          <p:nvSpPr>
            <p:cNvPr id="27" name="Google Shape;196;p25">
              <a:extLst>
                <a:ext uri="{FF2B5EF4-FFF2-40B4-BE49-F238E27FC236}">
                  <a16:creationId xmlns:a16="http://schemas.microsoft.com/office/drawing/2014/main" id="{A4CECF37-746D-4FAC-9BEE-AAE7BB2DD1F2}"/>
                </a:ext>
              </a:extLst>
            </p:cNvPr>
            <p:cNvSpPr/>
            <p:nvPr/>
          </p:nvSpPr>
          <p:spPr>
            <a:xfrm>
              <a:off x="5903807" y="548640"/>
              <a:ext cx="5560060" cy="553550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pic>
          <p:nvPicPr>
            <p:cNvPr id="49" name="Picture 48">
              <a:extLst>
                <a:ext uri="{FF2B5EF4-FFF2-40B4-BE49-F238E27FC236}">
                  <a16:creationId xmlns:a16="http://schemas.microsoft.com/office/drawing/2014/main" id="{FDEA047C-C281-41E3-B0B2-A35BD7FBE8F7}"/>
                </a:ext>
              </a:extLst>
            </p:cNvPr>
            <p:cNvPicPr>
              <a:picLocks noChangeAspect="1"/>
            </p:cNvPicPr>
            <p:nvPr/>
          </p:nvPicPr>
          <p:blipFill>
            <a:blip r:embed="rId5"/>
            <a:srcRect l="31517" t="2033" r="27963" b="1031"/>
            <a:stretch>
              <a:fillRect/>
            </a:stretch>
          </p:blipFill>
          <p:spPr>
            <a:xfrm>
              <a:off x="6588017" y="1220895"/>
              <a:ext cx="4197776" cy="4197776"/>
            </a:xfrm>
            <a:custGeom>
              <a:avLst/>
              <a:gdLst>
                <a:gd name="connsiteX0" fmla="*/ 1435576 w 2871152"/>
                <a:gd name="connsiteY0" fmla="*/ 0 h 2871152"/>
                <a:gd name="connsiteX1" fmla="*/ 2871152 w 2871152"/>
                <a:gd name="connsiteY1" fmla="*/ 1435576 h 2871152"/>
                <a:gd name="connsiteX2" fmla="*/ 1435576 w 2871152"/>
                <a:gd name="connsiteY2" fmla="*/ 2871152 h 2871152"/>
                <a:gd name="connsiteX3" fmla="*/ 0 w 2871152"/>
                <a:gd name="connsiteY3" fmla="*/ 1435576 h 2871152"/>
                <a:gd name="connsiteX4" fmla="*/ 1435576 w 2871152"/>
                <a:gd name="connsiteY4" fmla="*/ 0 h 287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152" h="2871152">
                  <a:moveTo>
                    <a:pt x="1435576" y="0"/>
                  </a:moveTo>
                  <a:cubicBezTo>
                    <a:pt x="2228423" y="0"/>
                    <a:pt x="2871152" y="642729"/>
                    <a:pt x="2871152" y="1435576"/>
                  </a:cubicBezTo>
                  <a:cubicBezTo>
                    <a:pt x="2871152" y="2228423"/>
                    <a:pt x="2228423" y="2871152"/>
                    <a:pt x="1435576" y="2871152"/>
                  </a:cubicBezTo>
                  <a:cubicBezTo>
                    <a:pt x="642729" y="2871152"/>
                    <a:pt x="0" y="2228423"/>
                    <a:pt x="0" y="1435576"/>
                  </a:cubicBezTo>
                  <a:cubicBezTo>
                    <a:pt x="0" y="642729"/>
                    <a:pt x="642729" y="0"/>
                    <a:pt x="1435576" y="0"/>
                  </a:cubicBezTo>
                  <a:close/>
                </a:path>
              </a:pathLst>
            </a:custGeom>
            <a:effectLst>
              <a:softEdge rad="127000"/>
            </a:effectLst>
          </p:spPr>
        </p:pic>
      </p:grpSp>
      <p:pic>
        <p:nvPicPr>
          <p:cNvPr id="57" name="Picture 56">
            <a:extLst>
              <a:ext uri="{FF2B5EF4-FFF2-40B4-BE49-F238E27FC236}">
                <a16:creationId xmlns:a16="http://schemas.microsoft.com/office/drawing/2014/main" id="{6BBE96EA-8650-451A-8345-870BDDF34B0A}"/>
              </a:ext>
            </a:extLst>
          </p:cNvPr>
          <p:cNvPicPr>
            <a:picLocks noChangeAspect="1"/>
          </p:cNvPicPr>
          <p:nvPr/>
        </p:nvPicPr>
        <p:blipFill>
          <a:blip r:embed="rId6"/>
          <a:stretch>
            <a:fillRect/>
          </a:stretch>
        </p:blipFill>
        <p:spPr>
          <a:xfrm>
            <a:off x="2678380" y="4653732"/>
            <a:ext cx="6835240" cy="1670449"/>
          </a:xfrm>
          <a:prstGeom prst="rect">
            <a:avLst/>
          </a:prstGeom>
        </p:spPr>
      </p:pic>
      <p:sp>
        <p:nvSpPr>
          <p:cNvPr id="58" name="1">
            <a:extLst>
              <a:ext uri="{FF2B5EF4-FFF2-40B4-BE49-F238E27FC236}">
                <a16:creationId xmlns:a16="http://schemas.microsoft.com/office/drawing/2014/main" id="{AB8DEDD5-45A8-4390-8D45-917F925793E5}"/>
              </a:ext>
            </a:extLst>
          </p:cNvPr>
          <p:cNvSpPr>
            <a:spLocks noGrp="1"/>
          </p:cNvSpPr>
          <p:nvPr/>
        </p:nvSpPr>
        <p:spPr>
          <a:xfrm>
            <a:off x="5360507" y="6079132"/>
            <a:ext cx="1524000" cy="544472"/>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50000"/>
                    <a:lumOff val="50000"/>
                  </a:schemeClr>
                </a:solidFill>
                <a:latin typeface="HP-167" panose="020B0803050302020204" pitchFamily="34" charset="0"/>
                <a:ea typeface="字魂58号-创中黑" panose="00000500000000000000" pitchFamily="2" charset="-122"/>
                <a:cs typeface="字魂58号-创中黑" panose="00000500000000000000" pitchFamily="2" charset="-122"/>
              </a:rPr>
              <a:t>TIẾT</a:t>
            </a:r>
            <a:r>
              <a:rPr lang="en-US" altLang="zh-CN" sz="2800" b="1" i="0" u="none" strike="noStrike" kern="2200">
                <a:solidFill>
                  <a:schemeClr val="tx1">
                    <a:lumMod val="50000"/>
                    <a:lumOff val="50000"/>
                  </a:schemeClr>
                </a:solidFill>
                <a:latin typeface="HP-167" panose="020B0803050302020204" pitchFamily="34" charset="0"/>
                <a:ea typeface="字魂58号-创中黑" panose="00000500000000000000" pitchFamily="2" charset="-122"/>
                <a:cs typeface="字魂58号-创中黑" panose="00000500000000000000" pitchFamily="2" charset="-122"/>
              </a:rPr>
              <a:t> 5</a:t>
            </a:r>
            <a:endParaRPr lang="zh-CN" altLang="en-US" sz="2800" b="1" i="0" u="none" strike="noStrike" kern="2200" baseline="0" dirty="0">
              <a:solidFill>
                <a:schemeClr val="tx1">
                  <a:lumMod val="50000"/>
                  <a:lumOff val="50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spTree>
    <p:extLst>
      <p:ext uri="{BB962C8B-B14F-4D97-AF65-F5344CB8AC3E}">
        <p14:creationId xmlns:p14="http://schemas.microsoft.com/office/powerpoint/2010/main" val="176674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ppt_x</p:attrName>
                                        </p:attrNameLst>
                                      </p:cBhvr>
                                      <p:tavLst>
                                        <p:tav tm="0">
                                          <p:val>
                                            <p:strVal val="#ppt_x-.2"/>
                                          </p:val>
                                        </p:tav>
                                        <p:tav tm="100000">
                                          <p:val>
                                            <p:strVal val="#ppt_x"/>
                                          </p:val>
                                        </p:tav>
                                      </p:tavLst>
                                    </p:anim>
                                    <p:anim calcmode="lin" valueType="num">
                                      <p:cBhvr>
                                        <p:cTn id="16"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par>
                          <p:cTn id="22" fill="hold">
                            <p:stCondLst>
                              <p:cond delay="2500"/>
                            </p:stCondLst>
                            <p:childTnLst>
                              <p:par>
                                <p:cTn id="23" presetID="4" presetClass="entr" presetSubtype="16"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box(in)">
                                      <p:cBhvr>
                                        <p:cTn id="25" dur="20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1000" fill="hold"/>
                                        <p:tgtEl>
                                          <p:spTgt spid="57"/>
                                        </p:tgtEl>
                                        <p:attrNameLst>
                                          <p:attrName>ppt_x</p:attrName>
                                        </p:attrNameLst>
                                      </p:cBhvr>
                                      <p:tavLst>
                                        <p:tav tm="0">
                                          <p:val>
                                            <p:strVal val="#ppt_x-.2"/>
                                          </p:val>
                                        </p:tav>
                                        <p:tav tm="100000">
                                          <p:val>
                                            <p:strVal val="#ppt_x"/>
                                          </p:val>
                                        </p:tav>
                                      </p:tavLst>
                                    </p:anim>
                                    <p:anim calcmode="lin" valueType="num">
                                      <p:cBhvr>
                                        <p:cTn id="31" dur="1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32" dur="1000"/>
                                        <p:tgtEl>
                                          <p:spTgt spid="57"/>
                                        </p:tgtEl>
                                      </p:cBhvr>
                                    </p:animEffect>
                                  </p:childTnLst>
                                </p:cTn>
                              </p:par>
                            </p:childTnLst>
                          </p:cTn>
                        </p:par>
                        <p:par>
                          <p:cTn id="33" fill="hold">
                            <p:stCondLst>
                              <p:cond delay="1000"/>
                            </p:stCondLst>
                            <p:childTnLst>
                              <p:par>
                                <p:cTn id="34" presetID="8" presetClass="entr" presetSubtype="16"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diamond(in)">
                                      <p:cBhvr>
                                        <p:cTn id="36" dur="1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1" grpId="0" animBg="1"/>
      <p:bldP spid="31" grpId="1" animBg="1"/>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42" name="Google Shape;396;p31">
            <a:extLst>
              <a:ext uri="{FF2B5EF4-FFF2-40B4-BE49-F238E27FC236}">
                <a16:creationId xmlns:a16="http://schemas.microsoft.com/office/drawing/2014/main" id="{9D62DDF1-043D-4638-8E6C-9927CEE40C0D}"/>
              </a:ext>
            </a:extLst>
          </p:cNvPr>
          <p:cNvGrpSpPr/>
          <p:nvPr/>
        </p:nvGrpSpPr>
        <p:grpSpPr>
          <a:xfrm>
            <a:off x="1828800" y="609600"/>
            <a:ext cx="8001000" cy="5816398"/>
            <a:chOff x="1540350" y="826005"/>
            <a:chExt cx="6259025" cy="3378825"/>
          </a:xfrm>
        </p:grpSpPr>
        <p:sp>
          <p:nvSpPr>
            <p:cNvPr id="43" name="Google Shape;397;p31">
              <a:extLst>
                <a:ext uri="{FF2B5EF4-FFF2-40B4-BE49-F238E27FC236}">
                  <a16:creationId xmlns:a16="http://schemas.microsoft.com/office/drawing/2014/main" id="{CED1AA1B-D266-4455-A0E3-89CF3906FDA7}"/>
                </a:ext>
              </a:extLst>
            </p:cNvPr>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44" name="Google Shape;398;p31">
              <a:extLst>
                <a:ext uri="{FF2B5EF4-FFF2-40B4-BE49-F238E27FC236}">
                  <a16:creationId xmlns:a16="http://schemas.microsoft.com/office/drawing/2014/main" id="{0695A43E-9D23-4B3F-A7E1-76F9BFDE80B8}"/>
                </a:ext>
              </a:extLst>
            </p:cNvPr>
            <p:cNvSpPr/>
            <p:nvPr/>
          </p:nvSpPr>
          <p:spPr>
            <a:xfrm rot="-129175">
              <a:off x="1593297" y="936869"/>
              <a:ext cx="5957405" cy="2926472"/>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grpSp>
      <p:sp>
        <p:nvSpPr>
          <p:cNvPr id="48" name="Google Shape;402;p31">
            <a:extLst>
              <a:ext uri="{FF2B5EF4-FFF2-40B4-BE49-F238E27FC236}">
                <a16:creationId xmlns:a16="http://schemas.microsoft.com/office/drawing/2014/main" id="{D02D3C34-5596-4981-B9AA-E0949F9820C7}"/>
              </a:ext>
            </a:extLst>
          </p:cNvPr>
          <p:cNvSpPr/>
          <p:nvPr/>
        </p:nvSpPr>
        <p:spPr>
          <a:xfrm>
            <a:off x="7826072" y="262174"/>
            <a:ext cx="1993278" cy="1993278"/>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8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6;p31">
            <a:extLst>
              <a:ext uri="{FF2B5EF4-FFF2-40B4-BE49-F238E27FC236}">
                <a16:creationId xmlns:a16="http://schemas.microsoft.com/office/drawing/2014/main" id="{8ECC8A08-BD2C-490E-AA8E-C1A7DC09A450}"/>
              </a:ext>
            </a:extLst>
          </p:cNvPr>
          <p:cNvSpPr/>
          <p:nvPr/>
        </p:nvSpPr>
        <p:spPr>
          <a:xfrm rot="2006702">
            <a:off x="6998129" y="5206930"/>
            <a:ext cx="1353297" cy="130105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9;p31">
            <a:extLst>
              <a:ext uri="{FF2B5EF4-FFF2-40B4-BE49-F238E27FC236}">
                <a16:creationId xmlns:a16="http://schemas.microsoft.com/office/drawing/2014/main" id="{530D53EA-83B9-4430-9D9F-518711E194A0}"/>
              </a:ext>
            </a:extLst>
          </p:cNvPr>
          <p:cNvSpPr txBox="1">
            <a:spLocks/>
          </p:cNvSpPr>
          <p:nvPr/>
        </p:nvSpPr>
        <p:spPr>
          <a:xfrm>
            <a:off x="2286000" y="2152979"/>
            <a:ext cx="6453628" cy="1030098"/>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6000" b="1">
                <a:solidFill>
                  <a:srgbClr val="F45149"/>
                </a:solidFill>
                <a:latin typeface="HP001" panose="020B0603050302020204" pitchFamily="34" charset="0"/>
                <a:ea typeface="HP001" panose="020B0603050302020204" pitchFamily="34" charset="0"/>
              </a:rPr>
              <a:t>ǡ</a:t>
            </a:r>
            <a:r>
              <a:rPr lang="el-GR" sz="6000" b="1">
                <a:solidFill>
                  <a:srgbClr val="F45149"/>
                </a:solidFill>
                <a:latin typeface="HP001" panose="020B0603050302020204" pitchFamily="34" charset="0"/>
                <a:ea typeface="HP001" panose="020B0603050302020204" pitchFamily="34" charset="0"/>
              </a:rPr>
              <a:t>μ</a:t>
            </a:r>
            <a:r>
              <a:rPr lang="en-US" sz="6000" b="1">
                <a:solidFill>
                  <a:srgbClr val="F45149"/>
                </a:solidFill>
                <a:latin typeface="HP001" panose="020B0603050302020204" pitchFamily="34" charset="0"/>
                <a:ea typeface="HP001" panose="020B0603050302020204" pitchFamily="34" charset="0"/>
              </a:rPr>
              <a:t>ếnḑ V</a:t>
            </a:r>
            <a:r>
              <a:rPr lang="el-GR" sz="6000" b="1">
                <a:solidFill>
                  <a:srgbClr val="F45149"/>
                </a:solidFill>
                <a:latin typeface="HP001" panose="020B0603050302020204" pitchFamily="34" charset="0"/>
                <a:ea typeface="HP001" panose="020B0603050302020204" pitchFamily="34" charset="0"/>
              </a:rPr>
              <a:t>Θ</a:t>
            </a:r>
            <a:r>
              <a:rPr lang="en-US" sz="6000" b="1">
                <a:solidFill>
                  <a:srgbClr val="F45149"/>
                </a:solidFill>
                <a:latin typeface="HP001" panose="020B0603050302020204" pitchFamily="34" charset="0"/>
                <a:ea typeface="HP001" panose="020B0603050302020204" pitchFamily="34" charset="0"/>
              </a:rPr>
              <a:t>ʸt</a:t>
            </a:r>
            <a:endParaRPr lang="en-US" altLang="en-GB" sz="6000">
              <a:solidFill>
                <a:srgbClr val="F45149"/>
              </a:solidFill>
              <a:latin typeface="Algerian" panose="04020705040A02060702" charset="0"/>
              <a:ea typeface="思源黑体 CN Medium" panose="020B0600000000000000" charset="-122"/>
              <a:cs typeface="Algerian" panose="04020705040A02060702" charset="0"/>
              <a:sym typeface="+mn-ea"/>
            </a:endParaRPr>
          </a:p>
        </p:txBody>
      </p:sp>
      <p:sp>
        <p:nvSpPr>
          <p:cNvPr id="54" name="Google Shape;420;p31">
            <a:extLst>
              <a:ext uri="{FF2B5EF4-FFF2-40B4-BE49-F238E27FC236}">
                <a16:creationId xmlns:a16="http://schemas.microsoft.com/office/drawing/2014/main" id="{FF36EBB6-1DAC-40DC-A7B7-0635D2B435A2}"/>
              </a:ext>
            </a:extLst>
          </p:cNvPr>
          <p:cNvSpPr txBox="1">
            <a:spLocks/>
          </p:cNvSpPr>
          <p:nvPr/>
        </p:nvSpPr>
        <p:spPr>
          <a:xfrm>
            <a:off x="2084922" y="3596954"/>
            <a:ext cx="7165456" cy="89884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6000" b="1">
                <a:latin typeface="HP001" panose="020B0603050302020204" pitchFamily="34" charset="0"/>
                <a:ea typeface="HP001" panose="020B0603050302020204" pitchFamily="34" charset="0"/>
              </a:rPr>
              <a:t>Lu</a:t>
            </a:r>
            <a:r>
              <a:rPr lang="el-GR" sz="6000" b="1">
                <a:latin typeface="HP001" panose="020B0603050302020204" pitchFamily="34" charset="0"/>
                <a:ea typeface="HP001" panose="020B0603050302020204" pitchFamily="34" charset="0"/>
              </a:rPr>
              <a:t>Ώ</a:t>
            </a:r>
            <a:r>
              <a:rPr lang="en-US" sz="6000" b="1">
                <a:latin typeface="HP001" panose="020B0603050302020204" pitchFamily="34" charset="0"/>
                <a:ea typeface="HP001" panose="020B0603050302020204" pitchFamily="34" charset="0"/>
              </a:rPr>
              <a:t>ǝn ȫ</a:t>
            </a:r>
            <a:r>
              <a:rPr lang="el-GR" sz="6000" b="1">
                <a:latin typeface="HP001" panose="020B0603050302020204" pitchFamily="34" charset="0"/>
                <a:ea typeface="HP001" panose="020B0603050302020204" pitchFamily="34" charset="0"/>
              </a:rPr>
              <a:t>μ</a:t>
            </a:r>
            <a:r>
              <a:rPr lang="en-US" sz="6000" b="1">
                <a:latin typeface="HP001" panose="020B0603050302020204" pitchFamily="34" charset="0"/>
                <a:ea typeface="HP001" panose="020B0603050302020204" pitchFamily="34" charset="0"/>
              </a:rPr>
              <a:t>ʴt đo</a:t>
            </a:r>
            <a:r>
              <a:rPr lang="el-GR" sz="6000" b="1">
                <a:latin typeface="HP001" panose="020B0603050302020204" pitchFamily="34" charset="0"/>
                <a:ea typeface="HP001" panose="020B0603050302020204" pitchFamily="34" charset="0"/>
              </a:rPr>
              <a:t>Ο</a:t>
            </a:r>
            <a:r>
              <a:rPr lang="en-US" sz="6000" b="1">
                <a:latin typeface="HP001" panose="020B0603050302020204" pitchFamily="34" charset="0"/>
                <a:ea typeface="HP001" panose="020B0603050302020204" pitchFamily="34" charset="0"/>
              </a:rPr>
              <a:t>ɝȰ</a:t>
            </a:r>
            <a:endParaRPr lang="en-GB" sz="19900">
              <a:latin typeface="HP001" panose="020B0603050302020204" pitchFamily="34" charset="0"/>
              <a:ea typeface="HP001" panose="020B0603050302020204"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1E82B897-81A3-4C18-ACF8-7F89A32940D0}"/>
              </a:ext>
            </a:extLst>
          </p:cNvPr>
          <p:cNvPicPr>
            <a:picLocks noChangeAspect="1"/>
          </p:cNvPicPr>
          <p:nvPr/>
        </p:nvPicPr>
        <p:blipFill>
          <a:blip r:embed="rId3"/>
          <a:stretch>
            <a:fillRect/>
          </a:stretch>
        </p:blipFill>
        <p:spPr>
          <a:xfrm>
            <a:off x="76200" y="74484"/>
            <a:ext cx="2708102" cy="62943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ppt_x</p:attrName>
                                        </p:attrNameLst>
                                      </p:cBhvr>
                                      <p:tavLst>
                                        <p:tav tm="0">
                                          <p:val>
                                            <p:strVal val="#ppt_x-.2"/>
                                          </p:val>
                                        </p:tav>
                                        <p:tav tm="100000">
                                          <p:val>
                                            <p:strVal val="#ppt_x"/>
                                          </p:val>
                                        </p:tav>
                                      </p:tavLst>
                                    </p:anim>
                                    <p:anim calcmode="lin" valueType="num">
                                      <p:cBhvr>
                                        <p:cTn id="8"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3">
                                            <p:txEl>
                                              <p:pRg st="0" end="0"/>
                                            </p:txEl>
                                          </p:spTgt>
                                        </p:tgtEl>
                                        <p:attrNameLst>
                                          <p:attrName>style.visibility</p:attrName>
                                        </p:attrNameLst>
                                      </p:cBhvr>
                                      <p:to>
                                        <p:strVal val="visible"/>
                                      </p:to>
                                    </p:set>
                                    <p:anim calcmode="lin" valueType="num">
                                      <p:cBhvr>
                                        <p:cTn id="12" dur="1000" fill="hold"/>
                                        <p:tgtEl>
                                          <p:spTgt spid="5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5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3">
                                            <p:txEl>
                                              <p:pRg st="0" end="0"/>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4">
                                            <p:txEl>
                                              <p:pRg st="0" end="0"/>
                                            </p:txEl>
                                          </p:spTgt>
                                        </p:tgtEl>
                                        <p:attrNameLst>
                                          <p:attrName>style.visibility</p:attrName>
                                        </p:attrNameLst>
                                      </p:cBhvr>
                                      <p:to>
                                        <p:strVal val="visible"/>
                                      </p:to>
                                    </p:set>
                                    <p:anim calcmode="lin" valueType="num">
                                      <p:cBhvr>
                                        <p:cTn id="17" dur="1000" fill="hold"/>
                                        <p:tgtEl>
                                          <p:spTgt spid="54">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5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4">
                                            <p:txEl>
                                              <p:pRg st="0" end="0"/>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1000" fill="hold"/>
                                        <p:tgtEl>
                                          <p:spTgt spid="50"/>
                                        </p:tgtEl>
                                        <p:attrNameLst>
                                          <p:attrName>ppt_x</p:attrName>
                                        </p:attrNameLst>
                                      </p:cBhvr>
                                      <p:tavLst>
                                        <p:tav tm="0">
                                          <p:val>
                                            <p:strVal val="#ppt_x-.2"/>
                                          </p:val>
                                        </p:tav>
                                        <p:tav tm="100000">
                                          <p:val>
                                            <p:strVal val="#ppt_x"/>
                                          </p:val>
                                        </p:tav>
                                      </p:tavLst>
                                    </p:anim>
                                    <p:anim calcmode="lin" valueType="num">
                                      <p:cBhvr>
                                        <p:cTn id="23"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0"/>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1000" fill="hold"/>
                                        <p:tgtEl>
                                          <p:spTgt spid="48"/>
                                        </p:tgtEl>
                                        <p:attrNameLst>
                                          <p:attrName>ppt_x</p:attrName>
                                        </p:attrNameLst>
                                      </p:cBhvr>
                                      <p:tavLst>
                                        <p:tav tm="0">
                                          <p:val>
                                            <p:strVal val="#ppt_x-.2"/>
                                          </p:val>
                                        </p:tav>
                                        <p:tav tm="100000">
                                          <p:val>
                                            <p:strVal val="#ppt_x"/>
                                          </p:val>
                                        </p:tav>
                                      </p:tavLst>
                                    </p:anim>
                                    <p:anim calcmode="lin" valueType="num">
                                      <p:cBhvr>
                                        <p:cTn id="28"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50" grpId="0" animBg="1"/>
      <p:bldP spid="50" grpId="1" animBg="1"/>
      <p:bldP spid="53" grpId="0" build="p"/>
      <p:bldP spid="53" grpId="1" build="p"/>
      <p:bldP spid="54" grpId="0" build="p"/>
      <p:bldP spid="54"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3297A6F-EDB0-4C25-9D29-ED3E2B67B24E}"/>
              </a:ext>
            </a:extLst>
          </p:cNvPr>
          <p:cNvSpPr txBox="1"/>
          <p:nvPr/>
        </p:nvSpPr>
        <p:spPr>
          <a:xfrm>
            <a:off x="990600" y="274937"/>
            <a:ext cx="10368978" cy="707886"/>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en-US" sz="4000" b="1">
                <a:latin typeface="Arial-Rounded" panose="020B0500000000000000" pitchFamily="34" charset="0"/>
                <a:ea typeface="Arial-Rounded" panose="020B0500000000000000" pitchFamily="34" charset="0"/>
                <a:cs typeface="Arial-Rounded" panose="020B0500000000000000" pitchFamily="34" charset="0"/>
              </a:rPr>
              <a:t>Nói về việc làm của các bạn trong mỗi tranh.</a:t>
            </a:r>
            <a:endParaRPr lang="en-US" sz="4000" b="1" dirty="0">
              <a:solidFill>
                <a:srgbClr val="2A87DD"/>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a16="http://schemas.microsoft.com/office/drawing/2014/main" id="{612F6E4A-E86F-42A9-8314-85DEF5D5EA44}"/>
              </a:ext>
            </a:extLst>
          </p:cNvPr>
          <p:cNvGrpSpPr/>
          <p:nvPr/>
        </p:nvGrpSpPr>
        <p:grpSpPr>
          <a:xfrm>
            <a:off x="-2056" y="-10861"/>
            <a:ext cx="911353" cy="1146354"/>
            <a:chOff x="253799" y="259752"/>
            <a:chExt cx="911353" cy="1146354"/>
          </a:xfrm>
        </p:grpSpPr>
        <p:sp>
          <p:nvSpPr>
            <p:cNvPr id="13" name="51">
              <a:extLst>
                <a:ext uri="{FF2B5EF4-FFF2-40B4-BE49-F238E27FC236}">
                  <a16:creationId xmlns:a16="http://schemas.microsoft.com/office/drawing/2014/main" id="{08B72B95-C1A8-42B1-A5E6-FA6C74AED28F}"/>
                </a:ext>
              </a:extLst>
            </p:cNvPr>
            <p:cNvSpPr/>
            <p:nvPr/>
          </p:nvSpPr>
          <p:spPr>
            <a:xfrm>
              <a:off x="253799" y="259752"/>
              <a:ext cx="571915" cy="891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Picture 13">
              <a:extLst>
                <a:ext uri="{FF2B5EF4-FFF2-40B4-BE49-F238E27FC236}">
                  <a16:creationId xmlns:a16="http://schemas.microsoft.com/office/drawing/2014/main" id="{6A5E2700-8838-4728-93F5-D8B9BDFF9286}"/>
                </a:ext>
              </a:extLst>
            </p:cNvPr>
            <p:cNvPicPr>
              <a:picLocks noChangeAspect="1"/>
            </p:cNvPicPr>
            <p:nvPr userDrawn="1"/>
          </p:nvPicPr>
          <p:blipFill>
            <a:blip r:embed="rId2"/>
            <a:stretch>
              <a:fillRect/>
            </a:stretch>
          </p:blipFill>
          <p:spPr>
            <a:xfrm>
              <a:off x="486275" y="727229"/>
              <a:ext cx="678877" cy="678877"/>
            </a:xfrm>
            <a:prstGeom prst="rect">
              <a:avLst/>
            </a:prstGeom>
          </p:spPr>
        </p:pic>
      </p:grpSp>
      <p:pic>
        <p:nvPicPr>
          <p:cNvPr id="3" name="Picture 2">
            <a:extLst>
              <a:ext uri="{FF2B5EF4-FFF2-40B4-BE49-F238E27FC236}">
                <a16:creationId xmlns:a16="http://schemas.microsoft.com/office/drawing/2014/main" id="{E3ED429F-FB11-48FE-88B9-B700E58A19DD}"/>
              </a:ext>
            </a:extLst>
          </p:cNvPr>
          <p:cNvPicPr>
            <a:picLocks noChangeAspect="1"/>
          </p:cNvPicPr>
          <p:nvPr/>
        </p:nvPicPr>
        <p:blipFill>
          <a:blip r:embed="rId3"/>
          <a:stretch>
            <a:fillRect/>
          </a:stretch>
        </p:blipFill>
        <p:spPr>
          <a:xfrm>
            <a:off x="10898" y="1450300"/>
            <a:ext cx="11816755" cy="4187879"/>
          </a:xfrm>
          <a:prstGeom prst="roundRect">
            <a:avLst>
              <a:gd name="adj" fmla="val 11218"/>
            </a:avLst>
          </a:prstGeom>
        </p:spPr>
      </p:pic>
    </p:spTree>
    <p:extLst>
      <p:ext uri="{BB962C8B-B14F-4D97-AF65-F5344CB8AC3E}">
        <p14:creationId xmlns:p14="http://schemas.microsoft.com/office/powerpoint/2010/main" val="1921875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2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11"/>
                                        </p:tgtEl>
                                        <p:attrNameLst>
                                          <p:attrName>ppt_y</p:attrName>
                                        </p:attrNameLst>
                                      </p:cBhvr>
                                      <p:tavLst>
                                        <p:tav tm="0">
                                          <p:val>
                                            <p:strVal val="#ppt_y"/>
                                          </p:val>
                                        </p:tav>
                                        <p:tav tm="100000">
                                          <p:val>
                                            <p:strVal val="#ppt_y"/>
                                          </p:val>
                                        </p:tav>
                                      </p:tavLst>
                                    </p:anim>
                                    <p:anim calcmode="lin" valueType="num">
                                      <p:cBhvr>
                                        <p:cTn id="14" dur="2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ppt_x</p:attrName>
                                        </p:attrNameLst>
                                      </p:cBhvr>
                                      <p:tavLst>
                                        <p:tav tm="0">
                                          <p:val>
                                            <p:strVal val="#ppt_x-.2"/>
                                          </p:val>
                                        </p:tav>
                                        <p:tav tm="100000">
                                          <p:val>
                                            <p:strVal val="#ppt_x"/>
                                          </p:val>
                                        </p:tav>
                                      </p:tavLst>
                                    </p:anim>
                                    <p:anim calcmode="lin" valueType="num">
                                      <p:cBhvr>
                                        <p:cTn id="2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3297A6F-EDB0-4C25-9D29-ED3E2B67B24E}"/>
              </a:ext>
            </a:extLst>
          </p:cNvPr>
          <p:cNvSpPr txBox="1"/>
          <p:nvPr/>
        </p:nvSpPr>
        <p:spPr>
          <a:xfrm>
            <a:off x="990600" y="274937"/>
            <a:ext cx="10368978" cy="707886"/>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en-US" sz="4000" b="1">
                <a:latin typeface="Arial-Rounded" panose="020B0500000000000000" pitchFamily="34" charset="0"/>
                <a:ea typeface="Arial-Rounded" panose="020B0500000000000000" pitchFamily="34" charset="0"/>
                <a:cs typeface="Arial-Rounded" panose="020B0500000000000000" pitchFamily="34" charset="0"/>
              </a:rPr>
              <a:t>Nói về việc làm của các bạn trong mỗi tranh.</a:t>
            </a:r>
            <a:endParaRPr lang="en-US" sz="4000" b="1" dirty="0">
              <a:solidFill>
                <a:srgbClr val="2A87DD"/>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a16="http://schemas.microsoft.com/office/drawing/2014/main" id="{612F6E4A-E86F-42A9-8314-85DEF5D5EA44}"/>
              </a:ext>
            </a:extLst>
          </p:cNvPr>
          <p:cNvGrpSpPr/>
          <p:nvPr/>
        </p:nvGrpSpPr>
        <p:grpSpPr>
          <a:xfrm>
            <a:off x="-2056" y="-10861"/>
            <a:ext cx="911353" cy="1146354"/>
            <a:chOff x="253799" y="259752"/>
            <a:chExt cx="911353" cy="1146354"/>
          </a:xfrm>
        </p:grpSpPr>
        <p:sp>
          <p:nvSpPr>
            <p:cNvPr id="13" name="51">
              <a:extLst>
                <a:ext uri="{FF2B5EF4-FFF2-40B4-BE49-F238E27FC236}">
                  <a16:creationId xmlns:a16="http://schemas.microsoft.com/office/drawing/2014/main" id="{08B72B95-C1A8-42B1-A5E6-FA6C74AED28F}"/>
                </a:ext>
              </a:extLst>
            </p:cNvPr>
            <p:cNvSpPr/>
            <p:nvPr/>
          </p:nvSpPr>
          <p:spPr>
            <a:xfrm>
              <a:off x="253799" y="259752"/>
              <a:ext cx="571915" cy="891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Picture 13">
              <a:extLst>
                <a:ext uri="{FF2B5EF4-FFF2-40B4-BE49-F238E27FC236}">
                  <a16:creationId xmlns:a16="http://schemas.microsoft.com/office/drawing/2014/main" id="{6A5E2700-8838-4728-93F5-D8B9BDFF9286}"/>
                </a:ext>
              </a:extLst>
            </p:cNvPr>
            <p:cNvPicPr>
              <a:picLocks noChangeAspect="1"/>
            </p:cNvPicPr>
            <p:nvPr userDrawn="1"/>
          </p:nvPicPr>
          <p:blipFill>
            <a:blip r:embed="rId3"/>
            <a:stretch>
              <a:fillRect/>
            </a:stretch>
          </p:blipFill>
          <p:spPr>
            <a:xfrm>
              <a:off x="486275" y="727229"/>
              <a:ext cx="678877" cy="678877"/>
            </a:xfrm>
            <a:prstGeom prst="rect">
              <a:avLst/>
            </a:prstGeom>
          </p:spPr>
        </p:pic>
      </p:grpSp>
      <p:pic>
        <p:nvPicPr>
          <p:cNvPr id="16" name="Picture 15">
            <a:extLst>
              <a:ext uri="{FF2B5EF4-FFF2-40B4-BE49-F238E27FC236}">
                <a16:creationId xmlns:a16="http://schemas.microsoft.com/office/drawing/2014/main" id="{2F7A9D7D-EE8D-4EA5-8F1D-61ADCD2EDE50}"/>
              </a:ext>
            </a:extLst>
          </p:cNvPr>
          <p:cNvPicPr>
            <a:picLocks noChangeAspect="1"/>
          </p:cNvPicPr>
          <p:nvPr/>
        </p:nvPicPr>
        <p:blipFill>
          <a:blip r:embed="rId4"/>
          <a:srcRect l="1858" t="7218" r="65915" b="5444"/>
          <a:stretch>
            <a:fillRect/>
          </a:stretch>
        </p:blipFill>
        <p:spPr>
          <a:xfrm>
            <a:off x="909297" y="1635412"/>
            <a:ext cx="4089703" cy="3927992"/>
          </a:xfrm>
          <a:custGeom>
            <a:avLst/>
            <a:gdLst>
              <a:gd name="connsiteX0" fmla="*/ 219383 w 3808180"/>
              <a:gd name="connsiteY0" fmla="*/ 0 h 3657600"/>
              <a:gd name="connsiteX1" fmla="*/ 3588797 w 3808180"/>
              <a:gd name="connsiteY1" fmla="*/ 0 h 3657600"/>
              <a:gd name="connsiteX2" fmla="*/ 3808180 w 3808180"/>
              <a:gd name="connsiteY2" fmla="*/ 219383 h 3657600"/>
              <a:gd name="connsiteX3" fmla="*/ 3808180 w 3808180"/>
              <a:gd name="connsiteY3" fmla="*/ 3438217 h 3657600"/>
              <a:gd name="connsiteX4" fmla="*/ 3588797 w 3808180"/>
              <a:gd name="connsiteY4" fmla="*/ 3657600 h 3657600"/>
              <a:gd name="connsiteX5" fmla="*/ 219383 w 3808180"/>
              <a:gd name="connsiteY5" fmla="*/ 3657600 h 3657600"/>
              <a:gd name="connsiteX6" fmla="*/ 0 w 3808180"/>
              <a:gd name="connsiteY6" fmla="*/ 3438217 h 3657600"/>
              <a:gd name="connsiteX7" fmla="*/ 0 w 3808180"/>
              <a:gd name="connsiteY7" fmla="*/ 219383 h 3657600"/>
              <a:gd name="connsiteX8" fmla="*/ 219383 w 3808180"/>
              <a:gd name="connsiteY8"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180" h="3657600">
                <a:moveTo>
                  <a:pt x="219383" y="0"/>
                </a:moveTo>
                <a:lnTo>
                  <a:pt x="3588797" y="0"/>
                </a:lnTo>
                <a:cubicBezTo>
                  <a:pt x="3709959" y="0"/>
                  <a:pt x="3808180" y="98221"/>
                  <a:pt x="3808180" y="219383"/>
                </a:cubicBezTo>
                <a:lnTo>
                  <a:pt x="3808180" y="3438217"/>
                </a:lnTo>
                <a:cubicBezTo>
                  <a:pt x="3808180" y="3559379"/>
                  <a:pt x="3709959" y="3657600"/>
                  <a:pt x="3588797" y="3657600"/>
                </a:cubicBezTo>
                <a:lnTo>
                  <a:pt x="219383" y="3657600"/>
                </a:lnTo>
                <a:cubicBezTo>
                  <a:pt x="98221" y="3657600"/>
                  <a:pt x="0" y="3559379"/>
                  <a:pt x="0" y="3438217"/>
                </a:cubicBezTo>
                <a:lnTo>
                  <a:pt x="0" y="219383"/>
                </a:lnTo>
                <a:cubicBezTo>
                  <a:pt x="0" y="98221"/>
                  <a:pt x="98221" y="0"/>
                  <a:pt x="219383" y="0"/>
                </a:cubicBezTo>
                <a:close/>
              </a:path>
            </a:pathLst>
          </a:custGeom>
        </p:spPr>
      </p:pic>
      <p:grpSp>
        <p:nvGrpSpPr>
          <p:cNvPr id="18" name="Google Shape;396;p31">
            <a:extLst>
              <a:ext uri="{FF2B5EF4-FFF2-40B4-BE49-F238E27FC236}">
                <a16:creationId xmlns:a16="http://schemas.microsoft.com/office/drawing/2014/main" id="{0AEBCCA2-5683-4157-8CB7-573BEF2FD906}"/>
              </a:ext>
            </a:extLst>
          </p:cNvPr>
          <p:cNvGrpSpPr/>
          <p:nvPr/>
        </p:nvGrpSpPr>
        <p:grpSpPr>
          <a:xfrm>
            <a:off x="5759577" y="1549647"/>
            <a:ext cx="5797980" cy="4214893"/>
            <a:chOff x="1540350" y="826005"/>
            <a:chExt cx="6259025" cy="3378825"/>
          </a:xfrm>
        </p:grpSpPr>
        <p:sp>
          <p:nvSpPr>
            <p:cNvPr id="19" name="Google Shape;397;p31">
              <a:extLst>
                <a:ext uri="{FF2B5EF4-FFF2-40B4-BE49-F238E27FC236}">
                  <a16:creationId xmlns:a16="http://schemas.microsoft.com/office/drawing/2014/main" id="{353F708F-6699-4F90-826D-D746A9E01063}"/>
                </a:ext>
              </a:extLst>
            </p:cNvPr>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20" name="Google Shape;398;p31">
              <a:extLst>
                <a:ext uri="{FF2B5EF4-FFF2-40B4-BE49-F238E27FC236}">
                  <a16:creationId xmlns:a16="http://schemas.microsoft.com/office/drawing/2014/main" id="{A1D24445-8A6F-4144-9DAE-052097F7CED1}"/>
                </a:ext>
              </a:extLst>
            </p:cNvPr>
            <p:cNvSpPr/>
            <p:nvPr/>
          </p:nvSpPr>
          <p:spPr>
            <a:xfrm rot="-129175">
              <a:off x="1593297" y="936869"/>
              <a:ext cx="5957405" cy="2926472"/>
            </a:xfrm>
            <a:prstGeom prst="roundRect">
              <a:avLst>
                <a:gd name="adj" fmla="val 24491"/>
              </a:avLst>
            </a:prstGeom>
            <a:solidFill>
              <a:srgbClr val="FFC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grpSp>
      <p:sp>
        <p:nvSpPr>
          <p:cNvPr id="22" name="Google Shape;416;p31">
            <a:extLst>
              <a:ext uri="{FF2B5EF4-FFF2-40B4-BE49-F238E27FC236}">
                <a16:creationId xmlns:a16="http://schemas.microsoft.com/office/drawing/2014/main" id="{941E10E7-0B77-4CEA-AC6A-6DC9502AA56F}"/>
              </a:ext>
            </a:extLst>
          </p:cNvPr>
          <p:cNvSpPr/>
          <p:nvPr/>
        </p:nvSpPr>
        <p:spPr>
          <a:xfrm rot="2006702">
            <a:off x="9215763" y="5044153"/>
            <a:ext cx="909759" cy="87463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012C376F-4596-44E3-8E86-277E8AB739AE}"/>
              </a:ext>
            </a:extLst>
          </p:cNvPr>
          <p:cNvSpPr txBox="1"/>
          <p:nvPr/>
        </p:nvSpPr>
        <p:spPr>
          <a:xfrm>
            <a:off x="5951564" y="2075914"/>
            <a:ext cx="5268053" cy="3046988"/>
          </a:xfrm>
          <a:prstGeom prst="rect">
            <a:avLst/>
          </a:prstGeom>
          <a:noFill/>
        </p:spPr>
        <p:txBody>
          <a:bodyPr wrap="square">
            <a:spAutoFit/>
          </a:bodyPr>
          <a:lstStyle/>
          <a:p>
            <a:pPr algn="just"/>
            <a:r>
              <a:rPr lang="vi-VN" sz="32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Trên con đường làng, hai bạn học sinh đang đi tới trường. Các bạn vừa đi vừa trò chuyện vui vẻ, vẻ mặt tươi cười. Phía sau, một em nhỏ được mẹ đưa đến trường.</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88681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ppt_x</p:attrName>
                                        </p:attrNameLst>
                                      </p:cBhvr>
                                      <p:tavLst>
                                        <p:tav tm="0">
                                          <p:val>
                                            <p:strVal val="#ppt_x-.2"/>
                                          </p:val>
                                        </p:tav>
                                        <p:tav tm="100000">
                                          <p:val>
                                            <p:strVal val="#ppt_x"/>
                                          </p:val>
                                        </p:tav>
                                      </p:tavLst>
                                    </p:anim>
                                    <p:anim calcmode="lin" valueType="num">
                                      <p:cBhvr>
                                        <p:cTn id="1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2"/>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3297A6F-EDB0-4C25-9D29-ED3E2B67B24E}"/>
              </a:ext>
            </a:extLst>
          </p:cNvPr>
          <p:cNvSpPr txBox="1"/>
          <p:nvPr/>
        </p:nvSpPr>
        <p:spPr>
          <a:xfrm>
            <a:off x="990600" y="274937"/>
            <a:ext cx="10368978" cy="707886"/>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en-US" sz="4000" b="1">
                <a:latin typeface="Arial-Rounded" panose="020B0500000000000000" pitchFamily="34" charset="0"/>
                <a:ea typeface="Arial-Rounded" panose="020B0500000000000000" pitchFamily="34" charset="0"/>
                <a:cs typeface="Arial-Rounded" panose="020B0500000000000000" pitchFamily="34" charset="0"/>
              </a:rPr>
              <a:t>Nói về việc làm của các bạn trong mỗi tranh.</a:t>
            </a:r>
            <a:endParaRPr lang="en-US" sz="4000" b="1" dirty="0">
              <a:solidFill>
                <a:srgbClr val="2A87DD"/>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a16="http://schemas.microsoft.com/office/drawing/2014/main" id="{612F6E4A-E86F-42A9-8314-85DEF5D5EA44}"/>
              </a:ext>
            </a:extLst>
          </p:cNvPr>
          <p:cNvGrpSpPr/>
          <p:nvPr/>
        </p:nvGrpSpPr>
        <p:grpSpPr>
          <a:xfrm>
            <a:off x="-2056" y="-10861"/>
            <a:ext cx="911353" cy="1146354"/>
            <a:chOff x="253799" y="259752"/>
            <a:chExt cx="911353" cy="1146354"/>
          </a:xfrm>
        </p:grpSpPr>
        <p:sp>
          <p:nvSpPr>
            <p:cNvPr id="13" name="51">
              <a:extLst>
                <a:ext uri="{FF2B5EF4-FFF2-40B4-BE49-F238E27FC236}">
                  <a16:creationId xmlns:a16="http://schemas.microsoft.com/office/drawing/2014/main" id="{08B72B95-C1A8-42B1-A5E6-FA6C74AED28F}"/>
                </a:ext>
              </a:extLst>
            </p:cNvPr>
            <p:cNvSpPr/>
            <p:nvPr/>
          </p:nvSpPr>
          <p:spPr>
            <a:xfrm>
              <a:off x="253799" y="259752"/>
              <a:ext cx="571915" cy="891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Picture 13">
              <a:extLst>
                <a:ext uri="{FF2B5EF4-FFF2-40B4-BE49-F238E27FC236}">
                  <a16:creationId xmlns:a16="http://schemas.microsoft.com/office/drawing/2014/main" id="{6A5E2700-8838-4728-93F5-D8B9BDFF9286}"/>
                </a:ext>
              </a:extLst>
            </p:cNvPr>
            <p:cNvPicPr>
              <a:picLocks noChangeAspect="1"/>
            </p:cNvPicPr>
            <p:nvPr userDrawn="1"/>
          </p:nvPicPr>
          <p:blipFill>
            <a:blip r:embed="rId3"/>
            <a:stretch>
              <a:fillRect/>
            </a:stretch>
          </p:blipFill>
          <p:spPr>
            <a:xfrm>
              <a:off x="486275" y="727229"/>
              <a:ext cx="678877" cy="678877"/>
            </a:xfrm>
            <a:prstGeom prst="rect">
              <a:avLst/>
            </a:prstGeom>
          </p:spPr>
        </p:pic>
      </p:grpSp>
      <p:pic>
        <p:nvPicPr>
          <p:cNvPr id="15" name="Picture 14">
            <a:extLst>
              <a:ext uri="{FF2B5EF4-FFF2-40B4-BE49-F238E27FC236}">
                <a16:creationId xmlns:a16="http://schemas.microsoft.com/office/drawing/2014/main" id="{8A48BE92-F2E1-4902-9A72-1D84D9852708}"/>
              </a:ext>
            </a:extLst>
          </p:cNvPr>
          <p:cNvPicPr>
            <a:picLocks noChangeAspect="1"/>
          </p:cNvPicPr>
          <p:nvPr/>
        </p:nvPicPr>
        <p:blipFill>
          <a:blip r:embed="rId4"/>
          <a:srcRect l="34815" t="7218" r="33673" b="5444"/>
          <a:stretch>
            <a:fillRect/>
          </a:stretch>
        </p:blipFill>
        <p:spPr>
          <a:xfrm>
            <a:off x="897980" y="1496654"/>
            <a:ext cx="3934485" cy="3864691"/>
          </a:xfrm>
          <a:custGeom>
            <a:avLst/>
            <a:gdLst>
              <a:gd name="connsiteX0" fmla="*/ 219383 w 3723654"/>
              <a:gd name="connsiteY0" fmla="*/ 0 h 3657600"/>
              <a:gd name="connsiteX1" fmla="*/ 3504271 w 3723654"/>
              <a:gd name="connsiteY1" fmla="*/ 0 h 3657600"/>
              <a:gd name="connsiteX2" fmla="*/ 3723654 w 3723654"/>
              <a:gd name="connsiteY2" fmla="*/ 219383 h 3657600"/>
              <a:gd name="connsiteX3" fmla="*/ 3723654 w 3723654"/>
              <a:gd name="connsiteY3" fmla="*/ 3438217 h 3657600"/>
              <a:gd name="connsiteX4" fmla="*/ 3504271 w 3723654"/>
              <a:gd name="connsiteY4" fmla="*/ 3657600 h 3657600"/>
              <a:gd name="connsiteX5" fmla="*/ 219383 w 3723654"/>
              <a:gd name="connsiteY5" fmla="*/ 3657600 h 3657600"/>
              <a:gd name="connsiteX6" fmla="*/ 0 w 3723654"/>
              <a:gd name="connsiteY6" fmla="*/ 3438217 h 3657600"/>
              <a:gd name="connsiteX7" fmla="*/ 0 w 3723654"/>
              <a:gd name="connsiteY7" fmla="*/ 219383 h 3657600"/>
              <a:gd name="connsiteX8" fmla="*/ 219383 w 3723654"/>
              <a:gd name="connsiteY8"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3654" h="3657600">
                <a:moveTo>
                  <a:pt x="219383" y="0"/>
                </a:moveTo>
                <a:lnTo>
                  <a:pt x="3504271" y="0"/>
                </a:lnTo>
                <a:cubicBezTo>
                  <a:pt x="3625433" y="0"/>
                  <a:pt x="3723654" y="98221"/>
                  <a:pt x="3723654" y="219383"/>
                </a:cubicBezTo>
                <a:lnTo>
                  <a:pt x="3723654" y="3438217"/>
                </a:lnTo>
                <a:cubicBezTo>
                  <a:pt x="3723654" y="3559379"/>
                  <a:pt x="3625433" y="3657600"/>
                  <a:pt x="3504271" y="3657600"/>
                </a:cubicBezTo>
                <a:lnTo>
                  <a:pt x="219383" y="3657600"/>
                </a:lnTo>
                <a:cubicBezTo>
                  <a:pt x="98221" y="3657600"/>
                  <a:pt x="0" y="3559379"/>
                  <a:pt x="0" y="3438217"/>
                </a:cubicBezTo>
                <a:lnTo>
                  <a:pt x="0" y="219383"/>
                </a:lnTo>
                <a:cubicBezTo>
                  <a:pt x="0" y="98221"/>
                  <a:pt x="98221" y="0"/>
                  <a:pt x="219383" y="0"/>
                </a:cubicBezTo>
                <a:close/>
              </a:path>
            </a:pathLst>
          </a:custGeom>
        </p:spPr>
      </p:pic>
      <p:grpSp>
        <p:nvGrpSpPr>
          <p:cNvPr id="9" name="Google Shape;396;p31">
            <a:extLst>
              <a:ext uri="{FF2B5EF4-FFF2-40B4-BE49-F238E27FC236}">
                <a16:creationId xmlns:a16="http://schemas.microsoft.com/office/drawing/2014/main" id="{48F73848-1222-48B7-BBFB-1403046D0E1D}"/>
              </a:ext>
            </a:extLst>
          </p:cNvPr>
          <p:cNvGrpSpPr/>
          <p:nvPr/>
        </p:nvGrpSpPr>
        <p:grpSpPr>
          <a:xfrm>
            <a:off x="5759577" y="1549647"/>
            <a:ext cx="5797980" cy="4214893"/>
            <a:chOff x="1540350" y="826005"/>
            <a:chExt cx="6259025" cy="3378825"/>
          </a:xfrm>
        </p:grpSpPr>
        <p:sp>
          <p:nvSpPr>
            <p:cNvPr id="10" name="Google Shape;397;p31">
              <a:extLst>
                <a:ext uri="{FF2B5EF4-FFF2-40B4-BE49-F238E27FC236}">
                  <a16:creationId xmlns:a16="http://schemas.microsoft.com/office/drawing/2014/main" id="{2D261155-711A-42A0-A443-C9EF97735B93}"/>
                </a:ext>
              </a:extLst>
            </p:cNvPr>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18" name="Google Shape;398;p31">
              <a:extLst>
                <a:ext uri="{FF2B5EF4-FFF2-40B4-BE49-F238E27FC236}">
                  <a16:creationId xmlns:a16="http://schemas.microsoft.com/office/drawing/2014/main" id="{E765C43D-276A-4707-8B20-A21352E494A2}"/>
                </a:ext>
              </a:extLst>
            </p:cNvPr>
            <p:cNvSpPr/>
            <p:nvPr/>
          </p:nvSpPr>
          <p:spPr>
            <a:xfrm rot="-129175">
              <a:off x="1593297" y="936869"/>
              <a:ext cx="5957405" cy="2926472"/>
            </a:xfrm>
            <a:prstGeom prst="roundRect">
              <a:avLst>
                <a:gd name="adj" fmla="val 24491"/>
              </a:avLst>
            </a:prstGeom>
            <a:solidFill>
              <a:srgbClr val="FFC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grpSp>
      <p:sp>
        <p:nvSpPr>
          <p:cNvPr id="19" name="Google Shape;416;p31">
            <a:extLst>
              <a:ext uri="{FF2B5EF4-FFF2-40B4-BE49-F238E27FC236}">
                <a16:creationId xmlns:a16="http://schemas.microsoft.com/office/drawing/2014/main" id="{CF8A7244-D258-4D4A-837F-E1A13AB9B0D9}"/>
              </a:ext>
            </a:extLst>
          </p:cNvPr>
          <p:cNvSpPr/>
          <p:nvPr/>
        </p:nvSpPr>
        <p:spPr>
          <a:xfrm rot="2006702">
            <a:off x="9215763" y="5044153"/>
            <a:ext cx="909759" cy="87463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5FEE6898-96A5-47C3-907B-33E11C6895E6}"/>
              </a:ext>
            </a:extLst>
          </p:cNvPr>
          <p:cNvSpPr txBox="1"/>
          <p:nvPr/>
        </p:nvSpPr>
        <p:spPr>
          <a:xfrm>
            <a:off x="6025967" y="1905115"/>
            <a:ext cx="5268053" cy="3216265"/>
          </a:xfrm>
          <a:prstGeom prst="rect">
            <a:avLst/>
          </a:prstGeom>
          <a:noFill/>
        </p:spPr>
        <p:txBody>
          <a:bodyPr wrap="square">
            <a:spAutoFit/>
          </a:bodyPr>
          <a:lstStyle/>
          <a:p>
            <a:pPr algn="just"/>
            <a:r>
              <a:rPr lang="vi-VN" sz="2900">
                <a:latin typeface="Arial-Rounded" panose="020B0500000000000000" pitchFamily="34" charset="0"/>
                <a:ea typeface="Arial-Rounded" panose="020B0500000000000000" pitchFamily="34" charset="0"/>
                <a:cs typeface="Arial-Rounded" panose="020B0500000000000000" pitchFamily="34" charset="0"/>
              </a:rPr>
              <a:t>Ba bạn đang cùng trao đổi bài học với nhau. Bạn nữ đang chỉ tay vào quyển sách để nói về bài học. Hai bạn nam bên cạnh chăm chú lắng nghe. Em thấy các bạn đều rất chăm chỉ và biết giúp đỡ nhau trong học tập.</a:t>
            </a:r>
            <a:endParaRPr lang="en-US" sz="290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83282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ppt_x</p:attrName>
                                        </p:attrNameLst>
                                      </p:cBhvr>
                                      <p:tavLst>
                                        <p:tav tm="0">
                                          <p:val>
                                            <p:strVal val="#ppt_x-.2"/>
                                          </p:val>
                                        </p:tav>
                                        <p:tav tm="100000">
                                          <p:val>
                                            <p:strVal val="#ppt_x"/>
                                          </p:val>
                                        </p:tav>
                                      </p:tavLst>
                                    </p:anim>
                                    <p:anim calcmode="lin" valueType="num">
                                      <p:cBhvr>
                                        <p:cTn id="1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3297A6F-EDB0-4C25-9D29-ED3E2B67B24E}"/>
              </a:ext>
            </a:extLst>
          </p:cNvPr>
          <p:cNvSpPr txBox="1"/>
          <p:nvPr/>
        </p:nvSpPr>
        <p:spPr>
          <a:xfrm>
            <a:off x="990600" y="274937"/>
            <a:ext cx="10368978" cy="707886"/>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en-US" sz="4000" b="1">
                <a:latin typeface="Arial-Rounded" panose="020B0500000000000000" pitchFamily="34" charset="0"/>
                <a:ea typeface="Arial-Rounded" panose="020B0500000000000000" pitchFamily="34" charset="0"/>
                <a:cs typeface="Arial-Rounded" panose="020B0500000000000000" pitchFamily="34" charset="0"/>
              </a:rPr>
              <a:t>Nói về việc làm của các bạn trong mỗi tranh.</a:t>
            </a:r>
            <a:endParaRPr lang="en-US" sz="4000" b="1" dirty="0">
              <a:solidFill>
                <a:srgbClr val="2A87DD"/>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a16="http://schemas.microsoft.com/office/drawing/2014/main" id="{612F6E4A-E86F-42A9-8314-85DEF5D5EA44}"/>
              </a:ext>
            </a:extLst>
          </p:cNvPr>
          <p:cNvGrpSpPr/>
          <p:nvPr/>
        </p:nvGrpSpPr>
        <p:grpSpPr>
          <a:xfrm>
            <a:off x="-2056" y="-10861"/>
            <a:ext cx="911353" cy="1146354"/>
            <a:chOff x="253799" y="259752"/>
            <a:chExt cx="911353" cy="1146354"/>
          </a:xfrm>
        </p:grpSpPr>
        <p:sp>
          <p:nvSpPr>
            <p:cNvPr id="13" name="51">
              <a:extLst>
                <a:ext uri="{FF2B5EF4-FFF2-40B4-BE49-F238E27FC236}">
                  <a16:creationId xmlns:a16="http://schemas.microsoft.com/office/drawing/2014/main" id="{08B72B95-C1A8-42B1-A5E6-FA6C74AED28F}"/>
                </a:ext>
              </a:extLst>
            </p:cNvPr>
            <p:cNvSpPr/>
            <p:nvPr/>
          </p:nvSpPr>
          <p:spPr>
            <a:xfrm>
              <a:off x="253799" y="259752"/>
              <a:ext cx="571915" cy="891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Picture 13">
              <a:extLst>
                <a:ext uri="{FF2B5EF4-FFF2-40B4-BE49-F238E27FC236}">
                  <a16:creationId xmlns:a16="http://schemas.microsoft.com/office/drawing/2014/main" id="{6A5E2700-8838-4728-93F5-D8B9BDFF9286}"/>
                </a:ext>
              </a:extLst>
            </p:cNvPr>
            <p:cNvPicPr>
              <a:picLocks noChangeAspect="1"/>
            </p:cNvPicPr>
            <p:nvPr userDrawn="1"/>
          </p:nvPicPr>
          <p:blipFill>
            <a:blip r:embed="rId3"/>
            <a:stretch>
              <a:fillRect/>
            </a:stretch>
          </p:blipFill>
          <p:spPr>
            <a:xfrm>
              <a:off x="486275" y="727229"/>
              <a:ext cx="678877" cy="678877"/>
            </a:xfrm>
            <a:prstGeom prst="rect">
              <a:avLst/>
            </a:prstGeom>
          </p:spPr>
        </p:pic>
      </p:grpSp>
      <p:pic>
        <p:nvPicPr>
          <p:cNvPr id="17" name="Picture 16">
            <a:extLst>
              <a:ext uri="{FF2B5EF4-FFF2-40B4-BE49-F238E27FC236}">
                <a16:creationId xmlns:a16="http://schemas.microsoft.com/office/drawing/2014/main" id="{09162521-F899-40C5-B4BF-E7E78B11EEDC}"/>
              </a:ext>
            </a:extLst>
          </p:cNvPr>
          <p:cNvPicPr>
            <a:picLocks noChangeAspect="1"/>
          </p:cNvPicPr>
          <p:nvPr/>
        </p:nvPicPr>
        <p:blipFill>
          <a:blip r:embed="rId4"/>
          <a:srcRect l="67058" t="7159" r="2075" b="5503"/>
          <a:stretch>
            <a:fillRect/>
          </a:stretch>
        </p:blipFill>
        <p:spPr>
          <a:xfrm>
            <a:off x="990600" y="1600200"/>
            <a:ext cx="3810000" cy="3820598"/>
          </a:xfrm>
          <a:custGeom>
            <a:avLst/>
            <a:gdLst>
              <a:gd name="connsiteX0" fmla="*/ 218774 w 3647454"/>
              <a:gd name="connsiteY0" fmla="*/ 0 h 3657600"/>
              <a:gd name="connsiteX1" fmla="*/ 3428680 w 3647454"/>
              <a:gd name="connsiteY1" fmla="*/ 0 h 3657600"/>
              <a:gd name="connsiteX2" fmla="*/ 3647454 w 3647454"/>
              <a:gd name="connsiteY2" fmla="*/ 218774 h 3657600"/>
              <a:gd name="connsiteX3" fmla="*/ 3647454 w 3647454"/>
              <a:gd name="connsiteY3" fmla="*/ 3438826 h 3657600"/>
              <a:gd name="connsiteX4" fmla="*/ 3428680 w 3647454"/>
              <a:gd name="connsiteY4" fmla="*/ 3657600 h 3657600"/>
              <a:gd name="connsiteX5" fmla="*/ 218774 w 3647454"/>
              <a:gd name="connsiteY5" fmla="*/ 3657600 h 3657600"/>
              <a:gd name="connsiteX6" fmla="*/ 0 w 3647454"/>
              <a:gd name="connsiteY6" fmla="*/ 3438826 h 3657600"/>
              <a:gd name="connsiteX7" fmla="*/ 0 w 3647454"/>
              <a:gd name="connsiteY7" fmla="*/ 218774 h 3657600"/>
              <a:gd name="connsiteX8" fmla="*/ 218774 w 3647454"/>
              <a:gd name="connsiteY8"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7454" h="3657600">
                <a:moveTo>
                  <a:pt x="218774" y="0"/>
                </a:moveTo>
                <a:lnTo>
                  <a:pt x="3428680" y="0"/>
                </a:lnTo>
                <a:cubicBezTo>
                  <a:pt x="3549506" y="0"/>
                  <a:pt x="3647454" y="97948"/>
                  <a:pt x="3647454" y="218774"/>
                </a:cubicBezTo>
                <a:lnTo>
                  <a:pt x="3647454" y="3438826"/>
                </a:lnTo>
                <a:cubicBezTo>
                  <a:pt x="3647454" y="3559652"/>
                  <a:pt x="3549506" y="3657600"/>
                  <a:pt x="3428680" y="3657600"/>
                </a:cubicBezTo>
                <a:lnTo>
                  <a:pt x="218774" y="3657600"/>
                </a:lnTo>
                <a:cubicBezTo>
                  <a:pt x="97948" y="3657600"/>
                  <a:pt x="0" y="3559652"/>
                  <a:pt x="0" y="3438826"/>
                </a:cubicBezTo>
                <a:lnTo>
                  <a:pt x="0" y="218774"/>
                </a:lnTo>
                <a:cubicBezTo>
                  <a:pt x="0" y="97948"/>
                  <a:pt x="97948" y="0"/>
                  <a:pt x="218774" y="0"/>
                </a:cubicBezTo>
                <a:close/>
              </a:path>
            </a:pathLst>
          </a:custGeom>
        </p:spPr>
      </p:pic>
      <p:grpSp>
        <p:nvGrpSpPr>
          <p:cNvPr id="9" name="Google Shape;396;p31">
            <a:extLst>
              <a:ext uri="{FF2B5EF4-FFF2-40B4-BE49-F238E27FC236}">
                <a16:creationId xmlns:a16="http://schemas.microsoft.com/office/drawing/2014/main" id="{523DC798-C2F5-4BA4-8A7A-58DF3DA9C4CD}"/>
              </a:ext>
            </a:extLst>
          </p:cNvPr>
          <p:cNvGrpSpPr/>
          <p:nvPr/>
        </p:nvGrpSpPr>
        <p:grpSpPr>
          <a:xfrm>
            <a:off x="5759577" y="1549647"/>
            <a:ext cx="5797980" cy="4214893"/>
            <a:chOff x="1540350" y="826005"/>
            <a:chExt cx="6259025" cy="3378825"/>
          </a:xfrm>
        </p:grpSpPr>
        <p:sp>
          <p:nvSpPr>
            <p:cNvPr id="10" name="Google Shape;397;p31">
              <a:extLst>
                <a:ext uri="{FF2B5EF4-FFF2-40B4-BE49-F238E27FC236}">
                  <a16:creationId xmlns:a16="http://schemas.microsoft.com/office/drawing/2014/main" id="{122C8610-1B2E-4789-A525-9F87217034B9}"/>
                </a:ext>
              </a:extLst>
            </p:cNvPr>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18" name="Google Shape;398;p31">
              <a:extLst>
                <a:ext uri="{FF2B5EF4-FFF2-40B4-BE49-F238E27FC236}">
                  <a16:creationId xmlns:a16="http://schemas.microsoft.com/office/drawing/2014/main" id="{12087793-E329-4584-BD74-C331BA200BC8}"/>
                </a:ext>
              </a:extLst>
            </p:cNvPr>
            <p:cNvSpPr/>
            <p:nvPr/>
          </p:nvSpPr>
          <p:spPr>
            <a:xfrm rot="-129175">
              <a:off x="1593297" y="936869"/>
              <a:ext cx="5957405" cy="2926472"/>
            </a:xfrm>
            <a:prstGeom prst="roundRect">
              <a:avLst>
                <a:gd name="adj" fmla="val 24491"/>
              </a:avLst>
            </a:prstGeom>
            <a:solidFill>
              <a:srgbClr val="FFC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grpSp>
      <p:sp>
        <p:nvSpPr>
          <p:cNvPr id="19" name="Google Shape;416;p31">
            <a:extLst>
              <a:ext uri="{FF2B5EF4-FFF2-40B4-BE49-F238E27FC236}">
                <a16:creationId xmlns:a16="http://schemas.microsoft.com/office/drawing/2014/main" id="{B1BE1B54-D83A-4A02-8CA2-9907B32691E1}"/>
              </a:ext>
            </a:extLst>
          </p:cNvPr>
          <p:cNvSpPr/>
          <p:nvPr/>
        </p:nvSpPr>
        <p:spPr>
          <a:xfrm rot="2006702">
            <a:off x="9215763" y="5044153"/>
            <a:ext cx="909759" cy="87463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C261F973-7ED0-4F89-AB8F-11977B90AB14}"/>
              </a:ext>
            </a:extLst>
          </p:cNvPr>
          <p:cNvSpPr txBox="1"/>
          <p:nvPr/>
        </p:nvSpPr>
        <p:spPr>
          <a:xfrm>
            <a:off x="5945334" y="2233226"/>
            <a:ext cx="5268053" cy="2554545"/>
          </a:xfrm>
          <a:prstGeom prst="rect">
            <a:avLst/>
          </a:prstGeom>
          <a:noFill/>
        </p:spPr>
        <p:txBody>
          <a:bodyPr wrap="square">
            <a:spAutoFit/>
          </a:bodyPr>
          <a:lstStyle/>
          <a:p>
            <a:pPr algn="just"/>
            <a:r>
              <a:rPr lang="vi-VN" sz="3200">
                <a:latin typeface="Arial-Rounded" panose="020B0500000000000000" pitchFamily="34" charset="0"/>
                <a:ea typeface="Arial-Rounded" panose="020B0500000000000000" pitchFamily="34" charset="0"/>
                <a:cs typeface="Arial-Rounded" panose="020B0500000000000000" pitchFamily="34" charset="0"/>
              </a:rPr>
              <a:t>Tranh vẽ cảnh giờ ra chơi trên sân trường. Các bạn học sinh đang vui chơi. Có ba bạn đang chơi đá cầu. Ở phía xa có hai bạn nữ chơi nhảy dây.</a:t>
            </a:r>
            <a:endParaRPr lang="en-US" sz="660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06650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ppt_x</p:attrName>
                                        </p:attrNameLst>
                                      </p:cBhvr>
                                      <p:tavLst>
                                        <p:tav tm="0">
                                          <p:val>
                                            <p:strVal val="#ppt_x-.2"/>
                                          </p:val>
                                        </p:tav>
                                        <p:tav tm="100000">
                                          <p:val>
                                            <p:strVal val="#ppt_x"/>
                                          </p:val>
                                        </p:tav>
                                      </p:tavLst>
                                    </p:anim>
                                    <p:anim calcmode="lin" valueType="num">
                                      <p:cBhvr>
                                        <p:cTn id="1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A814B57-582F-4693-8E2C-F44432E6DF3A}"/>
              </a:ext>
            </a:extLst>
          </p:cNvPr>
          <p:cNvSpPr txBox="1"/>
          <p:nvPr/>
        </p:nvSpPr>
        <p:spPr>
          <a:xfrm>
            <a:off x="990600" y="218574"/>
            <a:ext cx="10668000"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en-US" sz="4000" b="1">
                <a:latin typeface="Arial-Rounded" panose="020B0500000000000000" pitchFamily="34" charset="0"/>
                <a:ea typeface="Arial-Rounded" panose="020B0500000000000000" pitchFamily="34" charset="0"/>
                <a:cs typeface="Arial-Rounded" panose="020B0500000000000000" pitchFamily="34" charset="0"/>
              </a:rPr>
              <a:t>Viết 3 – 4 câu kể về một hoạt động em tham gia cùng các bạn.</a:t>
            </a:r>
            <a:endParaRPr lang="en-US" sz="4000" b="1" dirty="0">
              <a:solidFill>
                <a:srgbClr val="2A87DD"/>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6" name="Group 15">
            <a:extLst>
              <a:ext uri="{FF2B5EF4-FFF2-40B4-BE49-F238E27FC236}">
                <a16:creationId xmlns:a16="http://schemas.microsoft.com/office/drawing/2014/main" id="{6FC665F5-16F3-4FDB-A0B7-AC3657F9FEB6}"/>
              </a:ext>
            </a:extLst>
          </p:cNvPr>
          <p:cNvGrpSpPr/>
          <p:nvPr/>
        </p:nvGrpSpPr>
        <p:grpSpPr>
          <a:xfrm>
            <a:off x="-2056" y="-10861"/>
            <a:ext cx="911353" cy="1146354"/>
            <a:chOff x="253799" y="259752"/>
            <a:chExt cx="911353" cy="1146354"/>
          </a:xfrm>
        </p:grpSpPr>
        <p:sp>
          <p:nvSpPr>
            <p:cNvPr id="17" name="51">
              <a:extLst>
                <a:ext uri="{FF2B5EF4-FFF2-40B4-BE49-F238E27FC236}">
                  <a16:creationId xmlns:a16="http://schemas.microsoft.com/office/drawing/2014/main" id="{208C3069-434A-426B-B09A-9980C6D22C65}"/>
                </a:ext>
              </a:extLst>
            </p:cNvPr>
            <p:cNvSpPr/>
            <p:nvPr/>
          </p:nvSpPr>
          <p:spPr>
            <a:xfrm>
              <a:off x="253799" y="259752"/>
              <a:ext cx="571915" cy="891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Picture 20">
              <a:extLst>
                <a:ext uri="{FF2B5EF4-FFF2-40B4-BE49-F238E27FC236}">
                  <a16:creationId xmlns:a16="http://schemas.microsoft.com/office/drawing/2014/main" id="{BD2E0158-7926-4013-AB65-5F86CC7F1480}"/>
                </a:ext>
              </a:extLst>
            </p:cNvPr>
            <p:cNvPicPr>
              <a:picLocks noChangeAspect="1"/>
            </p:cNvPicPr>
            <p:nvPr userDrawn="1"/>
          </p:nvPicPr>
          <p:blipFill>
            <a:blip r:embed="rId2"/>
            <a:stretch>
              <a:fillRect/>
            </a:stretch>
          </p:blipFill>
          <p:spPr>
            <a:xfrm>
              <a:off x="486275" y="727229"/>
              <a:ext cx="678877" cy="678877"/>
            </a:xfrm>
            <a:prstGeom prst="rect">
              <a:avLst/>
            </a:prstGeom>
          </p:spPr>
        </p:pic>
      </p:grpSp>
      <p:grpSp>
        <p:nvGrpSpPr>
          <p:cNvPr id="22" name="6">
            <a:extLst>
              <a:ext uri="{FF2B5EF4-FFF2-40B4-BE49-F238E27FC236}">
                <a16:creationId xmlns:a16="http://schemas.microsoft.com/office/drawing/2014/main" id="{6EE12038-56FA-468B-8A48-BB413EBE391F}"/>
              </a:ext>
            </a:extLst>
          </p:cNvPr>
          <p:cNvGrpSpPr/>
          <p:nvPr/>
        </p:nvGrpSpPr>
        <p:grpSpPr>
          <a:xfrm>
            <a:off x="447746" y="1828800"/>
            <a:ext cx="11296508" cy="4572584"/>
            <a:chOff x="10099" y="3576"/>
            <a:chExt cx="5602" cy="5048"/>
          </a:xfrm>
        </p:grpSpPr>
        <p:sp>
          <p:nvSpPr>
            <p:cNvPr id="23" name="84">
              <a:extLst>
                <a:ext uri="{FF2B5EF4-FFF2-40B4-BE49-F238E27FC236}">
                  <a16:creationId xmlns:a16="http://schemas.microsoft.com/office/drawing/2014/main" id="{04FD256E-2E3D-404F-922C-1E37A595B962}"/>
                </a:ext>
              </a:extLst>
            </p:cNvPr>
            <p:cNvSpPr/>
            <p:nvPr/>
          </p:nvSpPr>
          <p:spPr>
            <a:xfrm>
              <a:off x="10099" y="3576"/>
              <a:ext cx="5602" cy="5048"/>
            </a:xfrm>
            <a:prstGeom prst="roundRect">
              <a:avLst>
                <a:gd name="adj" fmla="val 3187"/>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85">
              <a:extLst>
                <a:ext uri="{FF2B5EF4-FFF2-40B4-BE49-F238E27FC236}">
                  <a16:creationId xmlns:a16="http://schemas.microsoft.com/office/drawing/2014/main" id="{B5474A92-6FE1-46FD-AD73-C9F168688466}"/>
                </a:ext>
              </a:extLst>
            </p:cNvPr>
            <p:cNvSpPr/>
            <p:nvPr/>
          </p:nvSpPr>
          <p:spPr>
            <a:xfrm>
              <a:off x="10439" y="3834"/>
              <a:ext cx="4946" cy="660"/>
            </a:xfrm>
            <a:prstGeom prst="roundRect">
              <a:avLst/>
            </a:prstGeom>
            <a:noFill/>
            <a:ln w="41275"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86">
              <a:extLst>
                <a:ext uri="{FF2B5EF4-FFF2-40B4-BE49-F238E27FC236}">
                  <a16:creationId xmlns:a16="http://schemas.microsoft.com/office/drawing/2014/main" id="{36E8B1CB-27A0-427B-81A7-FA8A438A7DA6}"/>
                </a:ext>
              </a:extLst>
            </p:cNvPr>
            <p:cNvSpPr/>
            <p:nvPr/>
          </p:nvSpPr>
          <p:spPr>
            <a:xfrm>
              <a:off x="10167" y="4625"/>
              <a:ext cx="5454" cy="3746"/>
            </a:xfrm>
            <a:prstGeom prst="roundRect">
              <a:avLst>
                <a:gd name="adj" fmla="val 2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Google Shape;1220;p43">
              <a:extLst>
                <a:ext uri="{FF2B5EF4-FFF2-40B4-BE49-F238E27FC236}">
                  <a16:creationId xmlns:a16="http://schemas.microsoft.com/office/drawing/2014/main" id="{FD351E12-860B-44AB-AF39-C4D5A0DBB992}"/>
                </a:ext>
              </a:extLst>
            </p:cNvPr>
            <p:cNvSpPr txBox="1"/>
            <p:nvPr/>
          </p:nvSpPr>
          <p:spPr>
            <a:xfrm>
              <a:off x="12228" y="3813"/>
              <a:ext cx="1234" cy="719"/>
            </a:xfrm>
            <a:prstGeom prst="rect">
              <a:avLst/>
            </a:prstGeom>
          </p:spPr>
          <p:txBody>
            <a:bodyPr spcFirstLastPara="1" vert="horz" wrap="square" lIns="91425" tIns="91425" rIns="91425" bIns="91425"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3200" b="1" dirty="0">
                  <a:solidFill>
                    <a:srgbClr val="FF5441"/>
                  </a:solidFill>
                  <a:latin typeface="HP-167" panose="020B0803050302020204" pitchFamily="34" charset="0"/>
                  <a:ea typeface="Arial-Rounded" panose="020B0500000000000000" pitchFamily="34" charset="0"/>
                  <a:cs typeface="Arial-Rounded" panose="020B0500000000000000" pitchFamily="34" charset="0"/>
                </a:rPr>
                <a:t>GỢI Ý</a:t>
              </a:r>
            </a:p>
          </p:txBody>
        </p:sp>
      </p:grpSp>
      <p:sp>
        <p:nvSpPr>
          <p:cNvPr id="31" name="TextBox 30">
            <a:extLst>
              <a:ext uri="{FF2B5EF4-FFF2-40B4-BE49-F238E27FC236}">
                <a16:creationId xmlns:a16="http://schemas.microsoft.com/office/drawing/2014/main" id="{BC871EFB-4149-472A-80D7-B0E8862B8EB0}"/>
              </a:ext>
            </a:extLst>
          </p:cNvPr>
          <p:cNvSpPr txBox="1"/>
          <p:nvPr/>
        </p:nvSpPr>
        <p:spPr>
          <a:xfrm>
            <a:off x="685800" y="2755880"/>
            <a:ext cx="10820400" cy="3416320"/>
          </a:xfrm>
          <a:prstGeom prst="rect">
            <a:avLst/>
          </a:prstGeom>
          <a:noFill/>
        </p:spPr>
        <p:txBody>
          <a:bodyPr wrap="square" rtlCol="0">
            <a:spAutoFit/>
          </a:bodyPr>
          <a:lstStyle/>
          <a:p>
            <a:r>
              <a:rPr lang="en-US" sz="3600">
                <a:latin typeface="Arial-Rounded" panose="020B0500000000000000" pitchFamily="34" charset="0"/>
                <a:ea typeface="Arial-Rounded" panose="020B0500000000000000" pitchFamily="34" charset="0"/>
                <a:cs typeface="Arial-Rounded" panose="020B0500000000000000" pitchFamily="34" charset="0"/>
              </a:rPr>
              <a:t>- Em đã tham gia hoạt động gì cùng các bạn? (học tập/ vui chơi…)</a:t>
            </a:r>
          </a:p>
          <a:p>
            <a:r>
              <a:rPr lang="en-US" sz="3600">
                <a:latin typeface="Arial-Rounded" panose="020B0500000000000000" pitchFamily="34" charset="0"/>
                <a:ea typeface="Arial-Rounded" panose="020B0500000000000000" pitchFamily="34" charset="0"/>
                <a:cs typeface="Arial-Rounded" panose="020B0500000000000000" pitchFamily="34" charset="0"/>
              </a:rPr>
              <a:t>- Hoạt động đó diễn ra ở đâu? Có những bạn nào cùng tham gia?</a:t>
            </a:r>
          </a:p>
          <a:p>
            <a:r>
              <a:rPr lang="en-US" sz="3600">
                <a:latin typeface="Arial-Rounded" panose="020B0500000000000000" pitchFamily="34" charset="0"/>
                <a:ea typeface="Arial-Rounded" panose="020B0500000000000000" pitchFamily="34" charset="0"/>
                <a:cs typeface="Arial-Rounded" panose="020B0500000000000000" pitchFamily="34" charset="0"/>
              </a:rPr>
              <a:t>- Em và các bạn đã làm những việc gì?</a:t>
            </a:r>
          </a:p>
          <a:p>
            <a:r>
              <a:rPr lang="en-US" sz="3600">
                <a:latin typeface="Arial-Rounded" panose="020B0500000000000000" pitchFamily="34" charset="0"/>
                <a:ea typeface="Arial-Rounded" panose="020B0500000000000000" pitchFamily="34" charset="0"/>
                <a:cs typeface="Arial-Rounded" panose="020B0500000000000000" pitchFamily="34" charset="0"/>
              </a:rPr>
              <a:t>- Em cảm thấy thế nào khi tham gia hoạt động đó?</a:t>
            </a:r>
          </a:p>
        </p:txBody>
      </p:sp>
    </p:spTree>
    <p:extLst>
      <p:ext uri="{BB962C8B-B14F-4D97-AF65-F5344CB8AC3E}">
        <p14:creationId xmlns:p14="http://schemas.microsoft.com/office/powerpoint/2010/main" val="747955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15"/>
                                        </p:tgtEl>
                                        <p:attrNameLst>
                                          <p:attrName>ppt_y</p:attrName>
                                        </p:attrNameLst>
                                      </p:cBhvr>
                                      <p:tavLst>
                                        <p:tav tm="0">
                                          <p:val>
                                            <p:strVal val="#ppt_y"/>
                                          </p:val>
                                        </p:tav>
                                        <p:tav tm="100000">
                                          <p:val>
                                            <p:strVal val="#ppt_y"/>
                                          </p:val>
                                        </p:tav>
                                      </p:tavLst>
                                    </p:anim>
                                    <p:anim calcmode="lin" valueType="num">
                                      <p:cBhvr>
                                        <p:cTn id="14" dur="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1">
                                            <p:txEl>
                                              <p:pRg st="0" end="0"/>
                                            </p:txEl>
                                          </p:spTgt>
                                        </p:tgtEl>
                                        <p:attrNameLst>
                                          <p:attrName>style.visibility</p:attrName>
                                        </p:attrNameLst>
                                      </p:cBhvr>
                                      <p:to>
                                        <p:strVal val="visible"/>
                                      </p:to>
                                    </p:set>
                                    <p:anim calcmode="lin" valueType="num">
                                      <p:cBhvr additive="base">
                                        <p:cTn id="26"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1">
                                            <p:txEl>
                                              <p:pRg st="1" end="1"/>
                                            </p:txEl>
                                          </p:spTgt>
                                        </p:tgtEl>
                                        <p:attrNameLst>
                                          <p:attrName>style.visibility</p:attrName>
                                        </p:attrNameLst>
                                      </p:cBhvr>
                                      <p:to>
                                        <p:strVal val="visible"/>
                                      </p:to>
                                    </p:set>
                                    <p:anim calcmode="lin" valueType="num">
                                      <p:cBhvr additive="base">
                                        <p:cTn id="32"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1">
                                            <p:txEl>
                                              <p:pRg st="2" end="2"/>
                                            </p:txEl>
                                          </p:spTgt>
                                        </p:tgtEl>
                                        <p:attrNameLst>
                                          <p:attrName>style.visibility</p:attrName>
                                        </p:attrNameLst>
                                      </p:cBhvr>
                                      <p:to>
                                        <p:strVal val="visible"/>
                                      </p:to>
                                    </p:set>
                                    <p:anim calcmode="lin" valueType="num">
                                      <p:cBhvr additive="base">
                                        <p:cTn id="38"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1">
                                            <p:txEl>
                                              <p:pRg st="3" end="3"/>
                                            </p:txEl>
                                          </p:spTgt>
                                        </p:tgtEl>
                                        <p:attrNameLst>
                                          <p:attrName>style.visibility</p:attrName>
                                        </p:attrNameLst>
                                      </p:cBhvr>
                                      <p:to>
                                        <p:strVal val="visible"/>
                                      </p:to>
                                    </p:set>
                                    <p:anim calcmode="lin" valueType="num">
                                      <p:cBhvr additive="base">
                                        <p:cTn id="44" dur="500" fill="hold"/>
                                        <p:tgtEl>
                                          <p:spTgt spid="31">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96;p31">
            <a:extLst>
              <a:ext uri="{FF2B5EF4-FFF2-40B4-BE49-F238E27FC236}">
                <a16:creationId xmlns:a16="http://schemas.microsoft.com/office/drawing/2014/main" id="{8A30D573-4B55-40D7-AF42-E4AA9B9E87E8}"/>
              </a:ext>
            </a:extLst>
          </p:cNvPr>
          <p:cNvGrpSpPr/>
          <p:nvPr/>
        </p:nvGrpSpPr>
        <p:grpSpPr>
          <a:xfrm>
            <a:off x="1143000" y="892349"/>
            <a:ext cx="9525000" cy="5281693"/>
            <a:chOff x="1540350" y="826005"/>
            <a:chExt cx="6259025" cy="3378825"/>
          </a:xfrm>
        </p:grpSpPr>
        <p:sp>
          <p:nvSpPr>
            <p:cNvPr id="3" name="Google Shape;397;p31">
              <a:extLst>
                <a:ext uri="{FF2B5EF4-FFF2-40B4-BE49-F238E27FC236}">
                  <a16:creationId xmlns:a16="http://schemas.microsoft.com/office/drawing/2014/main" id="{7B735FD0-DFAE-4AE3-B611-91AC36543387}"/>
                </a:ext>
              </a:extLst>
            </p:cNvPr>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4" name="Google Shape;398;p31">
              <a:extLst>
                <a:ext uri="{FF2B5EF4-FFF2-40B4-BE49-F238E27FC236}">
                  <a16:creationId xmlns:a16="http://schemas.microsoft.com/office/drawing/2014/main" id="{F404533D-4583-4282-8436-6AFF8ED45953}"/>
                </a:ext>
              </a:extLst>
            </p:cNvPr>
            <p:cNvSpPr/>
            <p:nvPr/>
          </p:nvSpPr>
          <p:spPr>
            <a:xfrm rot="-129175">
              <a:off x="1593297" y="936869"/>
              <a:ext cx="5957405" cy="2926472"/>
            </a:xfrm>
            <a:prstGeom prst="roundRect">
              <a:avLst>
                <a:gd name="adj" fmla="val 24491"/>
              </a:avLst>
            </a:prstGeom>
            <a:solidFill>
              <a:srgbClr val="FFE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grpSp>
      <p:sp>
        <p:nvSpPr>
          <p:cNvPr id="5" name="Google Shape;416;p31">
            <a:extLst>
              <a:ext uri="{FF2B5EF4-FFF2-40B4-BE49-F238E27FC236}">
                <a16:creationId xmlns:a16="http://schemas.microsoft.com/office/drawing/2014/main" id="{BB090B92-68ED-476E-9F9B-06D22861B7C3}"/>
              </a:ext>
            </a:extLst>
          </p:cNvPr>
          <p:cNvSpPr/>
          <p:nvPr/>
        </p:nvSpPr>
        <p:spPr>
          <a:xfrm rot="2006702">
            <a:off x="8925990" y="5134108"/>
            <a:ext cx="1198241" cy="121670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013D3B28-9C75-4678-BFF6-DCD07E380E3E}"/>
              </a:ext>
            </a:extLst>
          </p:cNvPr>
          <p:cNvSpPr txBox="1"/>
          <p:nvPr/>
        </p:nvSpPr>
        <p:spPr>
          <a:xfrm>
            <a:off x="1429357" y="1337005"/>
            <a:ext cx="8654429" cy="4031873"/>
          </a:xfrm>
          <a:prstGeom prst="rect">
            <a:avLst/>
          </a:prstGeom>
          <a:noFill/>
        </p:spPr>
        <p:txBody>
          <a:bodyPr wrap="square">
            <a:spAutoFit/>
          </a:bodyPr>
          <a:lstStyle/>
          <a:p>
            <a:pPr indent="461963" algn="just"/>
            <a:r>
              <a:rPr lang="en-US" sz="3200">
                <a:latin typeface="Arial-Rounded" panose="020B0500000000000000" pitchFamily="34" charset="0"/>
                <a:ea typeface="Arial-Rounded" panose="020B0500000000000000" pitchFamily="34" charset="0"/>
                <a:cs typeface="Arial-Rounded" panose="020B0500000000000000" pitchFamily="34" charset="0"/>
              </a:rPr>
              <a:t>Cứ vào giờ ra chơi là nhóm lớp em sẽ xuống sân trường chơi nhảy dây. Nhóm của em chơi thường có năm đến mười bạn, chia ra làm hai nhóm. Một nhóm sẽ đảm nhận nhiệm vụ quất dây. Một nhóm sẽ nhảy dây. Khi sợi dây thừng được quất lên sẽ tạo thành một vòng cung, các bạn sẽ lần lượt vào nhảy. Em rất vui khi chơi nhảy dây cùng các bạn.</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72046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35,&quot;width&quot;:73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35,&quot;width&quot;:7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382</TotalTime>
  <Words>691</Words>
  <Application>Microsoft Office PowerPoint</Application>
  <PresentationFormat>Widescreen</PresentationFormat>
  <Paragraphs>41</Paragraphs>
  <Slides>10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Algerian</vt:lpstr>
      <vt:lpstr>Arial</vt:lpstr>
      <vt:lpstr>Arial-Rounded</vt:lpstr>
      <vt:lpstr>Calibri</vt:lpstr>
      <vt:lpstr>Calibri Light</vt:lpstr>
      <vt:lpstr>HP001</vt:lpstr>
      <vt:lpstr>HP-167</vt:lpstr>
      <vt:lpstr>OpenSans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Ms Quyen</cp:lastModifiedBy>
  <cp:revision>209</cp:revision>
  <dcterms:created xsi:type="dcterms:W3CDTF">2021-09-29T00:27:10Z</dcterms:created>
  <dcterms:modified xsi:type="dcterms:W3CDTF">2021-11-09T15:14:50Z</dcterms:modified>
  <cp:category>9Slide.vn</cp:category>
</cp:coreProperties>
</file>