
<file path=[Content_Types].xml><?xml version="1.0" encoding="utf-8"?>
<Types xmlns="http://schemas.openxmlformats.org/package/2006/content-types">
  <Default Extension="gif" ContentType="image/gif"/>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73" r:id="rId2"/>
    <p:sldId id="256" r:id="rId3"/>
    <p:sldId id="257" r:id="rId4"/>
    <p:sldId id="259" r:id="rId5"/>
    <p:sldId id="260" r:id="rId6"/>
    <p:sldId id="358" r:id="rId7"/>
    <p:sldId id="359" r:id="rId8"/>
    <p:sldId id="360" r:id="rId9"/>
    <p:sldId id="362" r:id="rId10"/>
    <p:sldId id="364" r:id="rId11"/>
    <p:sldId id="365" r:id="rId12"/>
    <p:sldId id="366" r:id="rId13"/>
    <p:sldId id="361" r:id="rId14"/>
    <p:sldId id="368" r:id="rId15"/>
    <p:sldId id="369" r:id="rId16"/>
    <p:sldId id="370" r:id="rId17"/>
    <p:sldId id="372" r:id="rId18"/>
    <p:sldId id="35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F45149"/>
    <a:srgbClr val="FDC369"/>
    <a:srgbClr val="FEB444"/>
    <a:srgbClr val="FFC86D"/>
    <a:srgbClr val="FFEAC9"/>
    <a:srgbClr val="FEFDFA"/>
    <a:srgbClr val="C8FFFC"/>
    <a:srgbClr val="FFC86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varScale="1">
        <p:scale>
          <a:sx n="65" d="100"/>
          <a:sy n="65" d="100"/>
        </p:scale>
        <p:origin x="834"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27CA8A-32B4-4AAA-B3AB-385B039FA185}"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92497-C436-49B9-8298-043BAA75B44C}" type="slidenum">
              <a:rPr lang="en-US" smtClean="0"/>
              <a:t>‹#›</a:t>
            </a:fld>
            <a:endParaRPr lang="en-US"/>
          </a:p>
        </p:txBody>
      </p:sp>
    </p:spTree>
    <p:extLst>
      <p:ext uri="{BB962C8B-B14F-4D97-AF65-F5344CB8AC3E}">
        <p14:creationId xmlns:p14="http://schemas.microsoft.com/office/powerpoint/2010/main" val="2105724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1c7d10726_8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1c7d10726_8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latinLnBrk="0"/>
            <a:r>
              <a:rPr lang="en-US" b="0" i="0">
                <a:solidFill>
                  <a:srgbClr val="333333"/>
                </a:solidFill>
                <a:effectLst/>
                <a:latin typeface="OpenSans"/>
              </a:rPr>
              <a:t>- en: cái kèn, nhái bén, cái kén, hoa sen, thẹn thùng, cái chén, then cửa,…</a:t>
            </a:r>
          </a:p>
          <a:p>
            <a:pPr algn="just" latinLnBrk="0"/>
            <a:r>
              <a:rPr lang="en-US" b="0" i="0">
                <a:solidFill>
                  <a:srgbClr val="333333"/>
                </a:solidFill>
                <a:effectLst/>
                <a:latin typeface="OpenSans"/>
              </a:rPr>
              <a:t>- eng: cái kẻng, leng keng, reng reng, xà beng, quên béng,…</a:t>
            </a:r>
          </a:p>
          <a:p>
            <a:endParaRPr lang="en-US"/>
          </a:p>
        </p:txBody>
      </p:sp>
      <p:sp>
        <p:nvSpPr>
          <p:cNvPr id="4" name="Slide Number Placeholder 3"/>
          <p:cNvSpPr>
            <a:spLocks noGrp="1"/>
          </p:cNvSpPr>
          <p:nvPr>
            <p:ph type="sldNum" sz="quarter" idx="5"/>
          </p:nvPr>
        </p:nvSpPr>
        <p:spPr/>
        <p:txBody>
          <a:bodyPr/>
          <a:lstStyle/>
          <a:p>
            <a:fld id="{4A092497-C436-49B9-8298-043BAA75B44C}" type="slidenum">
              <a:rPr lang="en-US" smtClean="0"/>
              <a:t>17</a:t>
            </a:fld>
            <a:endParaRPr lang="en-US"/>
          </a:p>
        </p:txBody>
      </p:sp>
    </p:spTree>
    <p:extLst>
      <p:ext uri="{BB962C8B-B14F-4D97-AF65-F5344CB8AC3E}">
        <p14:creationId xmlns:p14="http://schemas.microsoft.com/office/powerpoint/2010/main" val="2399642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C86D"/>
        </a:solidFill>
        <a:effectLst/>
      </p:bgPr>
    </p:bg>
    <p:spTree>
      <p:nvGrpSpPr>
        <p:cNvPr id="1" name=""/>
        <p:cNvGrpSpPr/>
        <p:nvPr/>
      </p:nvGrpSpPr>
      <p:grpSpPr>
        <a:xfrm>
          <a:off x="0" y="0"/>
          <a:ext cx="0" cy="0"/>
          <a:chOff x="0" y="0"/>
          <a:chExt cx="0" cy="0"/>
        </a:xfrm>
      </p:grpSpPr>
      <p:sp>
        <p:nvSpPr>
          <p:cNvPr id="7" name="Google Shape;9;p2">
            <a:extLst>
              <a:ext uri="{FF2B5EF4-FFF2-40B4-BE49-F238E27FC236}">
                <a16:creationId xmlns:a16="http://schemas.microsoft.com/office/drawing/2014/main" id="{1B48CAEB-425F-4BA9-BB33-48E05F36CF98}"/>
              </a:ext>
            </a:extLst>
          </p:cNvPr>
          <p:cNvSpPr/>
          <p:nvPr userDrawn="1"/>
        </p:nvSpPr>
        <p:spPr>
          <a:xfrm>
            <a:off x="1334475" y="2688275"/>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p2">
            <a:extLst>
              <a:ext uri="{FF2B5EF4-FFF2-40B4-BE49-F238E27FC236}">
                <a16:creationId xmlns:a16="http://schemas.microsoft.com/office/drawing/2014/main" id="{DCCD54A3-6406-43DD-88EE-976F58F4F0C9}"/>
              </a:ext>
            </a:extLst>
          </p:cNvPr>
          <p:cNvSpPr/>
          <p:nvPr userDrawn="1"/>
        </p:nvSpPr>
        <p:spPr>
          <a:xfrm>
            <a:off x="838200" y="2362200"/>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EB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p2">
            <a:extLst>
              <a:ext uri="{FF2B5EF4-FFF2-40B4-BE49-F238E27FC236}">
                <a16:creationId xmlns:a16="http://schemas.microsoft.com/office/drawing/2014/main" id="{28C934CA-6716-47B6-B7C6-18A3DA191A56}"/>
              </a:ext>
            </a:extLst>
          </p:cNvPr>
          <p:cNvSpPr/>
          <p:nvPr userDrawn="1"/>
        </p:nvSpPr>
        <p:spPr>
          <a:xfrm flipH="1">
            <a:off x="7466465" y="-2692"/>
            <a:ext cx="4725535" cy="294318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FEB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p2">
            <a:extLst>
              <a:ext uri="{FF2B5EF4-FFF2-40B4-BE49-F238E27FC236}">
                <a16:creationId xmlns:a16="http://schemas.microsoft.com/office/drawing/2014/main" id="{A0969257-8DDD-4A23-A465-70E1DF602D5B}"/>
              </a:ext>
            </a:extLst>
          </p:cNvPr>
          <p:cNvSpPr/>
          <p:nvPr userDrawn="1"/>
        </p:nvSpPr>
        <p:spPr>
          <a:xfrm flipH="1">
            <a:off x="7620000" y="2871"/>
            <a:ext cx="4548694" cy="281652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FFC86E"/>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3;p2">
            <a:extLst>
              <a:ext uri="{FF2B5EF4-FFF2-40B4-BE49-F238E27FC236}">
                <a16:creationId xmlns:a16="http://schemas.microsoft.com/office/drawing/2014/main" id="{3D5098A5-8485-4261-9A3B-C82C70FE43BA}"/>
              </a:ext>
            </a:extLst>
          </p:cNvPr>
          <p:cNvGrpSpPr/>
          <p:nvPr userDrawn="1"/>
        </p:nvGrpSpPr>
        <p:grpSpPr>
          <a:xfrm rot="10800000" flipH="1">
            <a:off x="0" y="3377488"/>
            <a:ext cx="12192000" cy="3480512"/>
            <a:chOff x="1367050" y="3059225"/>
            <a:chExt cx="1407100" cy="848450"/>
          </a:xfrm>
        </p:grpSpPr>
        <p:sp>
          <p:nvSpPr>
            <p:cNvPr id="12" name="Google Shape;14;p2">
              <a:extLst>
                <a:ext uri="{FF2B5EF4-FFF2-40B4-BE49-F238E27FC236}">
                  <a16:creationId xmlns:a16="http://schemas.microsoft.com/office/drawing/2014/main" id="{E63CAE64-AE1D-4938-ADF3-4D5CE9149505}"/>
                </a:ext>
              </a:extLst>
            </p:cNvPr>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5;p2">
              <a:extLst>
                <a:ext uri="{FF2B5EF4-FFF2-40B4-BE49-F238E27FC236}">
                  <a16:creationId xmlns:a16="http://schemas.microsoft.com/office/drawing/2014/main" id="{EF9B328B-D8D5-4A1D-8BE8-47B5E7FA6AC7}"/>
                </a:ext>
              </a:extLst>
            </p:cNvPr>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58159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61CDB-5529-49FA-BFC2-A6D73D260E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DAF8A1-AFFD-4A52-97E2-AE1160F295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714B27-1697-4DC4-88AB-26B6084EDCD3}"/>
              </a:ext>
            </a:extLst>
          </p:cNvPr>
          <p:cNvSpPr>
            <a:spLocks noGrp="1"/>
          </p:cNvSpPr>
          <p:nvPr>
            <p:ph type="dt" sz="half" idx="10"/>
          </p:nvPr>
        </p:nvSpPr>
        <p:spPr/>
        <p:txBody>
          <a:bodyPr/>
          <a:lstStyle/>
          <a:p>
            <a:fld id="{24AD3164-41E9-4DDC-8A7F-9DD7DE630315}" type="datetimeFigureOut">
              <a:rPr lang="en-US" smtClean="0"/>
              <a:t>11/9/2021</a:t>
            </a:fld>
            <a:endParaRPr lang="en-US"/>
          </a:p>
        </p:txBody>
      </p:sp>
      <p:sp>
        <p:nvSpPr>
          <p:cNvPr id="5" name="Footer Placeholder 4">
            <a:extLst>
              <a:ext uri="{FF2B5EF4-FFF2-40B4-BE49-F238E27FC236}">
                <a16:creationId xmlns:a16="http://schemas.microsoft.com/office/drawing/2014/main" id="{411240F7-EA1E-4733-9F82-8557F6CD8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BDDD26-CAE5-42DC-9A3E-473964123902}"/>
              </a:ext>
            </a:extLst>
          </p:cNvPr>
          <p:cNvSpPr>
            <a:spLocks noGrp="1"/>
          </p:cNvSpPr>
          <p:nvPr>
            <p:ph type="sldNum" sz="quarter" idx="12"/>
          </p:nvPr>
        </p:nvSpPr>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2598530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B0BEDD-86FF-465C-B2F0-007DCAB911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847773-63A0-4AEC-B614-D517901B45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EEDD1D-746F-4EC6-AF6E-94D4B7000DA7}"/>
              </a:ext>
            </a:extLst>
          </p:cNvPr>
          <p:cNvSpPr>
            <a:spLocks noGrp="1"/>
          </p:cNvSpPr>
          <p:nvPr>
            <p:ph type="dt" sz="half" idx="10"/>
          </p:nvPr>
        </p:nvSpPr>
        <p:spPr/>
        <p:txBody>
          <a:bodyPr/>
          <a:lstStyle/>
          <a:p>
            <a:fld id="{24AD3164-41E9-4DDC-8A7F-9DD7DE630315}" type="datetimeFigureOut">
              <a:rPr lang="en-US" smtClean="0"/>
              <a:t>11/9/2021</a:t>
            </a:fld>
            <a:endParaRPr lang="en-US"/>
          </a:p>
        </p:txBody>
      </p:sp>
      <p:sp>
        <p:nvSpPr>
          <p:cNvPr id="5" name="Footer Placeholder 4">
            <a:extLst>
              <a:ext uri="{FF2B5EF4-FFF2-40B4-BE49-F238E27FC236}">
                <a16:creationId xmlns:a16="http://schemas.microsoft.com/office/drawing/2014/main" id="{5027282A-ADFE-4BD7-930C-FB9598BD81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43322-5FC3-406B-AEE0-759E5041AB45}"/>
              </a:ext>
            </a:extLst>
          </p:cNvPr>
          <p:cNvSpPr>
            <a:spLocks noGrp="1"/>
          </p:cNvSpPr>
          <p:nvPr>
            <p:ph type="sldNum" sz="quarter" idx="12"/>
          </p:nvPr>
        </p:nvSpPr>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3527910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8"/>
        <p:cNvGrpSpPr/>
        <p:nvPr/>
      </p:nvGrpSpPr>
      <p:grpSpPr>
        <a:xfrm>
          <a:off x="0" y="0"/>
          <a:ext cx="0" cy="0"/>
          <a:chOff x="0" y="0"/>
          <a:chExt cx="0" cy="0"/>
        </a:xfrm>
      </p:grpSpPr>
      <p:sp>
        <p:nvSpPr>
          <p:cNvPr id="9" name="Google Shape;9;p2"/>
          <p:cNvSpPr/>
          <p:nvPr/>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5892392" y="13751"/>
            <a:ext cx="6300713" cy="392424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6062742" y="-40433"/>
            <a:ext cx="6166525" cy="3838112"/>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 name="Google Shape;13;p2"/>
          <p:cNvGrpSpPr/>
          <p:nvPr userDrawn="1"/>
        </p:nvGrpSpPr>
        <p:grpSpPr>
          <a:xfrm rot="10800000" flipH="1">
            <a:off x="15" y="2222624"/>
            <a:ext cx="13566696" cy="4640683"/>
            <a:chOff x="1367050" y="3059225"/>
            <a:chExt cx="1407100" cy="848450"/>
          </a:xfrm>
        </p:grpSpPr>
        <p:sp>
          <p:nvSpPr>
            <p:cNvPr id="14"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34217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C86D"/>
        </a:solidFill>
        <a:effectLst/>
      </p:bgPr>
    </p:bg>
    <p:spTree>
      <p:nvGrpSpPr>
        <p:cNvPr id="1" name=""/>
        <p:cNvGrpSpPr/>
        <p:nvPr/>
      </p:nvGrpSpPr>
      <p:grpSpPr>
        <a:xfrm>
          <a:off x="0" y="0"/>
          <a:ext cx="0" cy="0"/>
          <a:chOff x="0" y="0"/>
          <a:chExt cx="0" cy="0"/>
        </a:xfrm>
      </p:grpSpPr>
      <p:grpSp>
        <p:nvGrpSpPr>
          <p:cNvPr id="7" name="Google Shape;19;p3">
            <a:extLst>
              <a:ext uri="{FF2B5EF4-FFF2-40B4-BE49-F238E27FC236}">
                <a16:creationId xmlns:a16="http://schemas.microsoft.com/office/drawing/2014/main" id="{4A82E9E0-27B4-45F5-91B7-E5C6DDEB46BD}"/>
              </a:ext>
            </a:extLst>
          </p:cNvPr>
          <p:cNvGrpSpPr/>
          <p:nvPr userDrawn="1"/>
        </p:nvGrpSpPr>
        <p:grpSpPr>
          <a:xfrm>
            <a:off x="0" y="3733801"/>
            <a:ext cx="12192000" cy="3136900"/>
            <a:chOff x="-25" y="1390650"/>
            <a:chExt cx="9144000" cy="3752700"/>
          </a:xfrm>
        </p:grpSpPr>
        <p:sp>
          <p:nvSpPr>
            <p:cNvPr id="8" name="Google Shape;20;p3">
              <a:extLst>
                <a:ext uri="{FF2B5EF4-FFF2-40B4-BE49-F238E27FC236}">
                  <a16:creationId xmlns:a16="http://schemas.microsoft.com/office/drawing/2014/main" id="{458D10F4-C2FE-49A9-8C6E-AF752A7FE2B8}"/>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1;p3">
              <a:extLst>
                <a:ext uri="{FF2B5EF4-FFF2-40B4-BE49-F238E27FC236}">
                  <a16:creationId xmlns:a16="http://schemas.microsoft.com/office/drawing/2014/main" id="{38B7659E-D971-4E10-83F5-221AC4FBEAAB}"/>
                </a:ext>
              </a:extLst>
            </p:cNvPr>
            <p:cNvSpPr/>
            <p:nvPr/>
          </p:nvSpPr>
          <p:spPr>
            <a:xfrm>
              <a:off x="-25" y="4210050"/>
              <a:ext cx="9144000" cy="93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48246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EFDFA"/>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F17EE89-FF88-4812-B143-FAF8679A5FF0}"/>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0" y="3904483"/>
            <a:ext cx="12192000" cy="2953517"/>
          </a:xfrm>
          <a:prstGeom prst="rect">
            <a:avLst/>
          </a:prstGeom>
        </p:spPr>
      </p:pic>
      <p:sp>
        <p:nvSpPr>
          <p:cNvPr id="7" name="Google Shape;26;p4">
            <a:extLst>
              <a:ext uri="{FF2B5EF4-FFF2-40B4-BE49-F238E27FC236}">
                <a16:creationId xmlns:a16="http://schemas.microsoft.com/office/drawing/2014/main" id="{3D684365-11EF-4BAE-B684-F9EA140E22DF}"/>
              </a:ext>
            </a:extLst>
          </p:cNvPr>
          <p:cNvSpPr/>
          <p:nvPr userDrawn="1"/>
        </p:nvSpPr>
        <p:spPr>
          <a:xfrm rot="10800000" flipH="1">
            <a:off x="0" y="5822401"/>
            <a:ext cx="2133600" cy="1035599"/>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rgbClr val="FEB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7;p4">
            <a:extLst>
              <a:ext uri="{FF2B5EF4-FFF2-40B4-BE49-F238E27FC236}">
                <a16:creationId xmlns:a16="http://schemas.microsoft.com/office/drawing/2014/main" id="{F28BC72D-A709-437F-B043-67FC75C36DC3}"/>
              </a:ext>
            </a:extLst>
          </p:cNvPr>
          <p:cNvSpPr/>
          <p:nvPr userDrawn="1"/>
        </p:nvSpPr>
        <p:spPr>
          <a:xfrm rot="10800000" flipH="1">
            <a:off x="8610607" y="-38106"/>
            <a:ext cx="3581393" cy="1155930"/>
          </a:xfrm>
          <a:custGeom>
            <a:avLst/>
            <a:gdLst/>
            <a:ahLst/>
            <a:cxnLst/>
            <a:rect l="l" t="t" r="r" b="b"/>
            <a:pathLst>
              <a:path w="36002" h="11620" extrusionOk="0">
                <a:moveTo>
                  <a:pt x="36002" y="0"/>
                </a:moveTo>
                <a:cubicBezTo>
                  <a:pt x="34719" y="223"/>
                  <a:pt x="33463" y="865"/>
                  <a:pt x="32375" y="1632"/>
                </a:cubicBezTo>
                <a:cubicBezTo>
                  <a:pt x="30729" y="2818"/>
                  <a:pt x="29334" y="4338"/>
                  <a:pt x="27688" y="5538"/>
                </a:cubicBezTo>
                <a:cubicBezTo>
                  <a:pt x="25164" y="7393"/>
                  <a:pt x="22039" y="8439"/>
                  <a:pt x="18887" y="8467"/>
                </a:cubicBezTo>
                <a:cubicBezTo>
                  <a:pt x="18805" y="8468"/>
                  <a:pt x="18723" y="8469"/>
                  <a:pt x="18641" y="8469"/>
                </a:cubicBezTo>
                <a:cubicBezTo>
                  <a:pt x="16159" y="8469"/>
                  <a:pt x="13715" y="7869"/>
                  <a:pt x="11271" y="7504"/>
                </a:cubicBezTo>
                <a:cubicBezTo>
                  <a:pt x="10215" y="7354"/>
                  <a:pt x="9136" y="7249"/>
                  <a:pt x="8065" y="7249"/>
                </a:cubicBezTo>
                <a:cubicBezTo>
                  <a:pt x="6561" y="7249"/>
                  <a:pt x="5074" y="7456"/>
                  <a:pt x="3697" y="8035"/>
                </a:cubicBezTo>
                <a:cubicBezTo>
                  <a:pt x="2079" y="8718"/>
                  <a:pt x="670" y="10043"/>
                  <a:pt x="0" y="11619"/>
                </a:cubicBezTo>
                <a:lnTo>
                  <a:pt x="36002" y="11619"/>
                </a:lnTo>
                <a:lnTo>
                  <a:pt x="36002" y="0"/>
                </a:lnTo>
                <a:close/>
              </a:path>
            </a:pathLst>
          </a:custGeom>
          <a:solidFill>
            <a:srgbClr val="FEB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p4">
            <a:extLst>
              <a:ext uri="{FF2B5EF4-FFF2-40B4-BE49-F238E27FC236}">
                <a16:creationId xmlns:a16="http://schemas.microsoft.com/office/drawing/2014/main" id="{8DB057E4-4D9A-439C-8946-AFD58792F094}"/>
              </a:ext>
            </a:extLst>
          </p:cNvPr>
          <p:cNvSpPr/>
          <p:nvPr userDrawn="1"/>
        </p:nvSpPr>
        <p:spPr>
          <a:xfrm rot="10800000" flipH="1">
            <a:off x="8693178" y="-152400"/>
            <a:ext cx="3498822" cy="1064142"/>
          </a:xfrm>
          <a:custGeom>
            <a:avLst/>
            <a:gdLst/>
            <a:ahLst/>
            <a:cxnLst/>
            <a:rect l="l" t="t" r="r" b="b"/>
            <a:pathLst>
              <a:path w="36002" h="11620" extrusionOk="0">
                <a:moveTo>
                  <a:pt x="36002" y="0"/>
                </a:moveTo>
                <a:cubicBezTo>
                  <a:pt x="34719" y="223"/>
                  <a:pt x="33463" y="865"/>
                  <a:pt x="32375" y="1632"/>
                </a:cubicBezTo>
                <a:cubicBezTo>
                  <a:pt x="30729" y="2818"/>
                  <a:pt x="29334" y="4338"/>
                  <a:pt x="27688" y="5538"/>
                </a:cubicBezTo>
                <a:cubicBezTo>
                  <a:pt x="25164" y="7393"/>
                  <a:pt x="22039" y="8439"/>
                  <a:pt x="18887" y="8467"/>
                </a:cubicBezTo>
                <a:cubicBezTo>
                  <a:pt x="18805" y="8468"/>
                  <a:pt x="18723" y="8469"/>
                  <a:pt x="18641" y="8469"/>
                </a:cubicBezTo>
                <a:cubicBezTo>
                  <a:pt x="16159" y="8469"/>
                  <a:pt x="13715" y="7869"/>
                  <a:pt x="11271" y="7504"/>
                </a:cubicBezTo>
                <a:cubicBezTo>
                  <a:pt x="10215" y="7354"/>
                  <a:pt x="9136" y="7249"/>
                  <a:pt x="8065" y="7249"/>
                </a:cubicBezTo>
                <a:cubicBezTo>
                  <a:pt x="6561" y="7249"/>
                  <a:pt x="5074" y="7456"/>
                  <a:pt x="3697" y="8035"/>
                </a:cubicBezTo>
                <a:cubicBezTo>
                  <a:pt x="2079" y="8718"/>
                  <a:pt x="670" y="10043"/>
                  <a:pt x="0" y="11619"/>
                </a:cubicBezTo>
                <a:lnTo>
                  <a:pt x="36002" y="11619"/>
                </a:lnTo>
                <a:lnTo>
                  <a:pt x="36002" y="0"/>
                </a:lnTo>
                <a:close/>
              </a:path>
            </a:pathLst>
          </a:custGeom>
          <a:noFill/>
          <a:ln w="28575" cap="flat" cmpd="sng">
            <a:solidFill>
              <a:srgbClr val="FFC86E"/>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5909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FFC86E"/>
        </a:solidFill>
        <a:effectLst/>
      </p:bgPr>
    </p:bg>
    <p:spTree>
      <p:nvGrpSpPr>
        <p:cNvPr id="1" name=""/>
        <p:cNvGrpSpPr/>
        <p:nvPr/>
      </p:nvGrpSpPr>
      <p:grpSpPr>
        <a:xfrm>
          <a:off x="0" y="0"/>
          <a:ext cx="0" cy="0"/>
          <a:chOff x="0" y="0"/>
          <a:chExt cx="0" cy="0"/>
        </a:xfrm>
      </p:grpSpPr>
      <p:sp>
        <p:nvSpPr>
          <p:cNvPr id="9" name="Google Shape;76;p13">
            <a:extLst>
              <a:ext uri="{FF2B5EF4-FFF2-40B4-BE49-F238E27FC236}">
                <a16:creationId xmlns:a16="http://schemas.microsoft.com/office/drawing/2014/main" id="{6775EAD2-6237-44C7-A8D4-102634A40F83}"/>
              </a:ext>
            </a:extLst>
          </p:cNvPr>
          <p:cNvSpPr/>
          <p:nvPr userDrawn="1"/>
        </p:nvSpPr>
        <p:spPr>
          <a:xfrm>
            <a:off x="0" y="4238415"/>
            <a:ext cx="12192000" cy="2619585"/>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77;p13">
            <a:extLst>
              <a:ext uri="{FF2B5EF4-FFF2-40B4-BE49-F238E27FC236}">
                <a16:creationId xmlns:a16="http://schemas.microsoft.com/office/drawing/2014/main" id="{6746DCDF-AB38-4C5B-AC48-ACEEB84CBE8A}"/>
              </a:ext>
            </a:extLst>
          </p:cNvPr>
          <p:cNvGrpSpPr/>
          <p:nvPr userDrawn="1"/>
        </p:nvGrpSpPr>
        <p:grpSpPr>
          <a:xfrm>
            <a:off x="83049" y="4514883"/>
            <a:ext cx="11974685" cy="2913530"/>
            <a:chOff x="-25" y="1573194"/>
            <a:chExt cx="9144000" cy="3570156"/>
          </a:xfrm>
        </p:grpSpPr>
        <p:sp>
          <p:nvSpPr>
            <p:cNvPr id="11" name="Google Shape;78;p13">
              <a:extLst>
                <a:ext uri="{FF2B5EF4-FFF2-40B4-BE49-F238E27FC236}">
                  <a16:creationId xmlns:a16="http://schemas.microsoft.com/office/drawing/2014/main" id="{3186D73C-429E-4A51-9438-2EC4FA549588}"/>
                </a:ext>
              </a:extLst>
            </p:cNvPr>
            <p:cNvSpPr/>
            <p:nvPr/>
          </p:nvSpPr>
          <p:spPr>
            <a:xfrm>
              <a:off x="-25" y="1573194"/>
              <a:ext cx="9143955" cy="2970182"/>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9;p13">
              <a:extLst>
                <a:ext uri="{FF2B5EF4-FFF2-40B4-BE49-F238E27FC236}">
                  <a16:creationId xmlns:a16="http://schemas.microsoft.com/office/drawing/2014/main" id="{92937E77-7BDC-438B-A8D3-E310CD96EF0D}"/>
                </a:ext>
              </a:extLst>
            </p:cNvPr>
            <p:cNvSpPr/>
            <p:nvPr/>
          </p:nvSpPr>
          <p:spPr>
            <a:xfrm>
              <a:off x="-25" y="4210050"/>
              <a:ext cx="9144000" cy="93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 name="Picture 13">
            <a:extLst>
              <a:ext uri="{FF2B5EF4-FFF2-40B4-BE49-F238E27FC236}">
                <a16:creationId xmlns:a16="http://schemas.microsoft.com/office/drawing/2014/main" id="{6E23F79A-4AF4-45D5-B0B1-720262DCB4C6}"/>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2990" y="5562600"/>
            <a:ext cx="11974685" cy="1295400"/>
          </a:xfrm>
          <a:prstGeom prst="rect">
            <a:avLst/>
          </a:prstGeom>
        </p:spPr>
      </p:pic>
    </p:spTree>
    <p:extLst>
      <p:ext uri="{BB962C8B-B14F-4D97-AF65-F5344CB8AC3E}">
        <p14:creationId xmlns:p14="http://schemas.microsoft.com/office/powerpoint/2010/main" val="2294786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73AA9-23F9-4CBF-9B37-67A8B1AED4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679181-DD26-4EBA-B21D-26A8F7129C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ABBFC0-3D01-4861-AC33-05E0211D7F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8B9FB4-7610-44F4-B085-0ED23FF97D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A49719-383C-4B37-9EA8-65E5CE0E38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FEB4C8-9FCA-402A-A7E9-9C645F90E7B7}"/>
              </a:ext>
            </a:extLst>
          </p:cNvPr>
          <p:cNvSpPr>
            <a:spLocks noGrp="1"/>
          </p:cNvSpPr>
          <p:nvPr>
            <p:ph type="dt" sz="half" idx="10"/>
          </p:nvPr>
        </p:nvSpPr>
        <p:spPr/>
        <p:txBody>
          <a:bodyPr/>
          <a:lstStyle/>
          <a:p>
            <a:fld id="{24AD3164-41E9-4DDC-8A7F-9DD7DE630315}" type="datetimeFigureOut">
              <a:rPr lang="en-US" smtClean="0"/>
              <a:t>11/9/2021</a:t>
            </a:fld>
            <a:endParaRPr lang="en-US"/>
          </a:p>
        </p:txBody>
      </p:sp>
      <p:sp>
        <p:nvSpPr>
          <p:cNvPr id="8" name="Footer Placeholder 7">
            <a:extLst>
              <a:ext uri="{FF2B5EF4-FFF2-40B4-BE49-F238E27FC236}">
                <a16:creationId xmlns:a16="http://schemas.microsoft.com/office/drawing/2014/main" id="{5A96A329-28B8-4D78-822D-1B3EFA6868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0B91B9-4752-4606-8F44-6384FC25E292}"/>
              </a:ext>
            </a:extLst>
          </p:cNvPr>
          <p:cNvSpPr>
            <a:spLocks noGrp="1"/>
          </p:cNvSpPr>
          <p:nvPr>
            <p:ph type="sldNum" sz="quarter" idx="12"/>
          </p:nvPr>
        </p:nvSpPr>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690807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73888-0760-4576-9FF3-F743FCE38B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27E776-0BAB-4723-8A92-452034027965}"/>
              </a:ext>
            </a:extLst>
          </p:cNvPr>
          <p:cNvSpPr>
            <a:spLocks noGrp="1"/>
          </p:cNvSpPr>
          <p:nvPr>
            <p:ph type="dt" sz="half" idx="10"/>
          </p:nvPr>
        </p:nvSpPr>
        <p:spPr/>
        <p:txBody>
          <a:bodyPr/>
          <a:lstStyle/>
          <a:p>
            <a:fld id="{24AD3164-41E9-4DDC-8A7F-9DD7DE630315}" type="datetimeFigureOut">
              <a:rPr lang="en-US" smtClean="0"/>
              <a:t>11/9/2021</a:t>
            </a:fld>
            <a:endParaRPr lang="en-US"/>
          </a:p>
        </p:txBody>
      </p:sp>
      <p:sp>
        <p:nvSpPr>
          <p:cNvPr id="4" name="Footer Placeholder 3">
            <a:extLst>
              <a:ext uri="{FF2B5EF4-FFF2-40B4-BE49-F238E27FC236}">
                <a16:creationId xmlns:a16="http://schemas.microsoft.com/office/drawing/2014/main" id="{60B55978-990A-44FA-9CDB-022A4D4F49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92F053-BC1B-4A3A-9711-162F3DCE1315}"/>
              </a:ext>
            </a:extLst>
          </p:cNvPr>
          <p:cNvSpPr>
            <a:spLocks noGrp="1"/>
          </p:cNvSpPr>
          <p:nvPr>
            <p:ph type="sldNum" sz="quarter" idx="12"/>
          </p:nvPr>
        </p:nvSpPr>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2483060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61B112-8C21-40F0-A74A-A137B55827DD}"/>
              </a:ext>
            </a:extLst>
          </p:cNvPr>
          <p:cNvSpPr>
            <a:spLocks noGrp="1"/>
          </p:cNvSpPr>
          <p:nvPr>
            <p:ph type="dt" sz="half" idx="10"/>
          </p:nvPr>
        </p:nvSpPr>
        <p:spPr/>
        <p:txBody>
          <a:bodyPr/>
          <a:lstStyle/>
          <a:p>
            <a:fld id="{24AD3164-41E9-4DDC-8A7F-9DD7DE630315}" type="datetimeFigureOut">
              <a:rPr lang="en-US" smtClean="0"/>
              <a:t>11/9/2021</a:t>
            </a:fld>
            <a:endParaRPr lang="en-US"/>
          </a:p>
        </p:txBody>
      </p:sp>
      <p:sp>
        <p:nvSpPr>
          <p:cNvPr id="3" name="Footer Placeholder 2">
            <a:extLst>
              <a:ext uri="{FF2B5EF4-FFF2-40B4-BE49-F238E27FC236}">
                <a16:creationId xmlns:a16="http://schemas.microsoft.com/office/drawing/2014/main" id="{F156E0C0-7B48-4F93-9660-300519384C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325FD5-91E2-4949-A3E7-A86484A0B9AE}"/>
              </a:ext>
            </a:extLst>
          </p:cNvPr>
          <p:cNvSpPr>
            <a:spLocks noGrp="1"/>
          </p:cNvSpPr>
          <p:nvPr>
            <p:ph type="sldNum" sz="quarter" idx="12"/>
          </p:nvPr>
        </p:nvSpPr>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3913498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30868-E813-47A1-8C0D-D395A67DDB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682259-89C4-4923-AE74-113076BD59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CCC5E0-0FDA-4A13-B39A-A217E5A4FC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476D46-5F76-42FC-BB10-1717864461AB}"/>
              </a:ext>
            </a:extLst>
          </p:cNvPr>
          <p:cNvSpPr>
            <a:spLocks noGrp="1"/>
          </p:cNvSpPr>
          <p:nvPr>
            <p:ph type="dt" sz="half" idx="10"/>
          </p:nvPr>
        </p:nvSpPr>
        <p:spPr/>
        <p:txBody>
          <a:bodyPr/>
          <a:lstStyle/>
          <a:p>
            <a:fld id="{24AD3164-41E9-4DDC-8A7F-9DD7DE630315}" type="datetimeFigureOut">
              <a:rPr lang="en-US" smtClean="0"/>
              <a:t>11/9/2021</a:t>
            </a:fld>
            <a:endParaRPr lang="en-US"/>
          </a:p>
        </p:txBody>
      </p:sp>
      <p:sp>
        <p:nvSpPr>
          <p:cNvPr id="6" name="Footer Placeholder 5">
            <a:extLst>
              <a:ext uri="{FF2B5EF4-FFF2-40B4-BE49-F238E27FC236}">
                <a16:creationId xmlns:a16="http://schemas.microsoft.com/office/drawing/2014/main" id="{1CBE9708-9996-4C34-A983-526D5EB93B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5F7F89-B42F-4F98-A3B9-27A94D400814}"/>
              </a:ext>
            </a:extLst>
          </p:cNvPr>
          <p:cNvSpPr>
            <a:spLocks noGrp="1"/>
          </p:cNvSpPr>
          <p:nvPr>
            <p:ph type="sldNum" sz="quarter" idx="12"/>
          </p:nvPr>
        </p:nvSpPr>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2051963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DB10D-24C5-4598-922C-84A7D54E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8F8BB9-C409-415D-BD48-81B86ACD58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4EBB9E-F5B2-47F2-B34C-854F4BD369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407C57-3260-49C9-A200-FC8009E7D9FC}"/>
              </a:ext>
            </a:extLst>
          </p:cNvPr>
          <p:cNvSpPr>
            <a:spLocks noGrp="1"/>
          </p:cNvSpPr>
          <p:nvPr>
            <p:ph type="dt" sz="half" idx="10"/>
          </p:nvPr>
        </p:nvSpPr>
        <p:spPr/>
        <p:txBody>
          <a:bodyPr/>
          <a:lstStyle/>
          <a:p>
            <a:fld id="{24AD3164-41E9-4DDC-8A7F-9DD7DE630315}" type="datetimeFigureOut">
              <a:rPr lang="en-US" smtClean="0"/>
              <a:t>11/9/2021</a:t>
            </a:fld>
            <a:endParaRPr lang="en-US"/>
          </a:p>
        </p:txBody>
      </p:sp>
      <p:sp>
        <p:nvSpPr>
          <p:cNvPr id="6" name="Footer Placeholder 5">
            <a:extLst>
              <a:ext uri="{FF2B5EF4-FFF2-40B4-BE49-F238E27FC236}">
                <a16:creationId xmlns:a16="http://schemas.microsoft.com/office/drawing/2014/main" id="{4D21B652-56DC-4802-84F8-C8CE536713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AEE30A-D16A-40A3-808E-C3C676AE2476}"/>
              </a:ext>
            </a:extLst>
          </p:cNvPr>
          <p:cNvSpPr>
            <a:spLocks noGrp="1"/>
          </p:cNvSpPr>
          <p:nvPr>
            <p:ph type="sldNum" sz="quarter" idx="12"/>
          </p:nvPr>
        </p:nvSpPr>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1232399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CF2CEDA3-CF57-455A-B173-A8B313D423A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62F747FB-AF4F-4C0D-9E9C-14D1BDF16E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942B76-13AF-415D-A4DA-8D7B078F8A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FFC48-EEC1-4BD0-A1EC-209678DD18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AD3164-41E9-4DDC-8A7F-9DD7DE630315}" type="datetimeFigureOut">
              <a:rPr lang="en-US" smtClean="0"/>
              <a:t>11/9/2021</a:t>
            </a:fld>
            <a:endParaRPr lang="en-US"/>
          </a:p>
        </p:txBody>
      </p:sp>
      <p:sp>
        <p:nvSpPr>
          <p:cNvPr id="5" name="Footer Placeholder 4">
            <a:extLst>
              <a:ext uri="{FF2B5EF4-FFF2-40B4-BE49-F238E27FC236}">
                <a16:creationId xmlns:a16="http://schemas.microsoft.com/office/drawing/2014/main" id="{2FBEC3D0-AE62-41B0-A7B1-80E4A02DBB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85422F-3D6D-4754-B1D2-C1FB608C07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17A29-E675-4A03-AB67-325A9DDF4CDD}" type="slidenum">
              <a:rPr lang="en-US" smtClean="0"/>
              <a:t>‹#›</a:t>
            </a:fld>
            <a:endParaRPr lang="en-US"/>
          </a:p>
        </p:txBody>
      </p:sp>
    </p:spTree>
    <p:extLst>
      <p:ext uri="{BB962C8B-B14F-4D97-AF65-F5344CB8AC3E}">
        <p14:creationId xmlns:p14="http://schemas.microsoft.com/office/powerpoint/2010/main" val="3448588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23.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BCA36-DAE0-4F92-A72E-9BD2A7FFA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8111"/>
          </a:xfrm>
          <a:prstGeom prst="rect">
            <a:avLst/>
          </a:prstGeom>
        </p:spPr>
      </p:pic>
      <p:pic>
        <p:nvPicPr>
          <p:cNvPr id="3" name="Picture 2">
            <a:extLst>
              <a:ext uri="{FF2B5EF4-FFF2-40B4-BE49-F238E27FC236}">
                <a16:creationId xmlns:a16="http://schemas.microsoft.com/office/drawing/2014/main" id="{63ABCC71-F122-4F0A-B0C2-5AEA372354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509" y="174522"/>
            <a:ext cx="1433052" cy="1433052"/>
          </a:xfrm>
          <a:prstGeom prst="rect">
            <a:avLst/>
          </a:prstGeom>
        </p:spPr>
      </p:pic>
      <p:grpSp>
        <p:nvGrpSpPr>
          <p:cNvPr id="4" name="Group 3">
            <a:extLst>
              <a:ext uri="{FF2B5EF4-FFF2-40B4-BE49-F238E27FC236}">
                <a16:creationId xmlns:a16="http://schemas.microsoft.com/office/drawing/2014/main" id="{790E8176-5A99-4257-AC30-37B13D2B3EAA}"/>
              </a:ext>
            </a:extLst>
          </p:cNvPr>
          <p:cNvGrpSpPr/>
          <p:nvPr/>
        </p:nvGrpSpPr>
        <p:grpSpPr>
          <a:xfrm>
            <a:off x="1312510" y="1782097"/>
            <a:ext cx="9566979" cy="2941742"/>
            <a:chOff x="1233756" y="3227454"/>
            <a:chExt cx="9566979" cy="2941742"/>
          </a:xfrm>
          <a:solidFill>
            <a:srgbClr val="FF0066"/>
          </a:solidFill>
        </p:grpSpPr>
        <p:sp>
          <p:nvSpPr>
            <p:cNvPr id="5" name="Rectangle: Rounded Corners 4">
              <a:extLst>
                <a:ext uri="{FF2B5EF4-FFF2-40B4-BE49-F238E27FC236}">
                  <a16:creationId xmlns:a16="http://schemas.microsoft.com/office/drawing/2014/main" id="{D35ADB56-E41D-487A-BDBC-1278DD0EA148}"/>
                </a:ext>
              </a:extLst>
            </p:cNvPr>
            <p:cNvSpPr/>
            <p:nvPr/>
          </p:nvSpPr>
          <p:spPr>
            <a:xfrm>
              <a:off x="1233756" y="3227454"/>
              <a:ext cx="9409470" cy="279981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8CDA0601-8B50-49DB-B047-226EFFC7341E}"/>
                </a:ext>
              </a:extLst>
            </p:cNvPr>
            <p:cNvSpPr/>
            <p:nvPr/>
          </p:nvSpPr>
          <p:spPr>
            <a:xfrm>
              <a:off x="1391265" y="3369385"/>
              <a:ext cx="9409470" cy="2799811"/>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3D1589BC-D576-4E1E-BD51-34AC632307E0}"/>
              </a:ext>
            </a:extLst>
          </p:cNvPr>
          <p:cNvSpPr txBox="1"/>
          <p:nvPr/>
        </p:nvSpPr>
        <p:spPr>
          <a:xfrm>
            <a:off x="3772878" y="525937"/>
            <a:ext cx="4488729" cy="954107"/>
          </a:xfrm>
          <a:prstGeom prst="rect">
            <a:avLst/>
          </a:prstGeom>
          <a:noFill/>
        </p:spPr>
        <p:txBody>
          <a:bodyPr wrap="none" rtlCol="0">
            <a:spAutoFit/>
          </a:bodyPr>
          <a:lstStyle/>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PHÒNG GD &amp;ĐT LONG BIÊN</a:t>
            </a:r>
          </a:p>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sp>
        <p:nvSpPr>
          <p:cNvPr id="8" name="TextBox 7">
            <a:extLst>
              <a:ext uri="{FF2B5EF4-FFF2-40B4-BE49-F238E27FC236}">
                <a16:creationId xmlns:a16="http://schemas.microsoft.com/office/drawing/2014/main" id="{062E6E6F-0918-4AA1-87F2-5D6C1B821806}"/>
              </a:ext>
            </a:extLst>
          </p:cNvPr>
          <p:cNvSpPr txBox="1"/>
          <p:nvPr/>
        </p:nvSpPr>
        <p:spPr>
          <a:xfrm>
            <a:off x="2611831" y="2440315"/>
            <a:ext cx="6810825" cy="1569660"/>
          </a:xfrm>
          <a:prstGeom prst="rect">
            <a:avLst/>
          </a:prstGeom>
          <a:noFill/>
        </p:spPr>
        <p:txBody>
          <a:bodyPr wrap="square" rtlCol="0">
            <a:spAutoFit/>
          </a:bodyPr>
          <a:lstStyle/>
          <a:p>
            <a:pPr algn="ctr"/>
            <a:r>
              <a:rPr lang="en-US"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CHÀO MỪNG CÁC EM </a:t>
            </a:r>
          </a:p>
          <a:p>
            <a:pPr algn="ctr"/>
            <a:r>
              <a:rPr lang="en-US"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ĐẾN TIẾT TIẾNG VIỆT</a:t>
            </a:r>
          </a:p>
        </p:txBody>
      </p:sp>
      <p:pic>
        <p:nvPicPr>
          <p:cNvPr id="9" name="图片 6">
            <a:extLst>
              <a:ext uri="{FF2B5EF4-FFF2-40B4-BE49-F238E27FC236}">
                <a16:creationId xmlns:a16="http://schemas.microsoft.com/office/drawing/2014/main" id="{34BC3240-768A-45C1-BD97-8B14923634D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327944"/>
            <a:ext cx="12192000" cy="1568824"/>
          </a:xfrm>
          <a:prstGeom prst="rect">
            <a:avLst/>
          </a:prstGeom>
        </p:spPr>
      </p:pic>
      <p:pic>
        <p:nvPicPr>
          <p:cNvPr id="10" name="图片 9">
            <a:extLst>
              <a:ext uri="{FF2B5EF4-FFF2-40B4-BE49-F238E27FC236}">
                <a16:creationId xmlns:a16="http://schemas.microsoft.com/office/drawing/2014/main" id="{20C41B54-A58B-448E-933D-4CF1A9A3661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3545" y="3983653"/>
            <a:ext cx="3200400" cy="3039035"/>
          </a:xfrm>
          <a:prstGeom prst="rect">
            <a:avLst/>
          </a:prstGeom>
        </p:spPr>
      </p:pic>
      <p:pic>
        <p:nvPicPr>
          <p:cNvPr id="11" name="图片 10">
            <a:extLst>
              <a:ext uri="{FF2B5EF4-FFF2-40B4-BE49-F238E27FC236}">
                <a16:creationId xmlns:a16="http://schemas.microsoft.com/office/drawing/2014/main" id="{E1FA3505-200F-4357-BB27-237B3F6C842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109587" y="3557499"/>
            <a:ext cx="2263295" cy="3827929"/>
          </a:xfrm>
          <a:prstGeom prst="rect">
            <a:avLst/>
          </a:prstGeom>
        </p:spPr>
      </p:pic>
    </p:spTree>
    <p:extLst>
      <p:ext uri="{BB962C8B-B14F-4D97-AF65-F5344CB8AC3E}">
        <p14:creationId xmlns:p14="http://schemas.microsoft.com/office/powerpoint/2010/main" val="3565435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9">
            <a:extLst>
              <a:ext uri="{FF2B5EF4-FFF2-40B4-BE49-F238E27FC236}">
                <a16:creationId xmlns:a16="http://schemas.microsoft.com/office/drawing/2014/main" id="{F7FFA553-4CA6-4AA2-9BD8-1240363C70A3}"/>
              </a:ext>
            </a:extLst>
          </p:cNvPr>
          <p:cNvGrpSpPr/>
          <p:nvPr/>
        </p:nvGrpSpPr>
        <p:grpSpPr>
          <a:xfrm>
            <a:off x="4341128" y="0"/>
            <a:ext cx="3500284" cy="404311"/>
            <a:chOff x="2286000" y="530480"/>
            <a:chExt cx="7620000" cy="404311"/>
          </a:xfrm>
        </p:grpSpPr>
        <p:sp>
          <p:nvSpPr>
            <p:cNvPr id="6" name="5">
              <a:extLst>
                <a:ext uri="{FF2B5EF4-FFF2-40B4-BE49-F238E27FC236}">
                  <a16:creationId xmlns:a16="http://schemas.microsoft.com/office/drawing/2014/main" id="{1B2DC0A8-8CBC-4FE6-B1E1-8348A2E301B5}"/>
                </a:ext>
              </a:extLst>
            </p:cNvPr>
            <p:cNvSpPr/>
            <p:nvPr/>
          </p:nvSpPr>
          <p:spPr>
            <a:xfrm>
              <a:off x="2286000" y="530480"/>
              <a:ext cx="7620000" cy="38573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6">
              <a:extLst>
                <a:ext uri="{FF2B5EF4-FFF2-40B4-BE49-F238E27FC236}">
                  <a16:creationId xmlns:a16="http://schemas.microsoft.com/office/drawing/2014/main" id="{DFD5A496-D72B-46E7-8812-C03662F5FBF9}"/>
                </a:ext>
              </a:extLst>
            </p:cNvPr>
            <p:cNvSpPr txBox="1"/>
            <p:nvPr/>
          </p:nvSpPr>
          <p:spPr>
            <a:xfrm>
              <a:off x="4742748" y="534681"/>
              <a:ext cx="2782704"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BÀI TẬP</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8" name="Group 7">
            <a:extLst>
              <a:ext uri="{FF2B5EF4-FFF2-40B4-BE49-F238E27FC236}">
                <a16:creationId xmlns:a16="http://schemas.microsoft.com/office/drawing/2014/main" id="{2FDBE155-611F-4BB1-839F-A29932076C91}"/>
              </a:ext>
            </a:extLst>
          </p:cNvPr>
          <p:cNvGrpSpPr/>
          <p:nvPr/>
        </p:nvGrpSpPr>
        <p:grpSpPr>
          <a:xfrm>
            <a:off x="0" y="0"/>
            <a:ext cx="880500" cy="1142233"/>
            <a:chOff x="253799" y="259752"/>
            <a:chExt cx="880500" cy="1142233"/>
          </a:xfrm>
          <a:solidFill>
            <a:srgbClr val="5FBC98"/>
          </a:solidFill>
        </p:grpSpPr>
        <p:sp>
          <p:nvSpPr>
            <p:cNvPr id="9" name="51">
              <a:extLst>
                <a:ext uri="{FF2B5EF4-FFF2-40B4-BE49-F238E27FC236}">
                  <a16:creationId xmlns:a16="http://schemas.microsoft.com/office/drawing/2014/main" id="{92FF20C1-1FB5-4486-AC9C-9D1BC86E4791}"/>
                </a:ext>
              </a:extLst>
            </p:cNvPr>
            <p:cNvSpPr/>
            <p:nvPr/>
          </p:nvSpPr>
          <p:spPr>
            <a:xfrm>
              <a:off x="253799" y="259752"/>
              <a:ext cx="571915" cy="891155"/>
            </a:xfrm>
            <a:prstGeom prst="rect">
              <a:avLst/>
            </a:prstGeom>
            <a:solidFill>
              <a:srgbClr val="FDC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Picture 9">
              <a:extLst>
                <a:ext uri="{FF2B5EF4-FFF2-40B4-BE49-F238E27FC236}">
                  <a16:creationId xmlns:a16="http://schemas.microsoft.com/office/drawing/2014/main" id="{274A572B-C7CF-4EFD-A058-AC9AABD06CE9}"/>
                </a:ext>
              </a:extLst>
            </p:cNvPr>
            <p:cNvPicPr>
              <a:picLocks noChangeAspect="1"/>
            </p:cNvPicPr>
            <p:nvPr userDrawn="1"/>
          </p:nvPicPr>
          <p:blipFill>
            <a:blip r:embed="rId2"/>
            <a:stretch>
              <a:fillRect/>
            </a:stretch>
          </p:blipFill>
          <p:spPr>
            <a:xfrm>
              <a:off x="437643" y="705329"/>
              <a:ext cx="696656" cy="696656"/>
            </a:xfrm>
            <a:prstGeom prst="rect">
              <a:avLst/>
            </a:prstGeom>
            <a:noFill/>
          </p:spPr>
        </p:pic>
      </p:grpSp>
      <p:sp>
        <p:nvSpPr>
          <p:cNvPr id="12" name="TextBox 11">
            <a:extLst>
              <a:ext uri="{FF2B5EF4-FFF2-40B4-BE49-F238E27FC236}">
                <a16:creationId xmlns:a16="http://schemas.microsoft.com/office/drawing/2014/main" id="{E13777B6-0107-4A2F-9BC1-1D9548603233}"/>
              </a:ext>
            </a:extLst>
          </p:cNvPr>
          <p:cNvSpPr txBox="1"/>
          <p:nvPr/>
        </p:nvSpPr>
        <p:spPr>
          <a:xfrm>
            <a:off x="1064344" y="480513"/>
            <a:ext cx="10673778" cy="1323439"/>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2</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sz="4000" b="1">
                <a:latin typeface="Arial-Rounded" panose="020B0500000000000000" pitchFamily="34" charset="0"/>
                <a:ea typeface="Arial-Rounded" panose="020B0500000000000000" pitchFamily="34" charset="0"/>
                <a:cs typeface="Arial-Rounded" panose="020B0500000000000000" pitchFamily="34" charset="0"/>
              </a:rPr>
              <a:t>Tìm từ ngữ có tiếng bắt đầu bằng </a:t>
            </a:r>
            <a:r>
              <a:rPr lang="en-US" sz="4000" b="1" i="1">
                <a:solidFill>
                  <a:srgbClr val="F45149"/>
                </a:solidFill>
                <a:latin typeface="Arial-Rounded" panose="020B0500000000000000" pitchFamily="34" charset="0"/>
                <a:ea typeface="Arial-Rounded" panose="020B0500000000000000" pitchFamily="34" charset="0"/>
                <a:cs typeface="Arial-Rounded" panose="020B0500000000000000" pitchFamily="34" charset="0"/>
              </a:rPr>
              <a:t>c</a:t>
            </a:r>
            <a:r>
              <a:rPr lang="en-US" sz="4000" b="1">
                <a:latin typeface="Arial-Rounded" panose="020B0500000000000000" pitchFamily="34" charset="0"/>
                <a:ea typeface="Arial-Rounded" panose="020B0500000000000000" pitchFamily="34" charset="0"/>
                <a:cs typeface="Arial-Rounded" panose="020B0500000000000000" pitchFamily="34" charset="0"/>
              </a:rPr>
              <a:t> hoặc </a:t>
            </a:r>
            <a:r>
              <a:rPr lang="en-US" sz="4000" b="1" i="1">
                <a:solidFill>
                  <a:srgbClr val="F45149"/>
                </a:solidFill>
                <a:latin typeface="Arial-Rounded" panose="020B0500000000000000" pitchFamily="34" charset="0"/>
                <a:ea typeface="Arial-Rounded" panose="020B0500000000000000" pitchFamily="34" charset="0"/>
                <a:cs typeface="Arial-Rounded" panose="020B0500000000000000" pitchFamily="34" charset="0"/>
              </a:rPr>
              <a:t>k</a:t>
            </a:r>
            <a:r>
              <a:rPr lang="en-US" sz="4000" b="1">
                <a:solidFill>
                  <a:srgbClr val="F45149"/>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a:latin typeface="Arial-Rounded" panose="020B0500000000000000" pitchFamily="34" charset="0"/>
                <a:ea typeface="Arial-Rounded" panose="020B0500000000000000" pitchFamily="34" charset="0"/>
                <a:cs typeface="Arial-Rounded" panose="020B0500000000000000" pitchFamily="34" charset="0"/>
              </a:rPr>
              <a:t>gọi tên mỗi con vật trong hình.</a:t>
            </a:r>
            <a:endParaRPr lang="en-US"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ounded Rectangle 5">
            <a:extLst>
              <a:ext uri="{FF2B5EF4-FFF2-40B4-BE49-F238E27FC236}">
                <a16:creationId xmlns:a16="http://schemas.microsoft.com/office/drawing/2014/main" id="{9C64B57D-6C9C-47FB-9B08-D4063D44803E}"/>
              </a:ext>
            </a:extLst>
          </p:cNvPr>
          <p:cNvSpPr/>
          <p:nvPr/>
        </p:nvSpPr>
        <p:spPr>
          <a:xfrm>
            <a:off x="4761833" y="5112603"/>
            <a:ext cx="2658873" cy="830997"/>
          </a:xfrm>
          <a:prstGeom prst="roundRect">
            <a:avLst/>
          </a:prstGeom>
          <a:gradFill>
            <a:gsLst>
              <a:gs pos="0">
                <a:srgbClr val="FFC86D"/>
              </a:gs>
              <a:gs pos="21000">
                <a:schemeClr val="accent1">
                  <a:lumMod val="5000"/>
                  <a:lumOff val="95000"/>
                </a:schemeClr>
              </a:gs>
              <a:gs pos="99000">
                <a:srgbClr val="FFC86D"/>
              </a:gs>
              <a:gs pos="8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công</a:t>
            </a:r>
            <a:endParaRPr lang="vi-VN" sz="48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a16="http://schemas.microsoft.com/office/drawing/2014/main" id="{D9687D79-9F40-44DC-B03F-67B353070BCF}"/>
              </a:ext>
            </a:extLst>
          </p:cNvPr>
          <p:cNvPicPr>
            <a:picLocks noChangeAspect="1"/>
          </p:cNvPicPr>
          <p:nvPr/>
        </p:nvPicPr>
        <p:blipFill>
          <a:blip r:embed="rId3">
            <a:extLst>
              <a:ext uri="{28A0092B-C50C-407E-A947-70E740481C1C}">
                <a14:useLocalDpi xmlns:a14="http://schemas.microsoft.com/office/drawing/2010/main" val="0"/>
              </a:ext>
            </a:extLst>
          </a:blip>
          <a:srcRect l="21453" t="2179" r="42553" b="4111"/>
          <a:stretch>
            <a:fillRect/>
          </a:stretch>
        </p:blipFill>
        <p:spPr>
          <a:xfrm>
            <a:off x="3881469" y="1790372"/>
            <a:ext cx="4419600" cy="3276600"/>
          </a:xfrm>
          <a:custGeom>
            <a:avLst/>
            <a:gdLst>
              <a:gd name="connsiteX0" fmla="*/ 546111 w 4419600"/>
              <a:gd name="connsiteY0" fmla="*/ 0 h 3276600"/>
              <a:gd name="connsiteX1" fmla="*/ 3873489 w 4419600"/>
              <a:gd name="connsiteY1" fmla="*/ 0 h 3276600"/>
              <a:gd name="connsiteX2" fmla="*/ 4419600 w 4419600"/>
              <a:gd name="connsiteY2" fmla="*/ 546111 h 3276600"/>
              <a:gd name="connsiteX3" fmla="*/ 4419600 w 4419600"/>
              <a:gd name="connsiteY3" fmla="*/ 2730489 h 3276600"/>
              <a:gd name="connsiteX4" fmla="*/ 3873489 w 4419600"/>
              <a:gd name="connsiteY4" fmla="*/ 3276600 h 3276600"/>
              <a:gd name="connsiteX5" fmla="*/ 546111 w 4419600"/>
              <a:gd name="connsiteY5" fmla="*/ 3276600 h 3276600"/>
              <a:gd name="connsiteX6" fmla="*/ 0 w 4419600"/>
              <a:gd name="connsiteY6" fmla="*/ 2730489 h 3276600"/>
              <a:gd name="connsiteX7" fmla="*/ 0 w 4419600"/>
              <a:gd name="connsiteY7" fmla="*/ 546111 h 3276600"/>
              <a:gd name="connsiteX8" fmla="*/ 546111 w 4419600"/>
              <a:gd name="connsiteY8" fmla="*/ 0 h 327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9600" h="3276600">
                <a:moveTo>
                  <a:pt x="546111" y="0"/>
                </a:moveTo>
                <a:lnTo>
                  <a:pt x="3873489" y="0"/>
                </a:lnTo>
                <a:cubicBezTo>
                  <a:pt x="4175098" y="0"/>
                  <a:pt x="4419600" y="244502"/>
                  <a:pt x="4419600" y="546111"/>
                </a:cubicBezTo>
                <a:lnTo>
                  <a:pt x="4419600" y="2730489"/>
                </a:lnTo>
                <a:cubicBezTo>
                  <a:pt x="4419600" y="3032098"/>
                  <a:pt x="4175098" y="3276600"/>
                  <a:pt x="3873489" y="3276600"/>
                </a:cubicBezTo>
                <a:lnTo>
                  <a:pt x="546111" y="3276600"/>
                </a:lnTo>
                <a:cubicBezTo>
                  <a:pt x="244502" y="3276600"/>
                  <a:pt x="0" y="3032098"/>
                  <a:pt x="0" y="2730489"/>
                </a:cubicBezTo>
                <a:lnTo>
                  <a:pt x="0" y="546111"/>
                </a:lnTo>
                <a:cubicBezTo>
                  <a:pt x="0" y="244502"/>
                  <a:pt x="244502" y="0"/>
                  <a:pt x="546111" y="0"/>
                </a:cubicBezTo>
                <a:close/>
              </a:path>
            </a:pathLst>
          </a:custGeom>
        </p:spPr>
      </p:pic>
    </p:spTree>
    <p:extLst>
      <p:ext uri="{BB962C8B-B14F-4D97-AF65-F5344CB8AC3E}">
        <p14:creationId xmlns:p14="http://schemas.microsoft.com/office/powerpoint/2010/main" val="2047840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26" presetClass="emph" presetSubtype="0" fill="hold" grpId="1" nodeType="withEffect">
                                  <p:stCondLst>
                                    <p:cond delay="0"/>
                                  </p:stCondLst>
                                  <p:childTnLst>
                                    <p:animEffect transition="out" filter="fade">
                                      <p:cBhvr>
                                        <p:cTn id="9" dur="1000" tmFilter="0, 0; .2, .5; .8, .5; 1, 0"/>
                                        <p:tgtEl>
                                          <p:spTgt spid="20"/>
                                        </p:tgtEl>
                                      </p:cBhvr>
                                    </p:animEffect>
                                    <p:animScale>
                                      <p:cBhvr>
                                        <p:cTn id="10" dur="50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9">
            <a:extLst>
              <a:ext uri="{FF2B5EF4-FFF2-40B4-BE49-F238E27FC236}">
                <a16:creationId xmlns:a16="http://schemas.microsoft.com/office/drawing/2014/main" id="{F7FFA553-4CA6-4AA2-9BD8-1240363C70A3}"/>
              </a:ext>
            </a:extLst>
          </p:cNvPr>
          <p:cNvGrpSpPr/>
          <p:nvPr/>
        </p:nvGrpSpPr>
        <p:grpSpPr>
          <a:xfrm>
            <a:off x="4341128" y="0"/>
            <a:ext cx="3500284" cy="404311"/>
            <a:chOff x="2286000" y="530480"/>
            <a:chExt cx="7620000" cy="404311"/>
          </a:xfrm>
        </p:grpSpPr>
        <p:sp>
          <p:nvSpPr>
            <p:cNvPr id="6" name="5">
              <a:extLst>
                <a:ext uri="{FF2B5EF4-FFF2-40B4-BE49-F238E27FC236}">
                  <a16:creationId xmlns:a16="http://schemas.microsoft.com/office/drawing/2014/main" id="{1B2DC0A8-8CBC-4FE6-B1E1-8348A2E301B5}"/>
                </a:ext>
              </a:extLst>
            </p:cNvPr>
            <p:cNvSpPr/>
            <p:nvPr/>
          </p:nvSpPr>
          <p:spPr>
            <a:xfrm>
              <a:off x="2286000" y="530480"/>
              <a:ext cx="7620000" cy="38573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6">
              <a:extLst>
                <a:ext uri="{FF2B5EF4-FFF2-40B4-BE49-F238E27FC236}">
                  <a16:creationId xmlns:a16="http://schemas.microsoft.com/office/drawing/2014/main" id="{DFD5A496-D72B-46E7-8812-C03662F5FBF9}"/>
                </a:ext>
              </a:extLst>
            </p:cNvPr>
            <p:cNvSpPr txBox="1"/>
            <p:nvPr/>
          </p:nvSpPr>
          <p:spPr>
            <a:xfrm>
              <a:off x="4742748" y="534681"/>
              <a:ext cx="2782704"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BÀI TẬP</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8" name="Group 7">
            <a:extLst>
              <a:ext uri="{FF2B5EF4-FFF2-40B4-BE49-F238E27FC236}">
                <a16:creationId xmlns:a16="http://schemas.microsoft.com/office/drawing/2014/main" id="{2FDBE155-611F-4BB1-839F-A29932076C91}"/>
              </a:ext>
            </a:extLst>
          </p:cNvPr>
          <p:cNvGrpSpPr/>
          <p:nvPr/>
        </p:nvGrpSpPr>
        <p:grpSpPr>
          <a:xfrm>
            <a:off x="0" y="0"/>
            <a:ext cx="880500" cy="1142233"/>
            <a:chOff x="253799" y="259752"/>
            <a:chExt cx="880500" cy="1142233"/>
          </a:xfrm>
          <a:solidFill>
            <a:srgbClr val="5FBC98"/>
          </a:solidFill>
        </p:grpSpPr>
        <p:sp>
          <p:nvSpPr>
            <p:cNvPr id="9" name="51">
              <a:extLst>
                <a:ext uri="{FF2B5EF4-FFF2-40B4-BE49-F238E27FC236}">
                  <a16:creationId xmlns:a16="http://schemas.microsoft.com/office/drawing/2014/main" id="{92FF20C1-1FB5-4486-AC9C-9D1BC86E4791}"/>
                </a:ext>
              </a:extLst>
            </p:cNvPr>
            <p:cNvSpPr/>
            <p:nvPr/>
          </p:nvSpPr>
          <p:spPr>
            <a:xfrm>
              <a:off x="253799" y="259752"/>
              <a:ext cx="571915" cy="891155"/>
            </a:xfrm>
            <a:prstGeom prst="rect">
              <a:avLst/>
            </a:prstGeom>
            <a:solidFill>
              <a:srgbClr val="FDC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Picture 9">
              <a:extLst>
                <a:ext uri="{FF2B5EF4-FFF2-40B4-BE49-F238E27FC236}">
                  <a16:creationId xmlns:a16="http://schemas.microsoft.com/office/drawing/2014/main" id="{274A572B-C7CF-4EFD-A058-AC9AABD06CE9}"/>
                </a:ext>
              </a:extLst>
            </p:cNvPr>
            <p:cNvPicPr>
              <a:picLocks noChangeAspect="1"/>
            </p:cNvPicPr>
            <p:nvPr userDrawn="1"/>
          </p:nvPicPr>
          <p:blipFill>
            <a:blip r:embed="rId2"/>
            <a:stretch>
              <a:fillRect/>
            </a:stretch>
          </p:blipFill>
          <p:spPr>
            <a:xfrm>
              <a:off x="437643" y="705329"/>
              <a:ext cx="696656" cy="696656"/>
            </a:xfrm>
            <a:prstGeom prst="rect">
              <a:avLst/>
            </a:prstGeom>
            <a:noFill/>
          </p:spPr>
        </p:pic>
      </p:grpSp>
      <p:sp>
        <p:nvSpPr>
          <p:cNvPr id="12" name="TextBox 11">
            <a:extLst>
              <a:ext uri="{FF2B5EF4-FFF2-40B4-BE49-F238E27FC236}">
                <a16:creationId xmlns:a16="http://schemas.microsoft.com/office/drawing/2014/main" id="{E13777B6-0107-4A2F-9BC1-1D9548603233}"/>
              </a:ext>
            </a:extLst>
          </p:cNvPr>
          <p:cNvSpPr txBox="1"/>
          <p:nvPr/>
        </p:nvSpPr>
        <p:spPr>
          <a:xfrm>
            <a:off x="1064344" y="480513"/>
            <a:ext cx="10673778" cy="1323439"/>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2</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sz="4000" b="1">
                <a:latin typeface="Arial-Rounded" panose="020B0500000000000000" pitchFamily="34" charset="0"/>
                <a:ea typeface="Arial-Rounded" panose="020B0500000000000000" pitchFamily="34" charset="0"/>
                <a:cs typeface="Arial-Rounded" panose="020B0500000000000000" pitchFamily="34" charset="0"/>
              </a:rPr>
              <a:t>Tìm từ ngữ có tiếng bắt đầu bằng </a:t>
            </a:r>
            <a:r>
              <a:rPr lang="en-US" sz="4000" b="1" i="1">
                <a:solidFill>
                  <a:srgbClr val="F45149"/>
                </a:solidFill>
                <a:latin typeface="Arial-Rounded" panose="020B0500000000000000" pitchFamily="34" charset="0"/>
                <a:ea typeface="Arial-Rounded" panose="020B0500000000000000" pitchFamily="34" charset="0"/>
                <a:cs typeface="Arial-Rounded" panose="020B0500000000000000" pitchFamily="34" charset="0"/>
              </a:rPr>
              <a:t>c</a:t>
            </a:r>
            <a:r>
              <a:rPr lang="en-US" sz="4000" b="1">
                <a:latin typeface="Arial-Rounded" panose="020B0500000000000000" pitchFamily="34" charset="0"/>
                <a:ea typeface="Arial-Rounded" panose="020B0500000000000000" pitchFamily="34" charset="0"/>
                <a:cs typeface="Arial-Rounded" panose="020B0500000000000000" pitchFamily="34" charset="0"/>
              </a:rPr>
              <a:t> hoặc </a:t>
            </a:r>
            <a:r>
              <a:rPr lang="en-US" sz="4000" b="1" i="1">
                <a:solidFill>
                  <a:srgbClr val="F45149"/>
                </a:solidFill>
                <a:latin typeface="Arial-Rounded" panose="020B0500000000000000" pitchFamily="34" charset="0"/>
                <a:ea typeface="Arial-Rounded" panose="020B0500000000000000" pitchFamily="34" charset="0"/>
                <a:cs typeface="Arial-Rounded" panose="020B0500000000000000" pitchFamily="34" charset="0"/>
              </a:rPr>
              <a:t>k</a:t>
            </a:r>
            <a:r>
              <a:rPr lang="en-US" sz="4000" b="1">
                <a:solidFill>
                  <a:srgbClr val="F45149"/>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a:latin typeface="Arial-Rounded" panose="020B0500000000000000" pitchFamily="34" charset="0"/>
                <a:ea typeface="Arial-Rounded" panose="020B0500000000000000" pitchFamily="34" charset="0"/>
                <a:cs typeface="Arial-Rounded" panose="020B0500000000000000" pitchFamily="34" charset="0"/>
              </a:rPr>
              <a:t>gọi tên mỗi con vật trong hình.</a:t>
            </a:r>
            <a:endParaRPr lang="en-US"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ounded Rectangle 5">
            <a:extLst>
              <a:ext uri="{FF2B5EF4-FFF2-40B4-BE49-F238E27FC236}">
                <a16:creationId xmlns:a16="http://schemas.microsoft.com/office/drawing/2014/main" id="{9C64B57D-6C9C-47FB-9B08-D4063D44803E}"/>
              </a:ext>
            </a:extLst>
          </p:cNvPr>
          <p:cNvSpPr/>
          <p:nvPr/>
        </p:nvSpPr>
        <p:spPr>
          <a:xfrm>
            <a:off x="4761833" y="5112603"/>
            <a:ext cx="2658873" cy="830997"/>
          </a:xfrm>
          <a:prstGeom prst="roundRect">
            <a:avLst/>
          </a:prstGeom>
          <a:gradFill>
            <a:gsLst>
              <a:gs pos="0">
                <a:srgbClr val="FFC86D"/>
              </a:gs>
              <a:gs pos="21000">
                <a:schemeClr val="accent1">
                  <a:lumMod val="5000"/>
                  <a:lumOff val="95000"/>
                </a:schemeClr>
              </a:gs>
              <a:gs pos="99000">
                <a:srgbClr val="FFC86D"/>
              </a:gs>
              <a:gs pos="8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kì đà</a:t>
            </a:r>
            <a:endParaRPr lang="vi-VN" sz="48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3" name="Picture 12">
            <a:extLst>
              <a:ext uri="{FF2B5EF4-FFF2-40B4-BE49-F238E27FC236}">
                <a16:creationId xmlns:a16="http://schemas.microsoft.com/office/drawing/2014/main" id="{1A8C15B5-AC7D-4DC6-8E7B-2DB15D8D6EF0}"/>
              </a:ext>
            </a:extLst>
          </p:cNvPr>
          <p:cNvPicPr>
            <a:picLocks noChangeAspect="1"/>
          </p:cNvPicPr>
          <p:nvPr/>
        </p:nvPicPr>
        <p:blipFill>
          <a:blip r:embed="rId3">
            <a:extLst>
              <a:ext uri="{28A0092B-C50C-407E-A947-70E740481C1C}">
                <a14:useLocalDpi xmlns:a14="http://schemas.microsoft.com/office/drawing/2010/main" val="0"/>
              </a:ext>
            </a:extLst>
          </a:blip>
          <a:srcRect l="57742" t="10896" r="17109" b="25904"/>
          <a:stretch>
            <a:fillRect/>
          </a:stretch>
        </p:blipFill>
        <p:spPr>
          <a:xfrm>
            <a:off x="4312459" y="2190750"/>
            <a:ext cx="3460674" cy="2476500"/>
          </a:xfrm>
          <a:custGeom>
            <a:avLst/>
            <a:gdLst>
              <a:gd name="connsiteX0" fmla="*/ 368307 w 3087986"/>
              <a:gd name="connsiteY0" fmla="*/ 0 h 2209800"/>
              <a:gd name="connsiteX1" fmla="*/ 2719679 w 3087986"/>
              <a:gd name="connsiteY1" fmla="*/ 0 h 2209800"/>
              <a:gd name="connsiteX2" fmla="*/ 3087986 w 3087986"/>
              <a:gd name="connsiteY2" fmla="*/ 368307 h 2209800"/>
              <a:gd name="connsiteX3" fmla="*/ 3087986 w 3087986"/>
              <a:gd name="connsiteY3" fmla="*/ 1841493 h 2209800"/>
              <a:gd name="connsiteX4" fmla="*/ 2719679 w 3087986"/>
              <a:gd name="connsiteY4" fmla="*/ 2209800 h 2209800"/>
              <a:gd name="connsiteX5" fmla="*/ 368307 w 3087986"/>
              <a:gd name="connsiteY5" fmla="*/ 2209800 h 2209800"/>
              <a:gd name="connsiteX6" fmla="*/ 0 w 3087986"/>
              <a:gd name="connsiteY6" fmla="*/ 1841493 h 2209800"/>
              <a:gd name="connsiteX7" fmla="*/ 0 w 3087986"/>
              <a:gd name="connsiteY7" fmla="*/ 368307 h 2209800"/>
              <a:gd name="connsiteX8" fmla="*/ 368307 w 3087986"/>
              <a:gd name="connsiteY8" fmla="*/ 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7986" h="2209800">
                <a:moveTo>
                  <a:pt x="368307" y="0"/>
                </a:moveTo>
                <a:lnTo>
                  <a:pt x="2719679" y="0"/>
                </a:lnTo>
                <a:cubicBezTo>
                  <a:pt x="2923089" y="0"/>
                  <a:pt x="3087986" y="164897"/>
                  <a:pt x="3087986" y="368307"/>
                </a:cubicBezTo>
                <a:lnTo>
                  <a:pt x="3087986" y="1841493"/>
                </a:lnTo>
                <a:cubicBezTo>
                  <a:pt x="3087986" y="2044903"/>
                  <a:pt x="2923089" y="2209800"/>
                  <a:pt x="2719679" y="2209800"/>
                </a:cubicBezTo>
                <a:lnTo>
                  <a:pt x="368307" y="2209800"/>
                </a:lnTo>
                <a:cubicBezTo>
                  <a:pt x="164897" y="2209800"/>
                  <a:pt x="0" y="2044903"/>
                  <a:pt x="0" y="1841493"/>
                </a:cubicBezTo>
                <a:lnTo>
                  <a:pt x="0" y="368307"/>
                </a:lnTo>
                <a:cubicBezTo>
                  <a:pt x="0" y="164897"/>
                  <a:pt x="164897" y="0"/>
                  <a:pt x="368307" y="0"/>
                </a:cubicBezTo>
                <a:close/>
              </a:path>
            </a:pathLst>
          </a:custGeom>
        </p:spPr>
      </p:pic>
    </p:spTree>
    <p:extLst>
      <p:ext uri="{BB962C8B-B14F-4D97-AF65-F5344CB8AC3E}">
        <p14:creationId xmlns:p14="http://schemas.microsoft.com/office/powerpoint/2010/main" val="2562210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26" presetClass="emph" presetSubtype="0" fill="hold" grpId="1" nodeType="withEffect">
                                  <p:stCondLst>
                                    <p:cond delay="0"/>
                                  </p:stCondLst>
                                  <p:childTnLst>
                                    <p:animEffect transition="out" filter="fade">
                                      <p:cBhvr>
                                        <p:cTn id="9" dur="1000" tmFilter="0, 0; .2, .5; .8, .5; 1, 0"/>
                                        <p:tgtEl>
                                          <p:spTgt spid="20"/>
                                        </p:tgtEl>
                                      </p:cBhvr>
                                    </p:animEffect>
                                    <p:animScale>
                                      <p:cBhvr>
                                        <p:cTn id="10" dur="50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9">
            <a:extLst>
              <a:ext uri="{FF2B5EF4-FFF2-40B4-BE49-F238E27FC236}">
                <a16:creationId xmlns:a16="http://schemas.microsoft.com/office/drawing/2014/main" id="{F7FFA553-4CA6-4AA2-9BD8-1240363C70A3}"/>
              </a:ext>
            </a:extLst>
          </p:cNvPr>
          <p:cNvGrpSpPr/>
          <p:nvPr/>
        </p:nvGrpSpPr>
        <p:grpSpPr>
          <a:xfrm>
            <a:off x="4341128" y="0"/>
            <a:ext cx="3500284" cy="404311"/>
            <a:chOff x="2286000" y="530480"/>
            <a:chExt cx="7620000" cy="404311"/>
          </a:xfrm>
        </p:grpSpPr>
        <p:sp>
          <p:nvSpPr>
            <p:cNvPr id="6" name="5">
              <a:extLst>
                <a:ext uri="{FF2B5EF4-FFF2-40B4-BE49-F238E27FC236}">
                  <a16:creationId xmlns:a16="http://schemas.microsoft.com/office/drawing/2014/main" id="{1B2DC0A8-8CBC-4FE6-B1E1-8348A2E301B5}"/>
                </a:ext>
              </a:extLst>
            </p:cNvPr>
            <p:cNvSpPr/>
            <p:nvPr/>
          </p:nvSpPr>
          <p:spPr>
            <a:xfrm>
              <a:off x="2286000" y="530480"/>
              <a:ext cx="7620000" cy="38573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6">
              <a:extLst>
                <a:ext uri="{FF2B5EF4-FFF2-40B4-BE49-F238E27FC236}">
                  <a16:creationId xmlns:a16="http://schemas.microsoft.com/office/drawing/2014/main" id="{DFD5A496-D72B-46E7-8812-C03662F5FBF9}"/>
                </a:ext>
              </a:extLst>
            </p:cNvPr>
            <p:cNvSpPr txBox="1"/>
            <p:nvPr/>
          </p:nvSpPr>
          <p:spPr>
            <a:xfrm>
              <a:off x="4742748" y="534681"/>
              <a:ext cx="2782704"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BÀI TẬP</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8" name="Group 7">
            <a:extLst>
              <a:ext uri="{FF2B5EF4-FFF2-40B4-BE49-F238E27FC236}">
                <a16:creationId xmlns:a16="http://schemas.microsoft.com/office/drawing/2014/main" id="{2FDBE155-611F-4BB1-839F-A29932076C91}"/>
              </a:ext>
            </a:extLst>
          </p:cNvPr>
          <p:cNvGrpSpPr/>
          <p:nvPr/>
        </p:nvGrpSpPr>
        <p:grpSpPr>
          <a:xfrm>
            <a:off x="0" y="0"/>
            <a:ext cx="880500" cy="1142233"/>
            <a:chOff x="253799" y="259752"/>
            <a:chExt cx="880500" cy="1142233"/>
          </a:xfrm>
          <a:solidFill>
            <a:srgbClr val="5FBC98"/>
          </a:solidFill>
        </p:grpSpPr>
        <p:sp>
          <p:nvSpPr>
            <p:cNvPr id="9" name="51">
              <a:extLst>
                <a:ext uri="{FF2B5EF4-FFF2-40B4-BE49-F238E27FC236}">
                  <a16:creationId xmlns:a16="http://schemas.microsoft.com/office/drawing/2014/main" id="{92FF20C1-1FB5-4486-AC9C-9D1BC86E4791}"/>
                </a:ext>
              </a:extLst>
            </p:cNvPr>
            <p:cNvSpPr/>
            <p:nvPr/>
          </p:nvSpPr>
          <p:spPr>
            <a:xfrm>
              <a:off x="253799" y="259752"/>
              <a:ext cx="571915" cy="891155"/>
            </a:xfrm>
            <a:prstGeom prst="rect">
              <a:avLst/>
            </a:prstGeom>
            <a:solidFill>
              <a:srgbClr val="FDC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Picture 9">
              <a:extLst>
                <a:ext uri="{FF2B5EF4-FFF2-40B4-BE49-F238E27FC236}">
                  <a16:creationId xmlns:a16="http://schemas.microsoft.com/office/drawing/2014/main" id="{274A572B-C7CF-4EFD-A058-AC9AABD06CE9}"/>
                </a:ext>
              </a:extLst>
            </p:cNvPr>
            <p:cNvPicPr>
              <a:picLocks noChangeAspect="1"/>
            </p:cNvPicPr>
            <p:nvPr userDrawn="1"/>
          </p:nvPicPr>
          <p:blipFill>
            <a:blip r:embed="rId2"/>
            <a:stretch>
              <a:fillRect/>
            </a:stretch>
          </p:blipFill>
          <p:spPr>
            <a:xfrm>
              <a:off x="437643" y="705329"/>
              <a:ext cx="696656" cy="696656"/>
            </a:xfrm>
            <a:prstGeom prst="rect">
              <a:avLst/>
            </a:prstGeom>
            <a:noFill/>
          </p:spPr>
        </p:pic>
      </p:grpSp>
      <p:sp>
        <p:nvSpPr>
          <p:cNvPr id="12" name="TextBox 11">
            <a:extLst>
              <a:ext uri="{FF2B5EF4-FFF2-40B4-BE49-F238E27FC236}">
                <a16:creationId xmlns:a16="http://schemas.microsoft.com/office/drawing/2014/main" id="{E13777B6-0107-4A2F-9BC1-1D9548603233}"/>
              </a:ext>
            </a:extLst>
          </p:cNvPr>
          <p:cNvSpPr txBox="1"/>
          <p:nvPr/>
        </p:nvSpPr>
        <p:spPr>
          <a:xfrm>
            <a:off x="1064344" y="480513"/>
            <a:ext cx="10673778" cy="1323439"/>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2</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sz="4000" b="1">
                <a:latin typeface="Arial-Rounded" panose="020B0500000000000000" pitchFamily="34" charset="0"/>
                <a:ea typeface="Arial-Rounded" panose="020B0500000000000000" pitchFamily="34" charset="0"/>
                <a:cs typeface="Arial-Rounded" panose="020B0500000000000000" pitchFamily="34" charset="0"/>
              </a:rPr>
              <a:t>Tìm từ ngữ có tiếng bắt đầu bằng </a:t>
            </a:r>
            <a:r>
              <a:rPr lang="en-US" sz="4000" b="1" i="1">
                <a:solidFill>
                  <a:srgbClr val="F45149"/>
                </a:solidFill>
                <a:latin typeface="Arial-Rounded" panose="020B0500000000000000" pitchFamily="34" charset="0"/>
                <a:ea typeface="Arial-Rounded" panose="020B0500000000000000" pitchFamily="34" charset="0"/>
                <a:cs typeface="Arial-Rounded" panose="020B0500000000000000" pitchFamily="34" charset="0"/>
              </a:rPr>
              <a:t>c</a:t>
            </a:r>
            <a:r>
              <a:rPr lang="en-US" sz="4000" b="1">
                <a:latin typeface="Arial-Rounded" panose="020B0500000000000000" pitchFamily="34" charset="0"/>
                <a:ea typeface="Arial-Rounded" panose="020B0500000000000000" pitchFamily="34" charset="0"/>
                <a:cs typeface="Arial-Rounded" panose="020B0500000000000000" pitchFamily="34" charset="0"/>
              </a:rPr>
              <a:t> hoặc </a:t>
            </a:r>
            <a:r>
              <a:rPr lang="en-US" sz="4000" b="1" i="1">
                <a:solidFill>
                  <a:srgbClr val="F45149"/>
                </a:solidFill>
                <a:latin typeface="Arial-Rounded" panose="020B0500000000000000" pitchFamily="34" charset="0"/>
                <a:ea typeface="Arial-Rounded" panose="020B0500000000000000" pitchFamily="34" charset="0"/>
                <a:cs typeface="Arial-Rounded" panose="020B0500000000000000" pitchFamily="34" charset="0"/>
              </a:rPr>
              <a:t>k</a:t>
            </a:r>
            <a:r>
              <a:rPr lang="en-US" sz="4000" b="1">
                <a:solidFill>
                  <a:srgbClr val="F45149"/>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a:latin typeface="Arial-Rounded" panose="020B0500000000000000" pitchFamily="34" charset="0"/>
                <a:ea typeface="Arial-Rounded" panose="020B0500000000000000" pitchFamily="34" charset="0"/>
                <a:cs typeface="Arial-Rounded" panose="020B0500000000000000" pitchFamily="34" charset="0"/>
              </a:rPr>
              <a:t>gọi tên mỗi con vật trong hình.</a:t>
            </a:r>
            <a:endParaRPr lang="en-US"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ounded Rectangle 5">
            <a:extLst>
              <a:ext uri="{FF2B5EF4-FFF2-40B4-BE49-F238E27FC236}">
                <a16:creationId xmlns:a16="http://schemas.microsoft.com/office/drawing/2014/main" id="{9C64B57D-6C9C-47FB-9B08-D4063D44803E}"/>
              </a:ext>
            </a:extLst>
          </p:cNvPr>
          <p:cNvSpPr/>
          <p:nvPr/>
        </p:nvSpPr>
        <p:spPr>
          <a:xfrm>
            <a:off x="4761833" y="4648200"/>
            <a:ext cx="2658873" cy="830997"/>
          </a:xfrm>
          <a:prstGeom prst="roundRect">
            <a:avLst/>
          </a:prstGeom>
          <a:gradFill>
            <a:gsLst>
              <a:gs pos="0">
                <a:srgbClr val="FFC86D"/>
              </a:gs>
              <a:gs pos="21000">
                <a:schemeClr val="accent1">
                  <a:lumMod val="5000"/>
                  <a:lumOff val="95000"/>
                </a:schemeClr>
              </a:gs>
              <a:gs pos="99000">
                <a:srgbClr val="FFC86D"/>
              </a:gs>
              <a:gs pos="8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kiến</a:t>
            </a:r>
            <a:endParaRPr lang="vi-VN" sz="48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a16="http://schemas.microsoft.com/office/drawing/2014/main" id="{E8715A41-E8B2-4503-BE4C-EF8E38D12C47}"/>
              </a:ext>
            </a:extLst>
          </p:cNvPr>
          <p:cNvPicPr>
            <a:picLocks noChangeAspect="1"/>
          </p:cNvPicPr>
          <p:nvPr/>
        </p:nvPicPr>
        <p:blipFill>
          <a:blip r:embed="rId3">
            <a:extLst>
              <a:ext uri="{28A0092B-C50C-407E-A947-70E740481C1C}">
                <a14:useLocalDpi xmlns:a14="http://schemas.microsoft.com/office/drawing/2010/main" val="0"/>
              </a:ext>
            </a:extLst>
          </a:blip>
          <a:srcRect l="83848" t="23931" r="1594" b="26077"/>
          <a:stretch>
            <a:fillRect/>
          </a:stretch>
        </p:blipFill>
        <p:spPr>
          <a:xfrm>
            <a:off x="5029200" y="2437612"/>
            <a:ext cx="2027568" cy="1982776"/>
          </a:xfrm>
          <a:custGeom>
            <a:avLst/>
            <a:gdLst>
              <a:gd name="connsiteX0" fmla="*/ 291342 w 1787506"/>
              <a:gd name="connsiteY0" fmla="*/ 0 h 1748018"/>
              <a:gd name="connsiteX1" fmla="*/ 1496164 w 1787506"/>
              <a:gd name="connsiteY1" fmla="*/ 0 h 1748018"/>
              <a:gd name="connsiteX2" fmla="*/ 1787506 w 1787506"/>
              <a:gd name="connsiteY2" fmla="*/ 291342 h 1748018"/>
              <a:gd name="connsiteX3" fmla="*/ 1787506 w 1787506"/>
              <a:gd name="connsiteY3" fmla="*/ 1456676 h 1748018"/>
              <a:gd name="connsiteX4" fmla="*/ 1496164 w 1787506"/>
              <a:gd name="connsiteY4" fmla="*/ 1748018 h 1748018"/>
              <a:gd name="connsiteX5" fmla="*/ 291342 w 1787506"/>
              <a:gd name="connsiteY5" fmla="*/ 1748018 h 1748018"/>
              <a:gd name="connsiteX6" fmla="*/ 0 w 1787506"/>
              <a:gd name="connsiteY6" fmla="*/ 1456676 h 1748018"/>
              <a:gd name="connsiteX7" fmla="*/ 0 w 1787506"/>
              <a:gd name="connsiteY7" fmla="*/ 291342 h 1748018"/>
              <a:gd name="connsiteX8" fmla="*/ 291342 w 1787506"/>
              <a:gd name="connsiteY8" fmla="*/ 0 h 174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7506" h="1748018">
                <a:moveTo>
                  <a:pt x="291342" y="0"/>
                </a:moveTo>
                <a:lnTo>
                  <a:pt x="1496164" y="0"/>
                </a:lnTo>
                <a:cubicBezTo>
                  <a:pt x="1657068" y="0"/>
                  <a:pt x="1787506" y="130438"/>
                  <a:pt x="1787506" y="291342"/>
                </a:cubicBezTo>
                <a:lnTo>
                  <a:pt x="1787506" y="1456676"/>
                </a:lnTo>
                <a:cubicBezTo>
                  <a:pt x="1787506" y="1617580"/>
                  <a:pt x="1657068" y="1748018"/>
                  <a:pt x="1496164" y="1748018"/>
                </a:cubicBezTo>
                <a:lnTo>
                  <a:pt x="291342" y="1748018"/>
                </a:lnTo>
                <a:cubicBezTo>
                  <a:pt x="130438" y="1748018"/>
                  <a:pt x="0" y="1617580"/>
                  <a:pt x="0" y="1456676"/>
                </a:cubicBezTo>
                <a:lnTo>
                  <a:pt x="0" y="291342"/>
                </a:lnTo>
                <a:cubicBezTo>
                  <a:pt x="0" y="130438"/>
                  <a:pt x="130438" y="0"/>
                  <a:pt x="291342" y="0"/>
                </a:cubicBezTo>
                <a:close/>
              </a:path>
            </a:pathLst>
          </a:custGeom>
        </p:spPr>
      </p:pic>
    </p:spTree>
    <p:extLst>
      <p:ext uri="{BB962C8B-B14F-4D97-AF65-F5344CB8AC3E}">
        <p14:creationId xmlns:p14="http://schemas.microsoft.com/office/powerpoint/2010/main" val="2550638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26" presetClass="emph" presetSubtype="0" fill="hold" grpId="1" nodeType="withEffect">
                                  <p:stCondLst>
                                    <p:cond delay="0"/>
                                  </p:stCondLst>
                                  <p:childTnLst>
                                    <p:animEffect transition="out" filter="fade">
                                      <p:cBhvr>
                                        <p:cTn id="9" dur="1000" tmFilter="0, 0; .2, .5; .8, .5; 1, 0"/>
                                        <p:tgtEl>
                                          <p:spTgt spid="20"/>
                                        </p:tgtEl>
                                      </p:cBhvr>
                                    </p:animEffect>
                                    <p:animScale>
                                      <p:cBhvr>
                                        <p:cTn id="10" dur="50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9">
            <a:extLst>
              <a:ext uri="{FF2B5EF4-FFF2-40B4-BE49-F238E27FC236}">
                <a16:creationId xmlns:a16="http://schemas.microsoft.com/office/drawing/2014/main" id="{F7FFA553-4CA6-4AA2-9BD8-1240363C70A3}"/>
              </a:ext>
            </a:extLst>
          </p:cNvPr>
          <p:cNvGrpSpPr/>
          <p:nvPr/>
        </p:nvGrpSpPr>
        <p:grpSpPr>
          <a:xfrm>
            <a:off x="4341128" y="0"/>
            <a:ext cx="3500284" cy="404311"/>
            <a:chOff x="2286000" y="530480"/>
            <a:chExt cx="7620000" cy="404311"/>
          </a:xfrm>
        </p:grpSpPr>
        <p:sp>
          <p:nvSpPr>
            <p:cNvPr id="6" name="5">
              <a:extLst>
                <a:ext uri="{FF2B5EF4-FFF2-40B4-BE49-F238E27FC236}">
                  <a16:creationId xmlns:a16="http://schemas.microsoft.com/office/drawing/2014/main" id="{1B2DC0A8-8CBC-4FE6-B1E1-8348A2E301B5}"/>
                </a:ext>
              </a:extLst>
            </p:cNvPr>
            <p:cNvSpPr/>
            <p:nvPr/>
          </p:nvSpPr>
          <p:spPr>
            <a:xfrm>
              <a:off x="2286000" y="530480"/>
              <a:ext cx="7620000" cy="38573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6">
              <a:extLst>
                <a:ext uri="{FF2B5EF4-FFF2-40B4-BE49-F238E27FC236}">
                  <a16:creationId xmlns:a16="http://schemas.microsoft.com/office/drawing/2014/main" id="{DFD5A496-D72B-46E7-8812-C03662F5FBF9}"/>
                </a:ext>
              </a:extLst>
            </p:cNvPr>
            <p:cNvSpPr txBox="1"/>
            <p:nvPr/>
          </p:nvSpPr>
          <p:spPr>
            <a:xfrm>
              <a:off x="4742748" y="534681"/>
              <a:ext cx="2782704"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BÀI TẬP</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8" name="Group 7">
            <a:extLst>
              <a:ext uri="{FF2B5EF4-FFF2-40B4-BE49-F238E27FC236}">
                <a16:creationId xmlns:a16="http://schemas.microsoft.com/office/drawing/2014/main" id="{2FDBE155-611F-4BB1-839F-A29932076C91}"/>
              </a:ext>
            </a:extLst>
          </p:cNvPr>
          <p:cNvGrpSpPr/>
          <p:nvPr/>
        </p:nvGrpSpPr>
        <p:grpSpPr>
          <a:xfrm>
            <a:off x="0" y="0"/>
            <a:ext cx="880500" cy="1142233"/>
            <a:chOff x="253799" y="259752"/>
            <a:chExt cx="880500" cy="1142233"/>
          </a:xfrm>
          <a:solidFill>
            <a:srgbClr val="5FBC98"/>
          </a:solidFill>
        </p:grpSpPr>
        <p:sp>
          <p:nvSpPr>
            <p:cNvPr id="9" name="51">
              <a:extLst>
                <a:ext uri="{FF2B5EF4-FFF2-40B4-BE49-F238E27FC236}">
                  <a16:creationId xmlns:a16="http://schemas.microsoft.com/office/drawing/2014/main" id="{92FF20C1-1FB5-4486-AC9C-9D1BC86E4791}"/>
                </a:ext>
              </a:extLst>
            </p:cNvPr>
            <p:cNvSpPr/>
            <p:nvPr/>
          </p:nvSpPr>
          <p:spPr>
            <a:xfrm>
              <a:off x="253799" y="259752"/>
              <a:ext cx="571915" cy="891155"/>
            </a:xfrm>
            <a:prstGeom prst="rect">
              <a:avLst/>
            </a:prstGeom>
            <a:solidFill>
              <a:srgbClr val="FDC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Picture 9">
              <a:extLst>
                <a:ext uri="{FF2B5EF4-FFF2-40B4-BE49-F238E27FC236}">
                  <a16:creationId xmlns:a16="http://schemas.microsoft.com/office/drawing/2014/main" id="{274A572B-C7CF-4EFD-A058-AC9AABD06CE9}"/>
                </a:ext>
              </a:extLst>
            </p:cNvPr>
            <p:cNvPicPr>
              <a:picLocks noChangeAspect="1"/>
            </p:cNvPicPr>
            <p:nvPr userDrawn="1"/>
          </p:nvPicPr>
          <p:blipFill>
            <a:blip r:embed="rId2"/>
            <a:stretch>
              <a:fillRect/>
            </a:stretch>
          </p:blipFill>
          <p:spPr>
            <a:xfrm>
              <a:off x="437643" y="705329"/>
              <a:ext cx="696656" cy="696656"/>
            </a:xfrm>
            <a:prstGeom prst="rect">
              <a:avLst/>
            </a:prstGeom>
            <a:noFill/>
          </p:spPr>
        </p:pic>
      </p:grpSp>
      <p:sp>
        <p:nvSpPr>
          <p:cNvPr id="12" name="TextBox 11">
            <a:extLst>
              <a:ext uri="{FF2B5EF4-FFF2-40B4-BE49-F238E27FC236}">
                <a16:creationId xmlns:a16="http://schemas.microsoft.com/office/drawing/2014/main" id="{E13777B6-0107-4A2F-9BC1-1D9548603233}"/>
              </a:ext>
            </a:extLst>
          </p:cNvPr>
          <p:cNvSpPr txBox="1"/>
          <p:nvPr/>
        </p:nvSpPr>
        <p:spPr>
          <a:xfrm>
            <a:off x="1064344" y="381000"/>
            <a:ext cx="4117256" cy="707886"/>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3</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sz="4000" b="1">
                <a:latin typeface="Arial-Rounded" panose="020B0500000000000000" pitchFamily="34" charset="0"/>
                <a:ea typeface="Arial-Rounded" panose="020B0500000000000000" pitchFamily="34" charset="0"/>
                <a:cs typeface="Arial-Rounded" panose="020B0500000000000000" pitchFamily="34" charset="0"/>
              </a:rPr>
              <a:t>Chọn a hoặc b.</a:t>
            </a:r>
            <a:endParaRPr lang="en-US"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1" name="10">
            <a:extLst>
              <a:ext uri="{FF2B5EF4-FFF2-40B4-BE49-F238E27FC236}">
                <a16:creationId xmlns:a16="http://schemas.microsoft.com/office/drawing/2014/main" id="{8494527E-D666-4BE9-8C08-E66B81E121A9}"/>
              </a:ext>
            </a:extLst>
          </p:cNvPr>
          <p:cNvGrpSpPr/>
          <p:nvPr/>
        </p:nvGrpSpPr>
        <p:grpSpPr>
          <a:xfrm>
            <a:off x="183844" y="1195887"/>
            <a:ext cx="11474755" cy="941582"/>
            <a:chOff x="4605565" y="1979084"/>
            <a:chExt cx="8857491" cy="726818"/>
          </a:xfrm>
        </p:grpSpPr>
        <p:sp>
          <p:nvSpPr>
            <p:cNvPr id="22" name="25">
              <a:extLst>
                <a:ext uri="{FF2B5EF4-FFF2-40B4-BE49-F238E27FC236}">
                  <a16:creationId xmlns:a16="http://schemas.microsoft.com/office/drawing/2014/main" id="{72521B65-00AD-4D87-98CD-101F924BF8FF}"/>
                </a:ext>
              </a:extLst>
            </p:cNvPr>
            <p:cNvSpPr/>
            <p:nvPr/>
          </p:nvSpPr>
          <p:spPr>
            <a:xfrm>
              <a:off x="4874443" y="2221357"/>
              <a:ext cx="8588613" cy="484545"/>
            </a:xfrm>
            <a:prstGeom prst="roundRect">
              <a:avLst/>
            </a:prstGeom>
            <a:solidFill>
              <a:schemeClr val="bg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61963"/>
              <a:r>
                <a:rPr lang="vi-VN" sz="360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rPr>
                <a:t>Chọn tiếng chứa </a:t>
              </a:r>
              <a:r>
                <a:rPr lang="vi-VN" sz="3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iêu </a:t>
              </a:r>
              <a:r>
                <a:rPr lang="vi-VN" sz="360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rPr>
                <a:t>hoặc </a:t>
              </a:r>
              <a:r>
                <a:rPr lang="vi-VN" sz="3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ươu</a:t>
              </a:r>
              <a:r>
                <a:rPr lang="vi-VN" sz="360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rPr>
                <a:t> thay cho </a:t>
              </a:r>
              <a:r>
                <a:rPr lang="en-US" sz="360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rPr>
                <a:t>ô vuông.</a:t>
              </a:r>
              <a:endParaRPr lang="vi-VN" sz="3600" dirty="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44">
              <a:extLst>
                <a:ext uri="{FF2B5EF4-FFF2-40B4-BE49-F238E27FC236}">
                  <a16:creationId xmlns:a16="http://schemas.microsoft.com/office/drawing/2014/main" id="{EAA85291-CD35-4151-9257-3B5080D2FCFB}"/>
                </a:ext>
              </a:extLst>
            </p:cNvPr>
            <p:cNvSpPr/>
            <p:nvPr/>
          </p:nvSpPr>
          <p:spPr>
            <a:xfrm>
              <a:off x="4605565" y="1979084"/>
              <a:ext cx="537756" cy="484545"/>
            </a:xfrm>
            <a:prstGeom prst="roundRect">
              <a:avLst>
                <a:gd name="adj" fmla="val 9725"/>
              </a:avLst>
            </a:prstGeom>
            <a:solidFill>
              <a:srgbClr val="FEB44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solidFill>
                    <a:schemeClr val="bg1"/>
                  </a:solidFill>
                  <a:latin typeface="Arial-Rounded" panose="020B0500000000000000" pitchFamily="34" charset="0"/>
                  <a:ea typeface="Arial-Rounded" panose="020B0500000000000000" pitchFamily="34" charset="0"/>
                  <a:cs typeface="Arial-Rounded" panose="020B0500000000000000" pitchFamily="34" charset="0"/>
                </a:rPr>
                <a:t>a.</a:t>
              </a:r>
              <a:endParaRPr lang="zh-CN" alt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4" name="Google Shape;402;p31">
            <a:extLst>
              <a:ext uri="{FF2B5EF4-FFF2-40B4-BE49-F238E27FC236}">
                <a16:creationId xmlns:a16="http://schemas.microsoft.com/office/drawing/2014/main" id="{BD4848BB-6400-4A7F-8BA1-862ACFC6FEFC}"/>
              </a:ext>
            </a:extLst>
          </p:cNvPr>
          <p:cNvSpPr/>
          <p:nvPr/>
        </p:nvSpPr>
        <p:spPr>
          <a:xfrm>
            <a:off x="3224330" y="2362200"/>
            <a:ext cx="1530051" cy="83217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C8FF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500">
                <a:latin typeface="Arial-Rounded" panose="020B0500000000000000" pitchFamily="34" charset="0"/>
                <a:ea typeface="Arial-Rounded" panose="020B0500000000000000" pitchFamily="34" charset="0"/>
                <a:cs typeface="Arial-Rounded" panose="020B0500000000000000" pitchFamily="34" charset="0"/>
              </a:rPr>
              <a:t>hươu</a:t>
            </a:r>
            <a:endParaRPr sz="35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Google Shape;402;p31">
            <a:extLst>
              <a:ext uri="{FF2B5EF4-FFF2-40B4-BE49-F238E27FC236}">
                <a16:creationId xmlns:a16="http://schemas.microsoft.com/office/drawing/2014/main" id="{0F268A21-CAEF-487C-AA9B-5BC4CFDDFEF9}"/>
              </a:ext>
            </a:extLst>
          </p:cNvPr>
          <p:cNvSpPr/>
          <p:nvPr/>
        </p:nvSpPr>
        <p:spPr>
          <a:xfrm>
            <a:off x="5326244" y="2362200"/>
            <a:ext cx="1530051" cy="83217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C8FF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500">
                <a:latin typeface="Arial-Rounded" panose="020B0500000000000000" pitchFamily="34" charset="0"/>
                <a:ea typeface="Arial-Rounded" panose="020B0500000000000000" pitchFamily="34" charset="0"/>
                <a:cs typeface="Arial-Rounded" panose="020B0500000000000000" pitchFamily="34" charset="0"/>
              </a:rPr>
              <a:t>nhiều</a:t>
            </a:r>
            <a:endParaRPr sz="35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Google Shape;402;p31">
            <a:extLst>
              <a:ext uri="{FF2B5EF4-FFF2-40B4-BE49-F238E27FC236}">
                <a16:creationId xmlns:a16="http://schemas.microsoft.com/office/drawing/2014/main" id="{6C065151-9FD6-42A9-A278-855A0911A85F}"/>
              </a:ext>
            </a:extLst>
          </p:cNvPr>
          <p:cNvSpPr/>
          <p:nvPr/>
        </p:nvSpPr>
        <p:spPr>
          <a:xfrm>
            <a:off x="7428158" y="2362200"/>
            <a:ext cx="1530051" cy="83217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C8FF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500">
                <a:latin typeface="Arial-Rounded" panose="020B0500000000000000" pitchFamily="34" charset="0"/>
                <a:ea typeface="Arial-Rounded" panose="020B0500000000000000" pitchFamily="34" charset="0"/>
                <a:cs typeface="Arial-Rounded" panose="020B0500000000000000" pitchFamily="34" charset="0"/>
              </a:rPr>
              <a:t>khướu</a:t>
            </a:r>
            <a:endParaRPr sz="35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02ADA278-CCF0-4A2F-BE39-0B0D8D416724}"/>
              </a:ext>
            </a:extLst>
          </p:cNvPr>
          <p:cNvSpPr txBox="1"/>
          <p:nvPr/>
        </p:nvSpPr>
        <p:spPr>
          <a:xfrm>
            <a:off x="532172" y="3407944"/>
            <a:ext cx="11126427" cy="2308324"/>
          </a:xfrm>
          <a:prstGeom prst="rect">
            <a:avLst/>
          </a:prstGeom>
          <a:noFill/>
        </p:spPr>
        <p:txBody>
          <a:bodyPr wrap="square" rtlCol="0">
            <a:spAutoFit/>
          </a:bodyPr>
          <a:lstStyle/>
          <a:p>
            <a:pPr indent="461963" algn="just"/>
            <a:r>
              <a:rPr lang="en-US" sz="3600">
                <a:latin typeface="Arial-Rounded" panose="020B0500000000000000" pitchFamily="34" charset="0"/>
                <a:ea typeface="Arial-Rounded" panose="020B0500000000000000" pitchFamily="34" charset="0"/>
                <a:cs typeface="Arial-Rounded" panose="020B0500000000000000" pitchFamily="34" charset="0"/>
              </a:rPr>
              <a:t>Sóc hái rất </a:t>
            </a:r>
            <a:r>
              <a:rPr lang="en-US" sz="3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a:latin typeface="Arial-Rounded" panose="020B0500000000000000" pitchFamily="34" charset="0"/>
                <a:ea typeface="Arial-Rounded" panose="020B0500000000000000" pitchFamily="34" charset="0"/>
                <a:cs typeface="Arial-Rounded" panose="020B0500000000000000" pitchFamily="34" charset="0"/>
              </a:rPr>
              <a:t>    hoa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để</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tặng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bè</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Nó</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err="1">
                <a:latin typeface="Arial-Rounded" panose="020B0500000000000000" pitchFamily="34" charset="0"/>
                <a:ea typeface="Arial-Rounded" panose="020B0500000000000000" pitchFamily="34" charset="0"/>
                <a:cs typeface="Arial-Rounded" panose="020B0500000000000000" pitchFamily="34" charset="0"/>
              </a:rPr>
              <a:t>tặng</a:t>
            </a:r>
            <a:r>
              <a:rPr lang="en-US" sz="3600">
                <a:latin typeface="Arial-Rounded" panose="020B0500000000000000" pitchFamily="34" charset="0"/>
                <a:ea typeface="Arial-Rounded" panose="020B0500000000000000" pitchFamily="34" charset="0"/>
                <a:cs typeface="Arial-Rounded" panose="020B0500000000000000" pitchFamily="34" charset="0"/>
              </a:rPr>
              <a:t> </a:t>
            </a:r>
            <a:r>
              <a:rPr lang="en-US" sz="3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a:latin typeface="Arial-Rounded" panose="020B0500000000000000" pitchFamily="34" charset="0"/>
                <a:ea typeface="Arial-Rounded" panose="020B0500000000000000" pitchFamily="34" charset="0"/>
                <a:cs typeface="Arial-Rounded" panose="020B0500000000000000" pitchFamily="34" charset="0"/>
              </a:rPr>
              <a:t>      cao </a:t>
            </a:r>
            <a:r>
              <a:rPr lang="en-US" sz="3600" dirty="0" err="1">
                <a:latin typeface="Arial-Rounded" panose="020B0500000000000000" pitchFamily="34" charset="0"/>
                <a:ea typeface="Arial-Rounded" panose="020B0500000000000000" pitchFamily="34" charset="0"/>
                <a:cs typeface="Arial-Rounded" panose="020B0500000000000000" pitchFamily="34" charset="0"/>
              </a:rPr>
              <a:t>cổ</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bó</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hoa</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thiên</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điểu</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rực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rỡ</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err="1">
                <a:latin typeface="Arial-Rounded" panose="020B0500000000000000" pitchFamily="34" charset="0"/>
                <a:ea typeface="Arial-Rounded" panose="020B0500000000000000" pitchFamily="34" charset="0"/>
                <a:cs typeface="Arial-Rounded" panose="020B0500000000000000" pitchFamily="34" charset="0"/>
              </a:rPr>
              <a:t>Còn</a:t>
            </a:r>
            <a:r>
              <a:rPr lang="en-US" sz="3600">
                <a:latin typeface="Arial-Rounded" panose="020B0500000000000000" pitchFamily="34" charset="0"/>
                <a:ea typeface="Arial-Rounded" panose="020B0500000000000000" pitchFamily="34" charset="0"/>
                <a:cs typeface="Arial-Rounded" panose="020B0500000000000000" pitchFamily="34" charset="0"/>
              </a:rPr>
              <a:t> chim </a:t>
            </a:r>
            <a:r>
              <a:rPr lang="en-US" sz="3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a:latin typeface="Arial-Rounded" panose="020B0500000000000000" pitchFamily="34" charset="0"/>
                <a:ea typeface="Arial-Rounded" panose="020B0500000000000000" pitchFamily="34" charset="0"/>
                <a:cs typeface="Arial-Rounded" panose="020B0500000000000000" pitchFamily="34" charset="0"/>
              </a:rPr>
              <a:t>   và </a:t>
            </a:r>
            <a:r>
              <a:rPr lang="en-US" sz="3600" dirty="0" err="1">
                <a:latin typeface="Arial-Rounded" panose="020B0500000000000000" pitchFamily="34" charset="0"/>
                <a:ea typeface="Arial-Rounded" panose="020B0500000000000000" pitchFamily="34" charset="0"/>
                <a:cs typeface="Arial-Rounded" panose="020B0500000000000000" pitchFamily="34" charset="0"/>
              </a:rPr>
              <a:t>chim</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liếu</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điếu</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sóc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tặng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bó</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hoa</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bồ</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công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anh</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nhẹ</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như</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bông</a:t>
            </a:r>
            <a:r>
              <a:rPr lang="en-US" sz="3600" dirty="0">
                <a:latin typeface="Arial-Rounded" panose="020B0500000000000000" pitchFamily="34" charset="0"/>
                <a:ea typeface="Arial-Rounded" panose="020B0500000000000000" pitchFamily="34" charset="0"/>
                <a:cs typeface="Arial-Rounded" panose="020B0500000000000000" pitchFamily="34" charset="0"/>
              </a:rPr>
              <a:t>.</a:t>
            </a:r>
            <a:endParaRPr lang="en-VN" sz="36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 name="Picture 27">
            <a:extLst>
              <a:ext uri="{FF2B5EF4-FFF2-40B4-BE49-F238E27FC236}">
                <a16:creationId xmlns:a16="http://schemas.microsoft.com/office/drawing/2014/main" id="{69B72C88-1D08-44F6-9786-C847F9EE8054}"/>
              </a:ext>
            </a:extLst>
          </p:cNvPr>
          <p:cNvPicPr>
            <a:picLocks noChangeAspect="1"/>
          </p:cNvPicPr>
          <p:nvPr/>
        </p:nvPicPr>
        <p:blipFill>
          <a:blip r:embed="rId3"/>
          <a:stretch>
            <a:fillRect/>
          </a:stretch>
        </p:blipFill>
        <p:spPr>
          <a:xfrm>
            <a:off x="3276600" y="3474276"/>
            <a:ext cx="510439" cy="464539"/>
          </a:xfrm>
          <a:prstGeom prst="rect">
            <a:avLst/>
          </a:prstGeom>
        </p:spPr>
      </p:pic>
      <p:pic>
        <p:nvPicPr>
          <p:cNvPr id="30" name="Picture 29">
            <a:extLst>
              <a:ext uri="{FF2B5EF4-FFF2-40B4-BE49-F238E27FC236}">
                <a16:creationId xmlns:a16="http://schemas.microsoft.com/office/drawing/2014/main" id="{1ABF5401-DE25-44CA-82C7-43E86D07024A}"/>
              </a:ext>
            </a:extLst>
          </p:cNvPr>
          <p:cNvPicPr>
            <a:picLocks noChangeAspect="1"/>
          </p:cNvPicPr>
          <p:nvPr/>
        </p:nvPicPr>
        <p:blipFill>
          <a:blip r:embed="rId3"/>
          <a:stretch>
            <a:fillRect/>
          </a:stretch>
        </p:blipFill>
        <p:spPr>
          <a:xfrm>
            <a:off x="10058400" y="3474276"/>
            <a:ext cx="510439" cy="464539"/>
          </a:xfrm>
          <a:prstGeom prst="rect">
            <a:avLst/>
          </a:prstGeom>
        </p:spPr>
      </p:pic>
      <p:pic>
        <p:nvPicPr>
          <p:cNvPr id="31" name="Picture 30">
            <a:extLst>
              <a:ext uri="{FF2B5EF4-FFF2-40B4-BE49-F238E27FC236}">
                <a16:creationId xmlns:a16="http://schemas.microsoft.com/office/drawing/2014/main" id="{E0CA666A-7513-4C5D-AF12-E4F93B403379}"/>
              </a:ext>
            </a:extLst>
          </p:cNvPr>
          <p:cNvPicPr>
            <a:picLocks noChangeAspect="1"/>
          </p:cNvPicPr>
          <p:nvPr/>
        </p:nvPicPr>
        <p:blipFill>
          <a:blip r:embed="rId3"/>
          <a:stretch>
            <a:fillRect/>
          </a:stretch>
        </p:blipFill>
        <p:spPr>
          <a:xfrm>
            <a:off x="9220200" y="4097567"/>
            <a:ext cx="510439" cy="464539"/>
          </a:xfrm>
          <a:prstGeom prst="rect">
            <a:avLst/>
          </a:prstGeom>
        </p:spPr>
      </p:pic>
    </p:spTree>
    <p:extLst>
      <p:ext uri="{BB962C8B-B14F-4D97-AF65-F5344CB8AC3E}">
        <p14:creationId xmlns:p14="http://schemas.microsoft.com/office/powerpoint/2010/main" val="1707361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2"/>
                                        </p:tgtEl>
                                        <p:attrNameLst>
                                          <p:attrName>ppt_y</p:attrName>
                                        </p:attrNameLst>
                                      </p:cBhvr>
                                      <p:tavLst>
                                        <p:tav tm="0">
                                          <p:val>
                                            <p:strVal val="#ppt_y"/>
                                          </p:val>
                                        </p:tav>
                                        <p:tav tm="100000">
                                          <p:val>
                                            <p:strVal val="#ppt_y"/>
                                          </p:val>
                                        </p:tav>
                                      </p:tavLst>
                                    </p:anim>
                                    <p:anim calcmode="lin" valueType="num">
                                      <p:cBhvr>
                                        <p:cTn id="9" dur="25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2"/>
                                        </p:tgtEl>
                                      </p:cBhvr>
                                    </p:animEffect>
                                  </p:childTnLst>
                                </p:cTn>
                              </p:par>
                            </p:childTnLst>
                          </p:cTn>
                        </p:par>
                        <p:par>
                          <p:cTn id="12" fill="hold">
                            <p:stCondLst>
                              <p:cond delay="550"/>
                            </p:stCondLst>
                            <p:childTnLst>
                              <p:par>
                                <p:cTn id="13" presetID="2" presetClass="entr" presetSubtype="2" decel="10000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1+#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29"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1000" fill="hold"/>
                                        <p:tgtEl>
                                          <p:spTgt spid="24"/>
                                        </p:tgtEl>
                                        <p:attrNameLst>
                                          <p:attrName>ppt_x</p:attrName>
                                        </p:attrNameLst>
                                      </p:cBhvr>
                                      <p:tavLst>
                                        <p:tav tm="0">
                                          <p:val>
                                            <p:strVal val="#ppt_x-.2"/>
                                          </p:val>
                                        </p:tav>
                                        <p:tav tm="100000">
                                          <p:val>
                                            <p:strVal val="#ppt_x"/>
                                          </p:val>
                                        </p:tav>
                                      </p:tavLst>
                                    </p:anim>
                                    <p:anim calcmode="lin" valueType="num">
                                      <p:cBhvr>
                                        <p:cTn id="20"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4"/>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1000" fill="hold"/>
                                        <p:tgtEl>
                                          <p:spTgt spid="25"/>
                                        </p:tgtEl>
                                        <p:attrNameLst>
                                          <p:attrName>ppt_x</p:attrName>
                                        </p:attrNameLst>
                                      </p:cBhvr>
                                      <p:tavLst>
                                        <p:tav tm="0">
                                          <p:val>
                                            <p:strVal val="#ppt_x-.2"/>
                                          </p:val>
                                        </p:tav>
                                        <p:tav tm="100000">
                                          <p:val>
                                            <p:strVal val="#ppt_x"/>
                                          </p:val>
                                        </p:tav>
                                      </p:tavLst>
                                    </p:anim>
                                    <p:anim calcmode="lin" valueType="num">
                                      <p:cBhvr>
                                        <p:cTn id="25"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5"/>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1000" fill="hold"/>
                                        <p:tgtEl>
                                          <p:spTgt spid="26"/>
                                        </p:tgtEl>
                                        <p:attrNameLst>
                                          <p:attrName>ppt_x</p:attrName>
                                        </p:attrNameLst>
                                      </p:cBhvr>
                                      <p:tavLst>
                                        <p:tav tm="0">
                                          <p:val>
                                            <p:strVal val="#ppt_x-.2"/>
                                          </p:val>
                                        </p:tav>
                                        <p:tav tm="100000">
                                          <p:val>
                                            <p:strVal val="#ppt_x"/>
                                          </p:val>
                                        </p:tav>
                                      </p:tavLst>
                                    </p:anim>
                                    <p:anim calcmode="lin" valueType="num">
                                      <p:cBhvr>
                                        <p:cTn id="30"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animBg="1"/>
      <p:bldP spid="24" grpId="1" animBg="1"/>
      <p:bldP spid="25" grpId="0" animBg="1"/>
      <p:bldP spid="25" grpId="1" animBg="1"/>
      <p:bldP spid="26" grpId="0" animBg="1"/>
      <p:bldP spid="26" grpId="1" animBg="1"/>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9">
            <a:extLst>
              <a:ext uri="{FF2B5EF4-FFF2-40B4-BE49-F238E27FC236}">
                <a16:creationId xmlns:a16="http://schemas.microsoft.com/office/drawing/2014/main" id="{F7FFA553-4CA6-4AA2-9BD8-1240363C70A3}"/>
              </a:ext>
            </a:extLst>
          </p:cNvPr>
          <p:cNvGrpSpPr/>
          <p:nvPr/>
        </p:nvGrpSpPr>
        <p:grpSpPr>
          <a:xfrm>
            <a:off x="4341128" y="0"/>
            <a:ext cx="3500284" cy="404311"/>
            <a:chOff x="2286000" y="530480"/>
            <a:chExt cx="7620000" cy="404311"/>
          </a:xfrm>
        </p:grpSpPr>
        <p:sp>
          <p:nvSpPr>
            <p:cNvPr id="6" name="5">
              <a:extLst>
                <a:ext uri="{FF2B5EF4-FFF2-40B4-BE49-F238E27FC236}">
                  <a16:creationId xmlns:a16="http://schemas.microsoft.com/office/drawing/2014/main" id="{1B2DC0A8-8CBC-4FE6-B1E1-8348A2E301B5}"/>
                </a:ext>
              </a:extLst>
            </p:cNvPr>
            <p:cNvSpPr/>
            <p:nvPr/>
          </p:nvSpPr>
          <p:spPr>
            <a:xfrm>
              <a:off x="2286000" y="530480"/>
              <a:ext cx="7620000" cy="38573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6">
              <a:extLst>
                <a:ext uri="{FF2B5EF4-FFF2-40B4-BE49-F238E27FC236}">
                  <a16:creationId xmlns:a16="http://schemas.microsoft.com/office/drawing/2014/main" id="{DFD5A496-D72B-46E7-8812-C03662F5FBF9}"/>
                </a:ext>
              </a:extLst>
            </p:cNvPr>
            <p:cNvSpPr txBox="1"/>
            <p:nvPr/>
          </p:nvSpPr>
          <p:spPr>
            <a:xfrm>
              <a:off x="4742748" y="534681"/>
              <a:ext cx="2782704"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BÀI TẬP</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8" name="Group 7">
            <a:extLst>
              <a:ext uri="{FF2B5EF4-FFF2-40B4-BE49-F238E27FC236}">
                <a16:creationId xmlns:a16="http://schemas.microsoft.com/office/drawing/2014/main" id="{2FDBE155-611F-4BB1-839F-A29932076C91}"/>
              </a:ext>
            </a:extLst>
          </p:cNvPr>
          <p:cNvGrpSpPr/>
          <p:nvPr/>
        </p:nvGrpSpPr>
        <p:grpSpPr>
          <a:xfrm>
            <a:off x="0" y="0"/>
            <a:ext cx="880500" cy="1142233"/>
            <a:chOff x="253799" y="259752"/>
            <a:chExt cx="880500" cy="1142233"/>
          </a:xfrm>
          <a:solidFill>
            <a:srgbClr val="5FBC98"/>
          </a:solidFill>
        </p:grpSpPr>
        <p:sp>
          <p:nvSpPr>
            <p:cNvPr id="9" name="51">
              <a:extLst>
                <a:ext uri="{FF2B5EF4-FFF2-40B4-BE49-F238E27FC236}">
                  <a16:creationId xmlns:a16="http://schemas.microsoft.com/office/drawing/2014/main" id="{92FF20C1-1FB5-4486-AC9C-9D1BC86E4791}"/>
                </a:ext>
              </a:extLst>
            </p:cNvPr>
            <p:cNvSpPr/>
            <p:nvPr/>
          </p:nvSpPr>
          <p:spPr>
            <a:xfrm>
              <a:off x="253799" y="259752"/>
              <a:ext cx="571915" cy="891155"/>
            </a:xfrm>
            <a:prstGeom prst="rect">
              <a:avLst/>
            </a:prstGeom>
            <a:solidFill>
              <a:srgbClr val="FDC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Picture 9">
              <a:extLst>
                <a:ext uri="{FF2B5EF4-FFF2-40B4-BE49-F238E27FC236}">
                  <a16:creationId xmlns:a16="http://schemas.microsoft.com/office/drawing/2014/main" id="{274A572B-C7CF-4EFD-A058-AC9AABD06CE9}"/>
                </a:ext>
              </a:extLst>
            </p:cNvPr>
            <p:cNvPicPr>
              <a:picLocks noChangeAspect="1"/>
            </p:cNvPicPr>
            <p:nvPr userDrawn="1"/>
          </p:nvPicPr>
          <p:blipFill>
            <a:blip r:embed="rId2"/>
            <a:stretch>
              <a:fillRect/>
            </a:stretch>
          </p:blipFill>
          <p:spPr>
            <a:xfrm>
              <a:off x="437643" y="705329"/>
              <a:ext cx="696656" cy="696656"/>
            </a:xfrm>
            <a:prstGeom prst="rect">
              <a:avLst/>
            </a:prstGeom>
            <a:noFill/>
          </p:spPr>
        </p:pic>
      </p:grpSp>
      <p:sp>
        <p:nvSpPr>
          <p:cNvPr id="12" name="TextBox 11">
            <a:extLst>
              <a:ext uri="{FF2B5EF4-FFF2-40B4-BE49-F238E27FC236}">
                <a16:creationId xmlns:a16="http://schemas.microsoft.com/office/drawing/2014/main" id="{E13777B6-0107-4A2F-9BC1-1D9548603233}"/>
              </a:ext>
            </a:extLst>
          </p:cNvPr>
          <p:cNvSpPr txBox="1"/>
          <p:nvPr/>
        </p:nvSpPr>
        <p:spPr>
          <a:xfrm>
            <a:off x="1064344" y="381000"/>
            <a:ext cx="4117256" cy="707886"/>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3</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sz="4000" b="1">
                <a:latin typeface="Arial-Rounded" panose="020B0500000000000000" pitchFamily="34" charset="0"/>
                <a:ea typeface="Arial-Rounded" panose="020B0500000000000000" pitchFamily="34" charset="0"/>
                <a:cs typeface="Arial-Rounded" panose="020B0500000000000000" pitchFamily="34" charset="0"/>
              </a:rPr>
              <a:t>Chọn a hoặc b.</a:t>
            </a:r>
            <a:endParaRPr lang="en-US"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1" name="10">
            <a:extLst>
              <a:ext uri="{FF2B5EF4-FFF2-40B4-BE49-F238E27FC236}">
                <a16:creationId xmlns:a16="http://schemas.microsoft.com/office/drawing/2014/main" id="{8494527E-D666-4BE9-8C08-E66B81E121A9}"/>
              </a:ext>
            </a:extLst>
          </p:cNvPr>
          <p:cNvGrpSpPr/>
          <p:nvPr/>
        </p:nvGrpSpPr>
        <p:grpSpPr>
          <a:xfrm>
            <a:off x="183844" y="1195887"/>
            <a:ext cx="11474755" cy="941582"/>
            <a:chOff x="4605565" y="1979084"/>
            <a:chExt cx="8857491" cy="726818"/>
          </a:xfrm>
        </p:grpSpPr>
        <p:sp>
          <p:nvSpPr>
            <p:cNvPr id="22" name="25">
              <a:extLst>
                <a:ext uri="{FF2B5EF4-FFF2-40B4-BE49-F238E27FC236}">
                  <a16:creationId xmlns:a16="http://schemas.microsoft.com/office/drawing/2014/main" id="{72521B65-00AD-4D87-98CD-101F924BF8FF}"/>
                </a:ext>
              </a:extLst>
            </p:cNvPr>
            <p:cNvSpPr/>
            <p:nvPr/>
          </p:nvSpPr>
          <p:spPr>
            <a:xfrm>
              <a:off x="4874443" y="2221357"/>
              <a:ext cx="8588613" cy="484545"/>
            </a:xfrm>
            <a:prstGeom prst="roundRect">
              <a:avLst/>
            </a:prstGeom>
            <a:solidFill>
              <a:schemeClr val="bg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61963"/>
              <a:r>
                <a:rPr lang="vi-VN" sz="360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rPr>
                <a:t>Chọn tiếng chứa </a:t>
              </a:r>
              <a:r>
                <a:rPr lang="vi-VN" sz="3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iêu </a:t>
              </a:r>
              <a:r>
                <a:rPr lang="vi-VN" sz="360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rPr>
                <a:t>hoặc </a:t>
              </a:r>
              <a:r>
                <a:rPr lang="vi-VN" sz="3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ươu</a:t>
              </a:r>
              <a:r>
                <a:rPr lang="vi-VN" sz="360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rPr>
                <a:t> thay cho </a:t>
              </a:r>
              <a:r>
                <a:rPr lang="en-US" sz="360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rPr>
                <a:t>ô vuông.</a:t>
              </a:r>
              <a:endParaRPr lang="vi-VN" sz="3600" dirty="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44">
              <a:extLst>
                <a:ext uri="{FF2B5EF4-FFF2-40B4-BE49-F238E27FC236}">
                  <a16:creationId xmlns:a16="http://schemas.microsoft.com/office/drawing/2014/main" id="{EAA85291-CD35-4151-9257-3B5080D2FCFB}"/>
                </a:ext>
              </a:extLst>
            </p:cNvPr>
            <p:cNvSpPr/>
            <p:nvPr/>
          </p:nvSpPr>
          <p:spPr>
            <a:xfrm>
              <a:off x="4605565" y="1979084"/>
              <a:ext cx="537756" cy="484545"/>
            </a:xfrm>
            <a:prstGeom prst="roundRect">
              <a:avLst>
                <a:gd name="adj" fmla="val 9725"/>
              </a:avLst>
            </a:prstGeom>
            <a:solidFill>
              <a:srgbClr val="FEB44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solidFill>
                    <a:schemeClr val="bg1"/>
                  </a:solidFill>
                  <a:latin typeface="Arial-Rounded" panose="020B0500000000000000" pitchFamily="34" charset="0"/>
                  <a:ea typeface="Arial-Rounded" panose="020B0500000000000000" pitchFamily="34" charset="0"/>
                  <a:cs typeface="Arial-Rounded" panose="020B0500000000000000" pitchFamily="34" charset="0"/>
                </a:rPr>
                <a:t>a.</a:t>
              </a:r>
              <a:endParaRPr lang="zh-CN" alt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4" name="Google Shape;402;p31">
            <a:extLst>
              <a:ext uri="{FF2B5EF4-FFF2-40B4-BE49-F238E27FC236}">
                <a16:creationId xmlns:a16="http://schemas.microsoft.com/office/drawing/2014/main" id="{BD4848BB-6400-4A7F-8BA1-862ACFC6FEFC}"/>
              </a:ext>
            </a:extLst>
          </p:cNvPr>
          <p:cNvSpPr/>
          <p:nvPr/>
        </p:nvSpPr>
        <p:spPr>
          <a:xfrm>
            <a:off x="3224330" y="2362200"/>
            <a:ext cx="1530051" cy="83217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C8FF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500">
                <a:latin typeface="Arial-Rounded" panose="020B0500000000000000" pitchFamily="34" charset="0"/>
                <a:ea typeface="Arial-Rounded" panose="020B0500000000000000" pitchFamily="34" charset="0"/>
                <a:cs typeface="Arial-Rounded" panose="020B0500000000000000" pitchFamily="34" charset="0"/>
              </a:rPr>
              <a:t>hươu</a:t>
            </a:r>
            <a:endParaRPr sz="35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Google Shape;402;p31">
            <a:extLst>
              <a:ext uri="{FF2B5EF4-FFF2-40B4-BE49-F238E27FC236}">
                <a16:creationId xmlns:a16="http://schemas.microsoft.com/office/drawing/2014/main" id="{6C065151-9FD6-42A9-A278-855A0911A85F}"/>
              </a:ext>
            </a:extLst>
          </p:cNvPr>
          <p:cNvSpPr/>
          <p:nvPr/>
        </p:nvSpPr>
        <p:spPr>
          <a:xfrm>
            <a:off x="7428158" y="2362200"/>
            <a:ext cx="1530051" cy="83217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C8FF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500">
                <a:latin typeface="Arial-Rounded" panose="020B0500000000000000" pitchFamily="34" charset="0"/>
                <a:ea typeface="Arial-Rounded" panose="020B0500000000000000" pitchFamily="34" charset="0"/>
                <a:cs typeface="Arial-Rounded" panose="020B0500000000000000" pitchFamily="34" charset="0"/>
              </a:rPr>
              <a:t>khướu</a:t>
            </a:r>
            <a:endParaRPr sz="35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02ADA278-CCF0-4A2F-BE39-0B0D8D416724}"/>
              </a:ext>
            </a:extLst>
          </p:cNvPr>
          <p:cNvSpPr txBox="1"/>
          <p:nvPr/>
        </p:nvSpPr>
        <p:spPr>
          <a:xfrm>
            <a:off x="532172" y="3407944"/>
            <a:ext cx="11126427" cy="2308324"/>
          </a:xfrm>
          <a:prstGeom prst="rect">
            <a:avLst/>
          </a:prstGeom>
          <a:noFill/>
        </p:spPr>
        <p:txBody>
          <a:bodyPr wrap="square" rtlCol="0">
            <a:spAutoFit/>
          </a:bodyPr>
          <a:lstStyle/>
          <a:p>
            <a:pPr indent="461963" algn="just"/>
            <a:r>
              <a:rPr lang="en-US" sz="3600">
                <a:latin typeface="Arial-Rounded" panose="020B0500000000000000" pitchFamily="34" charset="0"/>
                <a:ea typeface="Arial-Rounded" panose="020B0500000000000000" pitchFamily="34" charset="0"/>
                <a:cs typeface="Arial-Rounded" panose="020B0500000000000000" pitchFamily="34" charset="0"/>
              </a:rPr>
              <a:t>Sóc hái rất </a:t>
            </a:r>
            <a:r>
              <a:rPr lang="en-US"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3600">
                <a:latin typeface="Arial-Rounded" panose="020B0500000000000000" pitchFamily="34" charset="0"/>
                <a:ea typeface="Arial-Rounded" panose="020B0500000000000000" pitchFamily="34" charset="0"/>
                <a:cs typeface="Arial-Rounded" panose="020B0500000000000000" pitchFamily="34" charset="0"/>
              </a:rPr>
              <a:t> hoa để tặng bạn bè. Nó tặng </a:t>
            </a:r>
            <a:r>
              <a:rPr lang="en-US" sz="3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a:latin typeface="Arial-Rounded" panose="020B0500000000000000" pitchFamily="34" charset="0"/>
                <a:ea typeface="Arial-Rounded" panose="020B0500000000000000" pitchFamily="34" charset="0"/>
                <a:cs typeface="Arial-Rounded" panose="020B0500000000000000" pitchFamily="34" charset="0"/>
              </a:rPr>
              <a:t>     cao cổ một bó hoa thiên điểu rực rỡ. Còn chim </a:t>
            </a:r>
            <a:r>
              <a:rPr lang="en-US" sz="3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a:latin typeface="Arial-Rounded" panose="020B0500000000000000" pitchFamily="34" charset="0"/>
                <a:ea typeface="Arial-Rounded" panose="020B0500000000000000" pitchFamily="34" charset="0"/>
                <a:cs typeface="Arial-Rounded" panose="020B0500000000000000" pitchFamily="34" charset="0"/>
              </a:rPr>
              <a:t>   và chim liếu điếu được sóc tặng một bó hoa bồ công anh nhẹ như bông.</a:t>
            </a:r>
            <a:endParaRPr lang="en-VN" sz="36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9" name="Picture 18">
            <a:extLst>
              <a:ext uri="{FF2B5EF4-FFF2-40B4-BE49-F238E27FC236}">
                <a16:creationId xmlns:a16="http://schemas.microsoft.com/office/drawing/2014/main" id="{8BB60FEC-688F-4896-8482-64C8C65C280D}"/>
              </a:ext>
            </a:extLst>
          </p:cNvPr>
          <p:cNvPicPr>
            <a:picLocks noChangeAspect="1"/>
          </p:cNvPicPr>
          <p:nvPr/>
        </p:nvPicPr>
        <p:blipFill>
          <a:blip r:embed="rId3"/>
          <a:stretch>
            <a:fillRect/>
          </a:stretch>
        </p:blipFill>
        <p:spPr>
          <a:xfrm>
            <a:off x="10058400" y="3474276"/>
            <a:ext cx="510439" cy="464539"/>
          </a:xfrm>
          <a:prstGeom prst="rect">
            <a:avLst/>
          </a:prstGeom>
        </p:spPr>
      </p:pic>
      <p:pic>
        <p:nvPicPr>
          <p:cNvPr id="32" name="Picture 31">
            <a:extLst>
              <a:ext uri="{FF2B5EF4-FFF2-40B4-BE49-F238E27FC236}">
                <a16:creationId xmlns:a16="http://schemas.microsoft.com/office/drawing/2014/main" id="{DD660855-E40E-4943-A6AD-570996CF9A66}"/>
              </a:ext>
            </a:extLst>
          </p:cNvPr>
          <p:cNvPicPr>
            <a:picLocks noChangeAspect="1"/>
          </p:cNvPicPr>
          <p:nvPr/>
        </p:nvPicPr>
        <p:blipFill>
          <a:blip r:embed="rId3"/>
          <a:stretch>
            <a:fillRect/>
          </a:stretch>
        </p:blipFill>
        <p:spPr>
          <a:xfrm>
            <a:off x="9220200" y="4097567"/>
            <a:ext cx="510439" cy="464539"/>
          </a:xfrm>
          <a:prstGeom prst="rect">
            <a:avLst/>
          </a:prstGeom>
        </p:spPr>
      </p:pic>
    </p:spTree>
    <p:extLst>
      <p:ext uri="{BB962C8B-B14F-4D97-AF65-F5344CB8AC3E}">
        <p14:creationId xmlns:p14="http://schemas.microsoft.com/office/powerpoint/2010/main" val="2555020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9">
            <a:extLst>
              <a:ext uri="{FF2B5EF4-FFF2-40B4-BE49-F238E27FC236}">
                <a16:creationId xmlns:a16="http://schemas.microsoft.com/office/drawing/2014/main" id="{F7FFA553-4CA6-4AA2-9BD8-1240363C70A3}"/>
              </a:ext>
            </a:extLst>
          </p:cNvPr>
          <p:cNvGrpSpPr/>
          <p:nvPr/>
        </p:nvGrpSpPr>
        <p:grpSpPr>
          <a:xfrm>
            <a:off x="4341128" y="0"/>
            <a:ext cx="3500284" cy="404311"/>
            <a:chOff x="2286000" y="530480"/>
            <a:chExt cx="7620000" cy="404311"/>
          </a:xfrm>
        </p:grpSpPr>
        <p:sp>
          <p:nvSpPr>
            <p:cNvPr id="6" name="5">
              <a:extLst>
                <a:ext uri="{FF2B5EF4-FFF2-40B4-BE49-F238E27FC236}">
                  <a16:creationId xmlns:a16="http://schemas.microsoft.com/office/drawing/2014/main" id="{1B2DC0A8-8CBC-4FE6-B1E1-8348A2E301B5}"/>
                </a:ext>
              </a:extLst>
            </p:cNvPr>
            <p:cNvSpPr/>
            <p:nvPr/>
          </p:nvSpPr>
          <p:spPr>
            <a:xfrm>
              <a:off x="2286000" y="530480"/>
              <a:ext cx="7620000" cy="38573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6">
              <a:extLst>
                <a:ext uri="{FF2B5EF4-FFF2-40B4-BE49-F238E27FC236}">
                  <a16:creationId xmlns:a16="http://schemas.microsoft.com/office/drawing/2014/main" id="{DFD5A496-D72B-46E7-8812-C03662F5FBF9}"/>
                </a:ext>
              </a:extLst>
            </p:cNvPr>
            <p:cNvSpPr txBox="1"/>
            <p:nvPr/>
          </p:nvSpPr>
          <p:spPr>
            <a:xfrm>
              <a:off x="4742748" y="534681"/>
              <a:ext cx="2782704"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BÀI TẬP</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8" name="Group 7">
            <a:extLst>
              <a:ext uri="{FF2B5EF4-FFF2-40B4-BE49-F238E27FC236}">
                <a16:creationId xmlns:a16="http://schemas.microsoft.com/office/drawing/2014/main" id="{2FDBE155-611F-4BB1-839F-A29932076C91}"/>
              </a:ext>
            </a:extLst>
          </p:cNvPr>
          <p:cNvGrpSpPr/>
          <p:nvPr/>
        </p:nvGrpSpPr>
        <p:grpSpPr>
          <a:xfrm>
            <a:off x="0" y="0"/>
            <a:ext cx="880500" cy="1142233"/>
            <a:chOff x="253799" y="259752"/>
            <a:chExt cx="880500" cy="1142233"/>
          </a:xfrm>
          <a:solidFill>
            <a:srgbClr val="5FBC98"/>
          </a:solidFill>
        </p:grpSpPr>
        <p:sp>
          <p:nvSpPr>
            <p:cNvPr id="9" name="51">
              <a:extLst>
                <a:ext uri="{FF2B5EF4-FFF2-40B4-BE49-F238E27FC236}">
                  <a16:creationId xmlns:a16="http://schemas.microsoft.com/office/drawing/2014/main" id="{92FF20C1-1FB5-4486-AC9C-9D1BC86E4791}"/>
                </a:ext>
              </a:extLst>
            </p:cNvPr>
            <p:cNvSpPr/>
            <p:nvPr/>
          </p:nvSpPr>
          <p:spPr>
            <a:xfrm>
              <a:off x="253799" y="259752"/>
              <a:ext cx="571915" cy="891155"/>
            </a:xfrm>
            <a:prstGeom prst="rect">
              <a:avLst/>
            </a:prstGeom>
            <a:solidFill>
              <a:srgbClr val="FDC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Picture 9">
              <a:extLst>
                <a:ext uri="{FF2B5EF4-FFF2-40B4-BE49-F238E27FC236}">
                  <a16:creationId xmlns:a16="http://schemas.microsoft.com/office/drawing/2014/main" id="{274A572B-C7CF-4EFD-A058-AC9AABD06CE9}"/>
                </a:ext>
              </a:extLst>
            </p:cNvPr>
            <p:cNvPicPr>
              <a:picLocks noChangeAspect="1"/>
            </p:cNvPicPr>
            <p:nvPr userDrawn="1"/>
          </p:nvPicPr>
          <p:blipFill>
            <a:blip r:embed="rId2"/>
            <a:stretch>
              <a:fillRect/>
            </a:stretch>
          </p:blipFill>
          <p:spPr>
            <a:xfrm>
              <a:off x="437643" y="705329"/>
              <a:ext cx="696656" cy="696656"/>
            </a:xfrm>
            <a:prstGeom prst="rect">
              <a:avLst/>
            </a:prstGeom>
            <a:noFill/>
          </p:spPr>
        </p:pic>
      </p:grpSp>
      <p:sp>
        <p:nvSpPr>
          <p:cNvPr id="12" name="TextBox 11">
            <a:extLst>
              <a:ext uri="{FF2B5EF4-FFF2-40B4-BE49-F238E27FC236}">
                <a16:creationId xmlns:a16="http://schemas.microsoft.com/office/drawing/2014/main" id="{E13777B6-0107-4A2F-9BC1-1D9548603233}"/>
              </a:ext>
            </a:extLst>
          </p:cNvPr>
          <p:cNvSpPr txBox="1"/>
          <p:nvPr/>
        </p:nvSpPr>
        <p:spPr>
          <a:xfrm>
            <a:off x="1064344" y="381000"/>
            <a:ext cx="4117256" cy="707886"/>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3</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sz="4000" b="1">
                <a:latin typeface="Arial-Rounded" panose="020B0500000000000000" pitchFamily="34" charset="0"/>
                <a:ea typeface="Arial-Rounded" panose="020B0500000000000000" pitchFamily="34" charset="0"/>
                <a:cs typeface="Arial-Rounded" panose="020B0500000000000000" pitchFamily="34" charset="0"/>
              </a:rPr>
              <a:t>Chọn a hoặc b.</a:t>
            </a:r>
            <a:endParaRPr lang="en-US"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1" name="10">
            <a:extLst>
              <a:ext uri="{FF2B5EF4-FFF2-40B4-BE49-F238E27FC236}">
                <a16:creationId xmlns:a16="http://schemas.microsoft.com/office/drawing/2014/main" id="{8494527E-D666-4BE9-8C08-E66B81E121A9}"/>
              </a:ext>
            </a:extLst>
          </p:cNvPr>
          <p:cNvGrpSpPr/>
          <p:nvPr/>
        </p:nvGrpSpPr>
        <p:grpSpPr>
          <a:xfrm>
            <a:off x="183844" y="1195887"/>
            <a:ext cx="11474755" cy="941582"/>
            <a:chOff x="4605565" y="1979084"/>
            <a:chExt cx="8857491" cy="726818"/>
          </a:xfrm>
        </p:grpSpPr>
        <p:sp>
          <p:nvSpPr>
            <p:cNvPr id="22" name="25">
              <a:extLst>
                <a:ext uri="{FF2B5EF4-FFF2-40B4-BE49-F238E27FC236}">
                  <a16:creationId xmlns:a16="http://schemas.microsoft.com/office/drawing/2014/main" id="{72521B65-00AD-4D87-98CD-101F924BF8FF}"/>
                </a:ext>
              </a:extLst>
            </p:cNvPr>
            <p:cNvSpPr/>
            <p:nvPr/>
          </p:nvSpPr>
          <p:spPr>
            <a:xfrm>
              <a:off x="4874443" y="2221357"/>
              <a:ext cx="8588613" cy="484545"/>
            </a:xfrm>
            <a:prstGeom prst="roundRect">
              <a:avLst/>
            </a:prstGeom>
            <a:solidFill>
              <a:schemeClr val="bg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61963"/>
              <a:r>
                <a:rPr lang="vi-VN" sz="360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rPr>
                <a:t>Chọn tiếng chứa </a:t>
              </a:r>
              <a:r>
                <a:rPr lang="vi-VN" sz="3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iêu </a:t>
              </a:r>
              <a:r>
                <a:rPr lang="vi-VN" sz="360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rPr>
                <a:t>hoặc </a:t>
              </a:r>
              <a:r>
                <a:rPr lang="vi-VN" sz="3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ươu</a:t>
              </a:r>
              <a:r>
                <a:rPr lang="vi-VN" sz="360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rPr>
                <a:t> thay cho </a:t>
              </a:r>
              <a:r>
                <a:rPr lang="en-US" sz="360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rPr>
                <a:t>ô vuông.</a:t>
              </a:r>
              <a:endParaRPr lang="vi-VN" sz="3600" dirty="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44">
              <a:extLst>
                <a:ext uri="{FF2B5EF4-FFF2-40B4-BE49-F238E27FC236}">
                  <a16:creationId xmlns:a16="http://schemas.microsoft.com/office/drawing/2014/main" id="{EAA85291-CD35-4151-9257-3B5080D2FCFB}"/>
                </a:ext>
              </a:extLst>
            </p:cNvPr>
            <p:cNvSpPr/>
            <p:nvPr/>
          </p:nvSpPr>
          <p:spPr>
            <a:xfrm>
              <a:off x="4605565" y="1979084"/>
              <a:ext cx="537756" cy="484545"/>
            </a:xfrm>
            <a:prstGeom prst="roundRect">
              <a:avLst>
                <a:gd name="adj" fmla="val 9725"/>
              </a:avLst>
            </a:prstGeom>
            <a:solidFill>
              <a:srgbClr val="FEB44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solidFill>
                    <a:schemeClr val="bg1"/>
                  </a:solidFill>
                  <a:latin typeface="Arial-Rounded" panose="020B0500000000000000" pitchFamily="34" charset="0"/>
                  <a:ea typeface="Arial-Rounded" panose="020B0500000000000000" pitchFamily="34" charset="0"/>
                  <a:cs typeface="Arial-Rounded" panose="020B0500000000000000" pitchFamily="34" charset="0"/>
                </a:rPr>
                <a:t>a.</a:t>
              </a:r>
              <a:endParaRPr lang="zh-CN" alt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6" name="Google Shape;402;p31">
            <a:extLst>
              <a:ext uri="{FF2B5EF4-FFF2-40B4-BE49-F238E27FC236}">
                <a16:creationId xmlns:a16="http://schemas.microsoft.com/office/drawing/2014/main" id="{6C065151-9FD6-42A9-A278-855A0911A85F}"/>
              </a:ext>
            </a:extLst>
          </p:cNvPr>
          <p:cNvSpPr/>
          <p:nvPr/>
        </p:nvSpPr>
        <p:spPr>
          <a:xfrm>
            <a:off x="7428158" y="2362200"/>
            <a:ext cx="1530051" cy="83217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C8FF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500">
                <a:latin typeface="Arial-Rounded" panose="020B0500000000000000" pitchFamily="34" charset="0"/>
                <a:ea typeface="Arial-Rounded" panose="020B0500000000000000" pitchFamily="34" charset="0"/>
                <a:cs typeface="Arial-Rounded" panose="020B0500000000000000" pitchFamily="34" charset="0"/>
              </a:rPr>
              <a:t>khướu</a:t>
            </a:r>
            <a:endParaRPr sz="35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02ADA278-CCF0-4A2F-BE39-0B0D8D416724}"/>
              </a:ext>
            </a:extLst>
          </p:cNvPr>
          <p:cNvSpPr txBox="1"/>
          <p:nvPr/>
        </p:nvSpPr>
        <p:spPr>
          <a:xfrm>
            <a:off x="431257" y="3407944"/>
            <a:ext cx="11355028" cy="2308324"/>
          </a:xfrm>
          <a:prstGeom prst="rect">
            <a:avLst/>
          </a:prstGeom>
          <a:noFill/>
        </p:spPr>
        <p:txBody>
          <a:bodyPr wrap="square" rtlCol="0">
            <a:spAutoFit/>
          </a:bodyPr>
          <a:lstStyle/>
          <a:p>
            <a:pPr indent="461963" algn="just"/>
            <a:r>
              <a:rPr lang="en-US" sz="3600">
                <a:latin typeface="Arial-Rounded" panose="020B0500000000000000" pitchFamily="34" charset="0"/>
                <a:ea typeface="Arial-Rounded" panose="020B0500000000000000" pitchFamily="34" charset="0"/>
                <a:cs typeface="Arial-Rounded" panose="020B0500000000000000" pitchFamily="34" charset="0"/>
              </a:rPr>
              <a:t>Sóc hái rất </a:t>
            </a:r>
            <a:r>
              <a:rPr lang="en-US"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3600">
                <a:latin typeface="Arial-Rounded" panose="020B0500000000000000" pitchFamily="34" charset="0"/>
                <a:ea typeface="Arial-Rounded" panose="020B0500000000000000" pitchFamily="34" charset="0"/>
                <a:cs typeface="Arial-Rounded" panose="020B0500000000000000" pitchFamily="34" charset="0"/>
              </a:rPr>
              <a:t> hoa để tặng bạn bè. Nó tặng </a:t>
            </a:r>
            <a:r>
              <a:rPr lang="en-US"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hươu</a:t>
            </a:r>
            <a:r>
              <a:rPr lang="en-US" sz="3600">
                <a:latin typeface="Arial-Rounded" panose="020B0500000000000000" pitchFamily="34" charset="0"/>
                <a:ea typeface="Arial-Rounded" panose="020B0500000000000000" pitchFamily="34" charset="0"/>
                <a:cs typeface="Arial-Rounded" panose="020B0500000000000000" pitchFamily="34" charset="0"/>
              </a:rPr>
              <a:t> cao cổ một bó hoa thiên điểu rực rỡ. Còn chim </a:t>
            </a:r>
            <a:r>
              <a:rPr lang="en-US"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a:latin typeface="Arial-Rounded" panose="020B0500000000000000" pitchFamily="34" charset="0"/>
                <a:ea typeface="Arial-Rounded" panose="020B0500000000000000" pitchFamily="34" charset="0"/>
                <a:cs typeface="Arial-Rounded" panose="020B0500000000000000" pitchFamily="34" charset="0"/>
              </a:rPr>
              <a:t>và chim liếu điếu được sóc tặng một bó hoa bồ công anh nhẹ như bông.</a:t>
            </a:r>
            <a:endParaRPr lang="en-VN" sz="36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Picture 16">
            <a:extLst>
              <a:ext uri="{FF2B5EF4-FFF2-40B4-BE49-F238E27FC236}">
                <a16:creationId xmlns:a16="http://schemas.microsoft.com/office/drawing/2014/main" id="{3D502B71-C38E-4608-9A9D-FCBC4B0D3F13}"/>
              </a:ext>
            </a:extLst>
          </p:cNvPr>
          <p:cNvPicPr>
            <a:picLocks noChangeAspect="1"/>
          </p:cNvPicPr>
          <p:nvPr/>
        </p:nvPicPr>
        <p:blipFill>
          <a:blip r:embed="rId3"/>
          <a:stretch>
            <a:fillRect/>
          </a:stretch>
        </p:blipFill>
        <p:spPr>
          <a:xfrm>
            <a:off x="9220200" y="4097567"/>
            <a:ext cx="510439" cy="464539"/>
          </a:xfrm>
          <a:prstGeom prst="rect">
            <a:avLst/>
          </a:prstGeom>
        </p:spPr>
      </p:pic>
    </p:spTree>
    <p:extLst>
      <p:ext uri="{BB962C8B-B14F-4D97-AF65-F5344CB8AC3E}">
        <p14:creationId xmlns:p14="http://schemas.microsoft.com/office/powerpoint/2010/main" val="15271216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9">
            <a:extLst>
              <a:ext uri="{FF2B5EF4-FFF2-40B4-BE49-F238E27FC236}">
                <a16:creationId xmlns:a16="http://schemas.microsoft.com/office/drawing/2014/main" id="{F7FFA553-4CA6-4AA2-9BD8-1240363C70A3}"/>
              </a:ext>
            </a:extLst>
          </p:cNvPr>
          <p:cNvGrpSpPr/>
          <p:nvPr/>
        </p:nvGrpSpPr>
        <p:grpSpPr>
          <a:xfrm>
            <a:off x="4341128" y="0"/>
            <a:ext cx="3500284" cy="404311"/>
            <a:chOff x="2286000" y="530480"/>
            <a:chExt cx="7620000" cy="404311"/>
          </a:xfrm>
        </p:grpSpPr>
        <p:sp>
          <p:nvSpPr>
            <p:cNvPr id="6" name="5">
              <a:extLst>
                <a:ext uri="{FF2B5EF4-FFF2-40B4-BE49-F238E27FC236}">
                  <a16:creationId xmlns:a16="http://schemas.microsoft.com/office/drawing/2014/main" id="{1B2DC0A8-8CBC-4FE6-B1E1-8348A2E301B5}"/>
                </a:ext>
              </a:extLst>
            </p:cNvPr>
            <p:cNvSpPr/>
            <p:nvPr/>
          </p:nvSpPr>
          <p:spPr>
            <a:xfrm>
              <a:off x="2286000" y="530480"/>
              <a:ext cx="7620000" cy="38573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6">
              <a:extLst>
                <a:ext uri="{FF2B5EF4-FFF2-40B4-BE49-F238E27FC236}">
                  <a16:creationId xmlns:a16="http://schemas.microsoft.com/office/drawing/2014/main" id="{DFD5A496-D72B-46E7-8812-C03662F5FBF9}"/>
                </a:ext>
              </a:extLst>
            </p:cNvPr>
            <p:cNvSpPr txBox="1"/>
            <p:nvPr/>
          </p:nvSpPr>
          <p:spPr>
            <a:xfrm>
              <a:off x="4742748" y="534681"/>
              <a:ext cx="2782704"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BÀI TẬP</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8" name="Group 7">
            <a:extLst>
              <a:ext uri="{FF2B5EF4-FFF2-40B4-BE49-F238E27FC236}">
                <a16:creationId xmlns:a16="http://schemas.microsoft.com/office/drawing/2014/main" id="{2FDBE155-611F-4BB1-839F-A29932076C91}"/>
              </a:ext>
            </a:extLst>
          </p:cNvPr>
          <p:cNvGrpSpPr/>
          <p:nvPr/>
        </p:nvGrpSpPr>
        <p:grpSpPr>
          <a:xfrm>
            <a:off x="0" y="0"/>
            <a:ext cx="880500" cy="1142233"/>
            <a:chOff x="253799" y="259752"/>
            <a:chExt cx="880500" cy="1142233"/>
          </a:xfrm>
          <a:solidFill>
            <a:srgbClr val="5FBC98"/>
          </a:solidFill>
        </p:grpSpPr>
        <p:sp>
          <p:nvSpPr>
            <p:cNvPr id="9" name="51">
              <a:extLst>
                <a:ext uri="{FF2B5EF4-FFF2-40B4-BE49-F238E27FC236}">
                  <a16:creationId xmlns:a16="http://schemas.microsoft.com/office/drawing/2014/main" id="{92FF20C1-1FB5-4486-AC9C-9D1BC86E4791}"/>
                </a:ext>
              </a:extLst>
            </p:cNvPr>
            <p:cNvSpPr/>
            <p:nvPr/>
          </p:nvSpPr>
          <p:spPr>
            <a:xfrm>
              <a:off x="253799" y="259752"/>
              <a:ext cx="571915" cy="891155"/>
            </a:xfrm>
            <a:prstGeom prst="rect">
              <a:avLst/>
            </a:prstGeom>
            <a:solidFill>
              <a:srgbClr val="FDC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Picture 9">
              <a:extLst>
                <a:ext uri="{FF2B5EF4-FFF2-40B4-BE49-F238E27FC236}">
                  <a16:creationId xmlns:a16="http://schemas.microsoft.com/office/drawing/2014/main" id="{274A572B-C7CF-4EFD-A058-AC9AABD06CE9}"/>
                </a:ext>
              </a:extLst>
            </p:cNvPr>
            <p:cNvPicPr>
              <a:picLocks noChangeAspect="1"/>
            </p:cNvPicPr>
            <p:nvPr userDrawn="1"/>
          </p:nvPicPr>
          <p:blipFill>
            <a:blip r:embed="rId2"/>
            <a:stretch>
              <a:fillRect/>
            </a:stretch>
          </p:blipFill>
          <p:spPr>
            <a:xfrm>
              <a:off x="437643" y="705329"/>
              <a:ext cx="696656" cy="696656"/>
            </a:xfrm>
            <a:prstGeom prst="rect">
              <a:avLst/>
            </a:prstGeom>
            <a:noFill/>
          </p:spPr>
        </p:pic>
      </p:grpSp>
      <p:sp>
        <p:nvSpPr>
          <p:cNvPr id="12" name="TextBox 11">
            <a:extLst>
              <a:ext uri="{FF2B5EF4-FFF2-40B4-BE49-F238E27FC236}">
                <a16:creationId xmlns:a16="http://schemas.microsoft.com/office/drawing/2014/main" id="{E13777B6-0107-4A2F-9BC1-1D9548603233}"/>
              </a:ext>
            </a:extLst>
          </p:cNvPr>
          <p:cNvSpPr txBox="1"/>
          <p:nvPr/>
        </p:nvSpPr>
        <p:spPr>
          <a:xfrm>
            <a:off x="1064344" y="381000"/>
            <a:ext cx="4117256" cy="707886"/>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3</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sz="4000" b="1">
                <a:latin typeface="Arial-Rounded" panose="020B0500000000000000" pitchFamily="34" charset="0"/>
                <a:ea typeface="Arial-Rounded" panose="020B0500000000000000" pitchFamily="34" charset="0"/>
                <a:cs typeface="Arial-Rounded" panose="020B0500000000000000" pitchFamily="34" charset="0"/>
              </a:rPr>
              <a:t>Chọn a hoặc b.</a:t>
            </a:r>
            <a:endParaRPr lang="en-US"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1" name="10">
            <a:extLst>
              <a:ext uri="{FF2B5EF4-FFF2-40B4-BE49-F238E27FC236}">
                <a16:creationId xmlns:a16="http://schemas.microsoft.com/office/drawing/2014/main" id="{8494527E-D666-4BE9-8C08-E66B81E121A9}"/>
              </a:ext>
            </a:extLst>
          </p:cNvPr>
          <p:cNvGrpSpPr/>
          <p:nvPr/>
        </p:nvGrpSpPr>
        <p:grpSpPr>
          <a:xfrm>
            <a:off x="183844" y="1195887"/>
            <a:ext cx="11474755" cy="941582"/>
            <a:chOff x="4605565" y="1979084"/>
            <a:chExt cx="8857491" cy="726818"/>
          </a:xfrm>
        </p:grpSpPr>
        <p:sp>
          <p:nvSpPr>
            <p:cNvPr id="22" name="25">
              <a:extLst>
                <a:ext uri="{FF2B5EF4-FFF2-40B4-BE49-F238E27FC236}">
                  <a16:creationId xmlns:a16="http://schemas.microsoft.com/office/drawing/2014/main" id="{72521B65-00AD-4D87-98CD-101F924BF8FF}"/>
                </a:ext>
              </a:extLst>
            </p:cNvPr>
            <p:cNvSpPr/>
            <p:nvPr/>
          </p:nvSpPr>
          <p:spPr>
            <a:xfrm>
              <a:off x="4874443" y="2221357"/>
              <a:ext cx="8588613" cy="484545"/>
            </a:xfrm>
            <a:prstGeom prst="roundRect">
              <a:avLst/>
            </a:prstGeom>
            <a:solidFill>
              <a:schemeClr val="bg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61963"/>
              <a:r>
                <a:rPr lang="vi-VN" sz="360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rPr>
                <a:t>Chọn tiếng chứa </a:t>
              </a:r>
              <a:r>
                <a:rPr lang="vi-VN" sz="3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iêu </a:t>
              </a:r>
              <a:r>
                <a:rPr lang="vi-VN" sz="360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rPr>
                <a:t>hoặc </a:t>
              </a:r>
              <a:r>
                <a:rPr lang="vi-VN" sz="3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ươu</a:t>
              </a:r>
              <a:r>
                <a:rPr lang="vi-VN" sz="360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rPr>
                <a:t> thay cho </a:t>
              </a:r>
              <a:r>
                <a:rPr lang="en-US" sz="360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rPr>
                <a:t>ô vuông.</a:t>
              </a:r>
              <a:endParaRPr lang="vi-VN" sz="3600" dirty="0">
                <a:solidFill>
                  <a:sysClr val="windowText" lastClr="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44">
              <a:extLst>
                <a:ext uri="{FF2B5EF4-FFF2-40B4-BE49-F238E27FC236}">
                  <a16:creationId xmlns:a16="http://schemas.microsoft.com/office/drawing/2014/main" id="{EAA85291-CD35-4151-9257-3B5080D2FCFB}"/>
                </a:ext>
              </a:extLst>
            </p:cNvPr>
            <p:cNvSpPr/>
            <p:nvPr/>
          </p:nvSpPr>
          <p:spPr>
            <a:xfrm>
              <a:off x="4605565" y="1979084"/>
              <a:ext cx="537756" cy="484545"/>
            </a:xfrm>
            <a:prstGeom prst="roundRect">
              <a:avLst>
                <a:gd name="adj" fmla="val 9725"/>
              </a:avLst>
            </a:prstGeom>
            <a:solidFill>
              <a:srgbClr val="FEB44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solidFill>
                    <a:schemeClr val="bg1"/>
                  </a:solidFill>
                  <a:latin typeface="Arial-Rounded" panose="020B0500000000000000" pitchFamily="34" charset="0"/>
                  <a:ea typeface="Arial-Rounded" panose="020B0500000000000000" pitchFamily="34" charset="0"/>
                  <a:cs typeface="Arial-Rounded" panose="020B0500000000000000" pitchFamily="34" charset="0"/>
                </a:rPr>
                <a:t>a.</a:t>
              </a:r>
              <a:endParaRPr lang="zh-CN" alt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7" name="TextBox 26">
            <a:extLst>
              <a:ext uri="{FF2B5EF4-FFF2-40B4-BE49-F238E27FC236}">
                <a16:creationId xmlns:a16="http://schemas.microsoft.com/office/drawing/2014/main" id="{02ADA278-CCF0-4A2F-BE39-0B0D8D416724}"/>
              </a:ext>
            </a:extLst>
          </p:cNvPr>
          <p:cNvSpPr txBox="1"/>
          <p:nvPr/>
        </p:nvSpPr>
        <p:spPr>
          <a:xfrm>
            <a:off x="431257" y="3429000"/>
            <a:ext cx="11355028" cy="2308324"/>
          </a:xfrm>
          <a:prstGeom prst="rect">
            <a:avLst/>
          </a:prstGeom>
          <a:noFill/>
        </p:spPr>
        <p:txBody>
          <a:bodyPr wrap="square" rtlCol="0">
            <a:spAutoFit/>
          </a:bodyPr>
          <a:lstStyle/>
          <a:p>
            <a:pPr indent="461963" algn="just"/>
            <a:r>
              <a:rPr lang="en-US" sz="3600">
                <a:latin typeface="Arial-Rounded" panose="020B0500000000000000" pitchFamily="34" charset="0"/>
                <a:ea typeface="Arial-Rounded" panose="020B0500000000000000" pitchFamily="34" charset="0"/>
                <a:cs typeface="Arial-Rounded" panose="020B0500000000000000" pitchFamily="34" charset="0"/>
              </a:rPr>
              <a:t>Sóc hái rất </a:t>
            </a:r>
            <a:r>
              <a:rPr lang="en-US"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3600">
                <a:latin typeface="Arial-Rounded" panose="020B0500000000000000" pitchFamily="34" charset="0"/>
                <a:ea typeface="Arial-Rounded" panose="020B0500000000000000" pitchFamily="34" charset="0"/>
                <a:cs typeface="Arial-Rounded" panose="020B0500000000000000" pitchFamily="34" charset="0"/>
              </a:rPr>
              <a:t> hoa để tặng bạn bè. Nó tặng </a:t>
            </a:r>
            <a:r>
              <a:rPr lang="en-US"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hươu</a:t>
            </a:r>
            <a:r>
              <a:rPr lang="en-US" sz="3600">
                <a:latin typeface="Arial-Rounded" panose="020B0500000000000000" pitchFamily="34" charset="0"/>
                <a:ea typeface="Arial-Rounded" panose="020B0500000000000000" pitchFamily="34" charset="0"/>
                <a:cs typeface="Arial-Rounded" panose="020B0500000000000000" pitchFamily="34" charset="0"/>
              </a:rPr>
              <a:t> cao cổ một bó hoa thiên điểu rực rỡ. Còn chim </a:t>
            </a:r>
            <a:r>
              <a:rPr lang="en-US" sz="36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khướu </a:t>
            </a:r>
            <a:r>
              <a:rPr lang="en-US" sz="3600">
                <a:latin typeface="Arial-Rounded" panose="020B0500000000000000" pitchFamily="34" charset="0"/>
                <a:ea typeface="Arial-Rounded" panose="020B0500000000000000" pitchFamily="34" charset="0"/>
                <a:cs typeface="Arial-Rounded" panose="020B0500000000000000" pitchFamily="34" charset="0"/>
              </a:rPr>
              <a:t>và chim liếu điếu được sóc tặng một bó hoa bồ công anh nhẹ như bông.</a:t>
            </a:r>
            <a:endParaRPr lang="en-VN" sz="3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63195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9">
            <a:extLst>
              <a:ext uri="{FF2B5EF4-FFF2-40B4-BE49-F238E27FC236}">
                <a16:creationId xmlns:a16="http://schemas.microsoft.com/office/drawing/2014/main" id="{F7FFA553-4CA6-4AA2-9BD8-1240363C70A3}"/>
              </a:ext>
            </a:extLst>
          </p:cNvPr>
          <p:cNvGrpSpPr/>
          <p:nvPr/>
        </p:nvGrpSpPr>
        <p:grpSpPr>
          <a:xfrm>
            <a:off x="4341128" y="0"/>
            <a:ext cx="3500284" cy="404311"/>
            <a:chOff x="2286000" y="530480"/>
            <a:chExt cx="7620000" cy="404311"/>
          </a:xfrm>
        </p:grpSpPr>
        <p:sp>
          <p:nvSpPr>
            <p:cNvPr id="6" name="5">
              <a:extLst>
                <a:ext uri="{FF2B5EF4-FFF2-40B4-BE49-F238E27FC236}">
                  <a16:creationId xmlns:a16="http://schemas.microsoft.com/office/drawing/2014/main" id="{1B2DC0A8-8CBC-4FE6-B1E1-8348A2E301B5}"/>
                </a:ext>
              </a:extLst>
            </p:cNvPr>
            <p:cNvSpPr/>
            <p:nvPr/>
          </p:nvSpPr>
          <p:spPr>
            <a:xfrm>
              <a:off x="2286000" y="530480"/>
              <a:ext cx="7620000" cy="38573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6">
              <a:extLst>
                <a:ext uri="{FF2B5EF4-FFF2-40B4-BE49-F238E27FC236}">
                  <a16:creationId xmlns:a16="http://schemas.microsoft.com/office/drawing/2014/main" id="{DFD5A496-D72B-46E7-8812-C03662F5FBF9}"/>
                </a:ext>
              </a:extLst>
            </p:cNvPr>
            <p:cNvSpPr txBox="1"/>
            <p:nvPr/>
          </p:nvSpPr>
          <p:spPr>
            <a:xfrm>
              <a:off x="4742748" y="534681"/>
              <a:ext cx="2782704"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BÀI TẬP</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8" name="Group 7">
            <a:extLst>
              <a:ext uri="{FF2B5EF4-FFF2-40B4-BE49-F238E27FC236}">
                <a16:creationId xmlns:a16="http://schemas.microsoft.com/office/drawing/2014/main" id="{2FDBE155-611F-4BB1-839F-A29932076C91}"/>
              </a:ext>
            </a:extLst>
          </p:cNvPr>
          <p:cNvGrpSpPr/>
          <p:nvPr/>
        </p:nvGrpSpPr>
        <p:grpSpPr>
          <a:xfrm>
            <a:off x="0" y="0"/>
            <a:ext cx="880500" cy="1142233"/>
            <a:chOff x="253799" y="259752"/>
            <a:chExt cx="880500" cy="1142233"/>
          </a:xfrm>
          <a:solidFill>
            <a:srgbClr val="5FBC98"/>
          </a:solidFill>
        </p:grpSpPr>
        <p:sp>
          <p:nvSpPr>
            <p:cNvPr id="9" name="51">
              <a:extLst>
                <a:ext uri="{FF2B5EF4-FFF2-40B4-BE49-F238E27FC236}">
                  <a16:creationId xmlns:a16="http://schemas.microsoft.com/office/drawing/2014/main" id="{92FF20C1-1FB5-4486-AC9C-9D1BC86E4791}"/>
                </a:ext>
              </a:extLst>
            </p:cNvPr>
            <p:cNvSpPr/>
            <p:nvPr/>
          </p:nvSpPr>
          <p:spPr>
            <a:xfrm>
              <a:off x="253799" y="259752"/>
              <a:ext cx="571915" cy="891155"/>
            </a:xfrm>
            <a:prstGeom prst="rect">
              <a:avLst/>
            </a:prstGeom>
            <a:solidFill>
              <a:srgbClr val="FDC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Picture 9">
              <a:extLst>
                <a:ext uri="{FF2B5EF4-FFF2-40B4-BE49-F238E27FC236}">
                  <a16:creationId xmlns:a16="http://schemas.microsoft.com/office/drawing/2014/main" id="{274A572B-C7CF-4EFD-A058-AC9AABD06CE9}"/>
                </a:ext>
              </a:extLst>
            </p:cNvPr>
            <p:cNvPicPr>
              <a:picLocks noChangeAspect="1"/>
            </p:cNvPicPr>
            <p:nvPr userDrawn="1"/>
          </p:nvPicPr>
          <p:blipFill>
            <a:blip r:embed="rId3"/>
            <a:stretch>
              <a:fillRect/>
            </a:stretch>
          </p:blipFill>
          <p:spPr>
            <a:xfrm>
              <a:off x="437643" y="705329"/>
              <a:ext cx="696656" cy="696656"/>
            </a:xfrm>
            <a:prstGeom prst="rect">
              <a:avLst/>
            </a:prstGeom>
            <a:noFill/>
          </p:spPr>
        </p:pic>
      </p:grpSp>
      <p:sp>
        <p:nvSpPr>
          <p:cNvPr id="12" name="TextBox 11">
            <a:extLst>
              <a:ext uri="{FF2B5EF4-FFF2-40B4-BE49-F238E27FC236}">
                <a16:creationId xmlns:a16="http://schemas.microsoft.com/office/drawing/2014/main" id="{E13777B6-0107-4A2F-9BC1-1D9548603233}"/>
              </a:ext>
            </a:extLst>
          </p:cNvPr>
          <p:cNvSpPr txBox="1"/>
          <p:nvPr/>
        </p:nvSpPr>
        <p:spPr>
          <a:xfrm>
            <a:off x="1064344" y="381000"/>
            <a:ext cx="4117256" cy="707886"/>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3</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sz="4000" b="1">
                <a:latin typeface="Arial-Rounded" panose="020B0500000000000000" pitchFamily="34" charset="0"/>
                <a:ea typeface="Arial-Rounded" panose="020B0500000000000000" pitchFamily="34" charset="0"/>
                <a:cs typeface="Arial-Rounded" panose="020B0500000000000000" pitchFamily="34" charset="0"/>
              </a:rPr>
              <a:t>Chọn a hoặc b.</a:t>
            </a:r>
            <a:endParaRPr lang="en-US"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1" name="10">
            <a:extLst>
              <a:ext uri="{FF2B5EF4-FFF2-40B4-BE49-F238E27FC236}">
                <a16:creationId xmlns:a16="http://schemas.microsoft.com/office/drawing/2014/main" id="{8494527E-D666-4BE9-8C08-E66B81E121A9}"/>
              </a:ext>
            </a:extLst>
          </p:cNvPr>
          <p:cNvGrpSpPr/>
          <p:nvPr/>
        </p:nvGrpSpPr>
        <p:grpSpPr>
          <a:xfrm>
            <a:off x="183844" y="1195887"/>
            <a:ext cx="11474755" cy="941582"/>
            <a:chOff x="4605565" y="1979084"/>
            <a:chExt cx="8857491" cy="726818"/>
          </a:xfrm>
        </p:grpSpPr>
        <p:sp>
          <p:nvSpPr>
            <p:cNvPr id="22" name="25">
              <a:extLst>
                <a:ext uri="{FF2B5EF4-FFF2-40B4-BE49-F238E27FC236}">
                  <a16:creationId xmlns:a16="http://schemas.microsoft.com/office/drawing/2014/main" id="{72521B65-00AD-4D87-98CD-101F924BF8FF}"/>
                </a:ext>
              </a:extLst>
            </p:cNvPr>
            <p:cNvSpPr/>
            <p:nvPr/>
          </p:nvSpPr>
          <p:spPr>
            <a:xfrm>
              <a:off x="4874443" y="2221357"/>
              <a:ext cx="8588613" cy="484545"/>
            </a:xfrm>
            <a:prstGeom prst="roundRect">
              <a:avLst/>
            </a:prstGeom>
            <a:solidFill>
              <a:schemeClr val="bg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61963"/>
              <a:r>
                <a:rPr lang="vi-VN" sz="360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Tìm từ ngữ có tiếng chứa </a:t>
              </a:r>
              <a:r>
                <a:rPr lang="vi-VN" sz="3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en</a:t>
              </a:r>
              <a:r>
                <a:rPr lang="vi-VN" sz="360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 hoặc </a:t>
              </a:r>
              <a:r>
                <a:rPr lang="vi-VN" sz="3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eng</a:t>
              </a:r>
              <a:r>
                <a:rPr lang="vi-VN" sz="360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vi-VN" sz="3600"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44">
              <a:extLst>
                <a:ext uri="{FF2B5EF4-FFF2-40B4-BE49-F238E27FC236}">
                  <a16:creationId xmlns:a16="http://schemas.microsoft.com/office/drawing/2014/main" id="{EAA85291-CD35-4151-9257-3B5080D2FCFB}"/>
                </a:ext>
              </a:extLst>
            </p:cNvPr>
            <p:cNvSpPr/>
            <p:nvPr/>
          </p:nvSpPr>
          <p:spPr>
            <a:xfrm>
              <a:off x="4605565" y="1979084"/>
              <a:ext cx="537756" cy="484545"/>
            </a:xfrm>
            <a:prstGeom prst="roundRect">
              <a:avLst>
                <a:gd name="adj" fmla="val 9725"/>
              </a:avLst>
            </a:prstGeom>
            <a:solidFill>
              <a:srgbClr val="FEB44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solidFill>
                    <a:schemeClr val="bg1"/>
                  </a:solidFill>
                  <a:latin typeface="Arial-Rounded" panose="020B0500000000000000" pitchFamily="34" charset="0"/>
                  <a:ea typeface="Arial-Rounded" panose="020B0500000000000000" pitchFamily="34" charset="0"/>
                  <a:cs typeface="Arial-Rounded" panose="020B0500000000000000" pitchFamily="34" charset="0"/>
                </a:rPr>
                <a:t>b.</a:t>
              </a:r>
              <a:endParaRPr lang="zh-CN" alt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grpSp>
      <p:graphicFrame>
        <p:nvGraphicFramePr>
          <p:cNvPr id="4" name="Table 10">
            <a:extLst>
              <a:ext uri="{FF2B5EF4-FFF2-40B4-BE49-F238E27FC236}">
                <a16:creationId xmlns:a16="http://schemas.microsoft.com/office/drawing/2014/main" id="{7A35EB2E-8347-499C-ABCE-E70A5AFB03FD}"/>
              </a:ext>
            </a:extLst>
          </p:cNvPr>
          <p:cNvGraphicFramePr>
            <a:graphicFrameLocks noGrp="1"/>
          </p:cNvGraphicFramePr>
          <p:nvPr>
            <p:extLst>
              <p:ext uri="{D42A27DB-BD31-4B8C-83A1-F6EECF244321}">
                <p14:modId xmlns:p14="http://schemas.microsoft.com/office/powerpoint/2010/main" val="2224642804"/>
              </p:ext>
            </p:extLst>
          </p:nvPr>
        </p:nvGraphicFramePr>
        <p:xfrm>
          <a:off x="532170" y="2558330"/>
          <a:ext cx="11126427" cy="3232870"/>
        </p:xfrm>
        <a:graphic>
          <a:graphicData uri="http://schemas.openxmlformats.org/drawingml/2006/table">
            <a:tbl>
              <a:tblPr firstRow="1" bandRow="1">
                <a:tableStyleId>{5C22544A-7EE6-4342-B048-85BDC9FD1C3A}</a:tableStyleId>
              </a:tblPr>
              <a:tblGrid>
                <a:gridCol w="1906230">
                  <a:extLst>
                    <a:ext uri="{9D8B030D-6E8A-4147-A177-3AD203B41FA5}">
                      <a16:colId xmlns:a16="http://schemas.microsoft.com/office/drawing/2014/main" val="1901850114"/>
                    </a:ext>
                  </a:extLst>
                </a:gridCol>
                <a:gridCol w="9220197">
                  <a:extLst>
                    <a:ext uri="{9D8B030D-6E8A-4147-A177-3AD203B41FA5}">
                      <a16:colId xmlns:a16="http://schemas.microsoft.com/office/drawing/2014/main" val="281846798"/>
                    </a:ext>
                  </a:extLst>
                </a:gridCol>
              </a:tblGrid>
              <a:tr h="1616435">
                <a:tc>
                  <a:txBody>
                    <a:bodyPr/>
                    <a:lstStyle/>
                    <a:p>
                      <a:endParaRPr lang="en-US"/>
                    </a:p>
                  </a:txBody>
                  <a:tcP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chemeClr val="bg1"/>
                    </a:solidFill>
                  </a:tcPr>
                </a:tc>
                <a:tc>
                  <a:txBody>
                    <a:bodyPr/>
                    <a:lstStyle/>
                    <a:p>
                      <a:endParaRPr lang="en-US"/>
                    </a:p>
                  </a:txBody>
                  <a:tcP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chemeClr val="bg1"/>
                    </a:solidFill>
                  </a:tcPr>
                </a:tc>
                <a:extLst>
                  <a:ext uri="{0D108BD9-81ED-4DB2-BD59-A6C34878D82A}">
                    <a16:rowId xmlns:a16="http://schemas.microsoft.com/office/drawing/2014/main" val="579608990"/>
                  </a:ext>
                </a:extLst>
              </a:tr>
              <a:tr h="1616435">
                <a:tc>
                  <a:txBody>
                    <a:bodyPr/>
                    <a:lstStyle/>
                    <a:p>
                      <a:endParaRPr lang="en-US"/>
                    </a:p>
                  </a:txBody>
                  <a:tcP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chemeClr val="bg1"/>
                    </a:solidFill>
                  </a:tcPr>
                </a:tc>
                <a:tc>
                  <a:txBody>
                    <a:bodyPr/>
                    <a:lstStyle/>
                    <a:p>
                      <a:endParaRPr lang="en-US"/>
                    </a:p>
                  </a:txBody>
                  <a:tcP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chemeClr val="bg1"/>
                    </a:solidFill>
                  </a:tcPr>
                </a:tc>
                <a:extLst>
                  <a:ext uri="{0D108BD9-81ED-4DB2-BD59-A6C34878D82A}">
                    <a16:rowId xmlns:a16="http://schemas.microsoft.com/office/drawing/2014/main" val="3076730313"/>
                  </a:ext>
                </a:extLst>
              </a:tr>
            </a:tbl>
          </a:graphicData>
        </a:graphic>
      </p:graphicFrame>
      <p:sp>
        <p:nvSpPr>
          <p:cNvPr id="16" name="Google Shape;402;p31">
            <a:extLst>
              <a:ext uri="{FF2B5EF4-FFF2-40B4-BE49-F238E27FC236}">
                <a16:creationId xmlns:a16="http://schemas.microsoft.com/office/drawing/2014/main" id="{BE74286E-6054-436D-B6F7-17250E311CEE}"/>
              </a:ext>
            </a:extLst>
          </p:cNvPr>
          <p:cNvSpPr/>
          <p:nvPr/>
        </p:nvSpPr>
        <p:spPr>
          <a:xfrm>
            <a:off x="762000" y="2947626"/>
            <a:ext cx="1530051" cy="83217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C8FF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en</a:t>
            </a:r>
            <a:endParaRPr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Google Shape;402;p31">
            <a:extLst>
              <a:ext uri="{FF2B5EF4-FFF2-40B4-BE49-F238E27FC236}">
                <a16:creationId xmlns:a16="http://schemas.microsoft.com/office/drawing/2014/main" id="{916B1E1F-97BA-40EF-8DEB-76C616D927C8}"/>
              </a:ext>
            </a:extLst>
          </p:cNvPr>
          <p:cNvSpPr/>
          <p:nvPr/>
        </p:nvSpPr>
        <p:spPr>
          <a:xfrm>
            <a:off x="752475" y="4578026"/>
            <a:ext cx="1530051" cy="83217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C8FF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eng</a:t>
            </a:r>
            <a:endParaRPr sz="4000" b="1">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ounded Rectangle 5">
            <a:extLst>
              <a:ext uri="{FF2B5EF4-FFF2-40B4-BE49-F238E27FC236}">
                <a16:creationId xmlns:a16="http://schemas.microsoft.com/office/drawing/2014/main" id="{26D28909-0B6C-44CA-A276-9111D1791284}"/>
              </a:ext>
            </a:extLst>
          </p:cNvPr>
          <p:cNvSpPr/>
          <p:nvPr/>
        </p:nvSpPr>
        <p:spPr>
          <a:xfrm>
            <a:off x="2667000" y="3035913"/>
            <a:ext cx="2085076" cy="655600"/>
          </a:xfrm>
          <a:prstGeom prst="roundRect">
            <a:avLst/>
          </a:prstGeom>
          <a:solidFill>
            <a:schemeClr val="bg1"/>
          </a:solidFill>
          <a:ln w="3175">
            <a:solidFill>
              <a:schemeClr val="tx1">
                <a:lumMod val="50000"/>
                <a:lumOff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dế mèn</a:t>
            </a:r>
            <a:endParaRPr lang="vi-VN" sz="4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ounded Rectangle 5">
            <a:extLst>
              <a:ext uri="{FF2B5EF4-FFF2-40B4-BE49-F238E27FC236}">
                <a16:creationId xmlns:a16="http://schemas.microsoft.com/office/drawing/2014/main" id="{CBDF336E-340D-4F4D-A6F9-BA4090FFA43F}"/>
              </a:ext>
            </a:extLst>
          </p:cNvPr>
          <p:cNvSpPr/>
          <p:nvPr/>
        </p:nvSpPr>
        <p:spPr>
          <a:xfrm>
            <a:off x="4890248" y="3035913"/>
            <a:ext cx="2085076" cy="655600"/>
          </a:xfrm>
          <a:prstGeom prst="roundRect">
            <a:avLst/>
          </a:prstGeom>
          <a:solidFill>
            <a:schemeClr val="bg1"/>
          </a:solidFill>
          <a:ln w="3175">
            <a:solidFill>
              <a:schemeClr val="tx1">
                <a:lumMod val="50000"/>
                <a:lumOff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cuộn len</a:t>
            </a:r>
            <a:endParaRPr lang="vi-VN" sz="4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ounded Rectangle 5">
            <a:extLst>
              <a:ext uri="{FF2B5EF4-FFF2-40B4-BE49-F238E27FC236}">
                <a16:creationId xmlns:a16="http://schemas.microsoft.com/office/drawing/2014/main" id="{0B6063D7-6A2E-4D1D-BC80-0EB43EF0E352}"/>
              </a:ext>
            </a:extLst>
          </p:cNvPr>
          <p:cNvSpPr/>
          <p:nvPr/>
        </p:nvSpPr>
        <p:spPr>
          <a:xfrm>
            <a:off x="7113496" y="3035913"/>
            <a:ext cx="2085076" cy="655600"/>
          </a:xfrm>
          <a:prstGeom prst="roundRect">
            <a:avLst/>
          </a:prstGeom>
          <a:solidFill>
            <a:schemeClr val="bg1"/>
          </a:solidFill>
          <a:ln w="3175">
            <a:solidFill>
              <a:schemeClr val="tx1">
                <a:lumMod val="50000"/>
                <a:lumOff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hoa sen</a:t>
            </a:r>
            <a:endParaRPr lang="vi-VN" sz="4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ounded Rectangle 5">
            <a:extLst>
              <a:ext uri="{FF2B5EF4-FFF2-40B4-BE49-F238E27FC236}">
                <a16:creationId xmlns:a16="http://schemas.microsoft.com/office/drawing/2014/main" id="{4AEB71F7-FEE5-4613-88F9-C0A5E82C85B1}"/>
              </a:ext>
            </a:extLst>
          </p:cNvPr>
          <p:cNvSpPr/>
          <p:nvPr/>
        </p:nvSpPr>
        <p:spPr>
          <a:xfrm>
            <a:off x="9336744" y="3035913"/>
            <a:ext cx="2085076" cy="655600"/>
          </a:xfrm>
          <a:prstGeom prst="roundRect">
            <a:avLst/>
          </a:prstGeom>
          <a:solidFill>
            <a:schemeClr val="bg1"/>
          </a:solidFill>
          <a:ln w="3175">
            <a:solidFill>
              <a:schemeClr val="tx1">
                <a:lumMod val="50000"/>
                <a:lumOff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vi-VN" sz="4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Rounded Rectangle 5">
            <a:extLst>
              <a:ext uri="{FF2B5EF4-FFF2-40B4-BE49-F238E27FC236}">
                <a16:creationId xmlns:a16="http://schemas.microsoft.com/office/drawing/2014/main" id="{26E18939-396D-40B2-B544-74E88EA0FDB5}"/>
              </a:ext>
            </a:extLst>
          </p:cNvPr>
          <p:cNvSpPr/>
          <p:nvPr/>
        </p:nvSpPr>
        <p:spPr>
          <a:xfrm>
            <a:off x="2667000" y="4666313"/>
            <a:ext cx="2085076" cy="655600"/>
          </a:xfrm>
          <a:prstGeom prst="roundRect">
            <a:avLst/>
          </a:prstGeom>
          <a:solidFill>
            <a:schemeClr val="bg1"/>
          </a:solidFill>
          <a:ln w="3175">
            <a:solidFill>
              <a:schemeClr val="tx1">
                <a:lumMod val="50000"/>
                <a:lumOff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cái xẻng</a:t>
            </a:r>
            <a:endParaRPr lang="vi-VN" sz="4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Rounded Rectangle 5">
            <a:extLst>
              <a:ext uri="{FF2B5EF4-FFF2-40B4-BE49-F238E27FC236}">
                <a16:creationId xmlns:a16="http://schemas.microsoft.com/office/drawing/2014/main" id="{2536FA90-BDEA-4CC1-8E3E-461DC43BF6DF}"/>
              </a:ext>
            </a:extLst>
          </p:cNvPr>
          <p:cNvSpPr/>
          <p:nvPr/>
        </p:nvSpPr>
        <p:spPr>
          <a:xfrm>
            <a:off x="4890248" y="4666313"/>
            <a:ext cx="2085076" cy="655600"/>
          </a:xfrm>
          <a:prstGeom prst="roundRect">
            <a:avLst/>
          </a:prstGeom>
          <a:solidFill>
            <a:schemeClr val="bg1"/>
          </a:solidFill>
          <a:ln w="3175">
            <a:solidFill>
              <a:schemeClr val="tx1">
                <a:lumMod val="50000"/>
                <a:lumOff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xà beng</a:t>
            </a:r>
            <a:endParaRPr lang="vi-VN" sz="4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Rounded Rectangle 5">
            <a:extLst>
              <a:ext uri="{FF2B5EF4-FFF2-40B4-BE49-F238E27FC236}">
                <a16:creationId xmlns:a16="http://schemas.microsoft.com/office/drawing/2014/main" id="{800709BA-36E0-4D5D-ACC0-134BD5B3A47B}"/>
              </a:ext>
            </a:extLst>
          </p:cNvPr>
          <p:cNvSpPr/>
          <p:nvPr/>
        </p:nvSpPr>
        <p:spPr>
          <a:xfrm>
            <a:off x="7113496" y="4666313"/>
            <a:ext cx="2411504" cy="655600"/>
          </a:xfrm>
          <a:prstGeom prst="roundRect">
            <a:avLst/>
          </a:prstGeom>
          <a:solidFill>
            <a:schemeClr val="bg1"/>
          </a:solidFill>
          <a:ln w="3175">
            <a:solidFill>
              <a:schemeClr val="tx1">
                <a:lumMod val="50000"/>
                <a:lumOff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leng keng</a:t>
            </a:r>
            <a:endParaRPr lang="vi-VN" sz="4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ounded Rectangle 5">
            <a:extLst>
              <a:ext uri="{FF2B5EF4-FFF2-40B4-BE49-F238E27FC236}">
                <a16:creationId xmlns:a16="http://schemas.microsoft.com/office/drawing/2014/main" id="{2FF03902-0F15-439E-8BE2-8FD9EA915F16}"/>
              </a:ext>
            </a:extLst>
          </p:cNvPr>
          <p:cNvSpPr/>
          <p:nvPr/>
        </p:nvSpPr>
        <p:spPr>
          <a:xfrm>
            <a:off x="9663172" y="4666313"/>
            <a:ext cx="1758648" cy="655600"/>
          </a:xfrm>
          <a:prstGeom prst="roundRect">
            <a:avLst/>
          </a:prstGeom>
          <a:solidFill>
            <a:schemeClr val="bg1"/>
          </a:solidFill>
          <a:ln w="3175">
            <a:solidFill>
              <a:schemeClr val="tx1">
                <a:lumMod val="50000"/>
                <a:lumOff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vi-VN" sz="4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705957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par>
                                <p:cTn id="16" presetID="29" presetClass="entr" presetSubtype="0" fill="hold" grpId="1"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ppt_x</p:attrName>
                                        </p:attrNameLst>
                                      </p:cBhvr>
                                      <p:tavLst>
                                        <p:tav tm="0">
                                          <p:val>
                                            <p:strVal val="#ppt_x-.2"/>
                                          </p:val>
                                        </p:tav>
                                        <p:tav tm="100000">
                                          <p:val>
                                            <p:strVal val="#ppt_x"/>
                                          </p:val>
                                        </p:tav>
                                      </p:tavLst>
                                    </p:anim>
                                    <p:anim calcmode="lin" valueType="num">
                                      <p:cBhvr>
                                        <p:cTn id="19"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6"/>
                                        </p:tgtEl>
                                      </p:cBhvr>
                                    </p:animEffect>
                                  </p:childTnLst>
                                </p:cTn>
                              </p:par>
                              <p:par>
                                <p:cTn id="21" presetID="29" presetClass="entr"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1000" fill="hold"/>
                                        <p:tgtEl>
                                          <p:spTgt spid="18"/>
                                        </p:tgtEl>
                                        <p:attrNameLst>
                                          <p:attrName>ppt_x</p:attrName>
                                        </p:attrNameLst>
                                      </p:cBhvr>
                                      <p:tavLst>
                                        <p:tav tm="0">
                                          <p:val>
                                            <p:strVal val="#ppt_x-.2"/>
                                          </p:val>
                                        </p:tav>
                                        <p:tav tm="100000">
                                          <p:val>
                                            <p:strVal val="#ppt_x"/>
                                          </p:val>
                                        </p:tav>
                                      </p:tavLst>
                                    </p:anim>
                                    <p:anim calcmode="lin" valueType="num">
                                      <p:cBhvr>
                                        <p:cTn id="24"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26" presetClass="emph" presetSubtype="0" fill="hold" grpId="1" nodeType="withEffect">
                                  <p:stCondLst>
                                    <p:cond delay="0"/>
                                  </p:stCondLst>
                                  <p:childTnLst>
                                    <p:animEffect transition="out" filter="fade">
                                      <p:cBhvr>
                                        <p:cTn id="32" dur="1000" tmFilter="0, 0; .2, .5; .8, .5; 1, 0"/>
                                        <p:tgtEl>
                                          <p:spTgt spid="19"/>
                                        </p:tgtEl>
                                      </p:cBhvr>
                                    </p:animEffect>
                                    <p:animScale>
                                      <p:cBhvr>
                                        <p:cTn id="33" dur="500" autoRev="1" fill="hold"/>
                                        <p:tgtEl>
                                          <p:spTgt spid="19"/>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26" presetClass="emph" presetSubtype="0" fill="hold" grpId="1" nodeType="withEffect">
                                  <p:stCondLst>
                                    <p:cond delay="0"/>
                                  </p:stCondLst>
                                  <p:childTnLst>
                                    <p:animEffect transition="out" filter="fade">
                                      <p:cBhvr>
                                        <p:cTn id="40" dur="1000" tmFilter="0, 0; .2, .5; .8, .5; 1, 0"/>
                                        <p:tgtEl>
                                          <p:spTgt spid="20"/>
                                        </p:tgtEl>
                                      </p:cBhvr>
                                    </p:animEffect>
                                    <p:animScale>
                                      <p:cBhvr>
                                        <p:cTn id="41" dur="500" autoRev="1" fill="hold"/>
                                        <p:tgtEl>
                                          <p:spTgt spid="20"/>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26" presetClass="emph" presetSubtype="0" fill="hold" grpId="1" nodeType="withEffect">
                                  <p:stCondLst>
                                    <p:cond delay="0"/>
                                  </p:stCondLst>
                                  <p:childTnLst>
                                    <p:animEffect transition="out" filter="fade">
                                      <p:cBhvr>
                                        <p:cTn id="48" dur="1000" tmFilter="0, 0; .2, .5; .8, .5; 1, 0"/>
                                        <p:tgtEl>
                                          <p:spTgt spid="26"/>
                                        </p:tgtEl>
                                      </p:cBhvr>
                                    </p:animEffect>
                                    <p:animScale>
                                      <p:cBhvr>
                                        <p:cTn id="49" dur="500" autoRev="1" fill="hold"/>
                                        <p:tgtEl>
                                          <p:spTgt spid="26"/>
                                        </p:tgtEl>
                                      </p:cBhvr>
                                      <p:by x="105000" y="105000"/>
                                    </p:animScale>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26" presetClass="emph" presetSubtype="0" fill="hold" grpId="1" nodeType="withEffect">
                                  <p:stCondLst>
                                    <p:cond delay="0"/>
                                  </p:stCondLst>
                                  <p:childTnLst>
                                    <p:animEffect transition="out" filter="fade">
                                      <p:cBhvr>
                                        <p:cTn id="56" dur="1000" tmFilter="0, 0; .2, .5; .8, .5; 1, 0"/>
                                        <p:tgtEl>
                                          <p:spTgt spid="28"/>
                                        </p:tgtEl>
                                      </p:cBhvr>
                                    </p:animEffect>
                                    <p:animScale>
                                      <p:cBhvr>
                                        <p:cTn id="57" dur="500" autoRev="1" fill="hold"/>
                                        <p:tgtEl>
                                          <p:spTgt spid="28"/>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par>
                                <p:cTn id="63" presetID="26" presetClass="emph" presetSubtype="0" fill="hold" grpId="1" nodeType="withEffect">
                                  <p:stCondLst>
                                    <p:cond delay="0"/>
                                  </p:stCondLst>
                                  <p:childTnLst>
                                    <p:animEffect transition="out" filter="fade">
                                      <p:cBhvr>
                                        <p:cTn id="64" dur="1000" tmFilter="0, 0; .2, .5; .8, .5; 1, 0"/>
                                        <p:tgtEl>
                                          <p:spTgt spid="29"/>
                                        </p:tgtEl>
                                      </p:cBhvr>
                                    </p:animEffect>
                                    <p:animScale>
                                      <p:cBhvr>
                                        <p:cTn id="65" dur="500" autoRev="1" fill="hold"/>
                                        <p:tgtEl>
                                          <p:spTgt spid="29"/>
                                        </p:tgtEl>
                                      </p:cBhvr>
                                      <p:by x="105000" y="105000"/>
                                    </p:animScale>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500"/>
                                        <p:tgtEl>
                                          <p:spTgt spid="30"/>
                                        </p:tgtEl>
                                      </p:cBhvr>
                                    </p:animEffect>
                                  </p:childTnLst>
                                </p:cTn>
                              </p:par>
                              <p:par>
                                <p:cTn id="71" presetID="26" presetClass="emph" presetSubtype="0" fill="hold" grpId="1" nodeType="withEffect">
                                  <p:stCondLst>
                                    <p:cond delay="0"/>
                                  </p:stCondLst>
                                  <p:childTnLst>
                                    <p:animEffect transition="out" filter="fade">
                                      <p:cBhvr>
                                        <p:cTn id="72" dur="1000" tmFilter="0, 0; .2, .5; .8, .5; 1, 0"/>
                                        <p:tgtEl>
                                          <p:spTgt spid="30"/>
                                        </p:tgtEl>
                                      </p:cBhvr>
                                    </p:animEffect>
                                    <p:animScale>
                                      <p:cBhvr>
                                        <p:cTn id="73" dur="500" autoRev="1" fill="hold"/>
                                        <p:tgtEl>
                                          <p:spTgt spid="30"/>
                                        </p:tgtEl>
                                      </p:cBhvr>
                                      <p:by x="105000" y="105000"/>
                                    </p:animScale>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par>
                                <p:cTn id="79" presetID="26" presetClass="emph" presetSubtype="0" fill="hold" grpId="1" nodeType="withEffect">
                                  <p:stCondLst>
                                    <p:cond delay="0"/>
                                  </p:stCondLst>
                                  <p:childTnLst>
                                    <p:animEffect transition="out" filter="fade">
                                      <p:cBhvr>
                                        <p:cTn id="80" dur="1000" tmFilter="0, 0; .2, .5; .8, .5; 1, 0"/>
                                        <p:tgtEl>
                                          <p:spTgt spid="31"/>
                                        </p:tgtEl>
                                      </p:cBhvr>
                                    </p:animEffect>
                                    <p:animScale>
                                      <p:cBhvr>
                                        <p:cTn id="81" dur="500" autoRev="1" fill="hold"/>
                                        <p:tgtEl>
                                          <p:spTgt spid="31"/>
                                        </p:tgtEl>
                                      </p:cBhvr>
                                      <p:by x="105000" y="105000"/>
                                    </p:animScale>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500"/>
                                        <p:tgtEl>
                                          <p:spTgt spid="32"/>
                                        </p:tgtEl>
                                      </p:cBhvr>
                                    </p:animEffect>
                                  </p:childTnLst>
                                </p:cTn>
                              </p:par>
                              <p:par>
                                <p:cTn id="87" presetID="26" presetClass="emph" presetSubtype="0" fill="hold" grpId="1" nodeType="withEffect">
                                  <p:stCondLst>
                                    <p:cond delay="0"/>
                                  </p:stCondLst>
                                  <p:childTnLst>
                                    <p:animEffect transition="out" filter="fade">
                                      <p:cBhvr>
                                        <p:cTn id="88" dur="1000" tmFilter="0, 0; .2, .5; .8, .5; 1, 0"/>
                                        <p:tgtEl>
                                          <p:spTgt spid="32"/>
                                        </p:tgtEl>
                                      </p:cBhvr>
                                    </p:animEffect>
                                    <p:animScale>
                                      <p:cBhvr>
                                        <p:cTn id="89" dur="500" autoRev="1" fill="hold"/>
                                        <p:tgtEl>
                                          <p:spTgt spid="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8" grpId="0" animBg="1"/>
      <p:bldP spid="18" grpId="1" animBg="1"/>
      <p:bldP spid="19" grpId="0" animBg="1"/>
      <p:bldP spid="19" grpId="1" animBg="1"/>
      <p:bldP spid="20" grpId="0" animBg="1"/>
      <p:bldP spid="20" grpId="1" animBg="1"/>
      <p:bldP spid="26" grpId="0" animBg="1"/>
      <p:bldP spid="26"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31" descr="图片1">
            <a:extLst>
              <a:ext uri="{FF2B5EF4-FFF2-40B4-BE49-F238E27FC236}">
                <a16:creationId xmlns:a16="http://schemas.microsoft.com/office/drawing/2014/main" id="{F75D1783-13BA-4D1D-AA3A-95ABE96059B5}"/>
              </a:ext>
            </a:extLst>
          </p:cNvPr>
          <p:cNvPicPr>
            <a:picLocks noChangeAspect="1"/>
          </p:cNvPicPr>
          <p:nvPr/>
        </p:nvPicPr>
        <p:blipFill>
          <a:blip r:embed="rId3"/>
          <a:srcRect l="40063" b="70255"/>
          <a:stretch>
            <a:fillRect/>
          </a:stretch>
        </p:blipFill>
        <p:spPr>
          <a:xfrm>
            <a:off x="0" y="5440680"/>
            <a:ext cx="2401147" cy="1417320"/>
          </a:xfrm>
          <a:prstGeom prst="rect">
            <a:avLst/>
          </a:prstGeom>
        </p:spPr>
      </p:pic>
      <p:sp>
        <p:nvSpPr>
          <p:cNvPr id="31" name="Google Shape;200;p25">
            <a:extLst>
              <a:ext uri="{FF2B5EF4-FFF2-40B4-BE49-F238E27FC236}">
                <a16:creationId xmlns:a16="http://schemas.microsoft.com/office/drawing/2014/main" id="{CE5EF565-EE6C-4A7C-B689-E130E3F82706}"/>
              </a:ext>
            </a:extLst>
          </p:cNvPr>
          <p:cNvSpPr/>
          <p:nvPr/>
        </p:nvSpPr>
        <p:spPr>
          <a:xfrm>
            <a:off x="623047" y="5733814"/>
            <a:ext cx="2069140" cy="156897"/>
          </a:xfrm>
          <a:custGeom>
            <a:avLst/>
            <a:gdLst/>
            <a:ahLst/>
            <a:cxnLst/>
            <a:rect l="l" t="t" r="r" b="b"/>
            <a:pathLst>
              <a:path w="17860" h="1727" fill="none" extrusionOk="0">
                <a:moveTo>
                  <a:pt x="17860" y="1465"/>
                </a:moveTo>
                <a:cubicBezTo>
                  <a:pt x="17550" y="989"/>
                  <a:pt x="16717" y="453"/>
                  <a:pt x="16110" y="429"/>
                </a:cubicBezTo>
                <a:cubicBezTo>
                  <a:pt x="15193" y="417"/>
                  <a:pt x="14871" y="1727"/>
                  <a:pt x="13979" y="1715"/>
                </a:cubicBezTo>
                <a:cubicBezTo>
                  <a:pt x="13133" y="1703"/>
                  <a:pt x="13074" y="512"/>
                  <a:pt x="12121" y="274"/>
                </a:cubicBezTo>
                <a:cubicBezTo>
                  <a:pt x="11002" y="1"/>
                  <a:pt x="10645" y="1536"/>
                  <a:pt x="9347" y="1417"/>
                </a:cubicBezTo>
                <a:cubicBezTo>
                  <a:pt x="8335" y="1322"/>
                  <a:pt x="8228" y="346"/>
                  <a:pt x="7263" y="405"/>
                </a:cubicBezTo>
                <a:cubicBezTo>
                  <a:pt x="6299" y="465"/>
                  <a:pt x="6192" y="1441"/>
                  <a:pt x="5251" y="1489"/>
                </a:cubicBezTo>
                <a:cubicBezTo>
                  <a:pt x="4203" y="1536"/>
                  <a:pt x="4120" y="310"/>
                  <a:pt x="3037" y="346"/>
                </a:cubicBezTo>
                <a:cubicBezTo>
                  <a:pt x="2215" y="370"/>
                  <a:pt x="1858" y="1084"/>
                  <a:pt x="691" y="1060"/>
                </a:cubicBezTo>
                <a:cubicBezTo>
                  <a:pt x="393" y="1060"/>
                  <a:pt x="155" y="1001"/>
                  <a:pt x="1" y="953"/>
                </a:cubicBezTo>
              </a:path>
            </a:pathLst>
          </a:custGeom>
          <a:noFill/>
          <a:ln w="28575" cap="flat" cmpd="sng">
            <a:solidFill>
              <a:schemeClr val="accent2"/>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grpSp>
        <p:nvGrpSpPr>
          <p:cNvPr id="32" name="1">
            <a:extLst>
              <a:ext uri="{FF2B5EF4-FFF2-40B4-BE49-F238E27FC236}">
                <a16:creationId xmlns:a16="http://schemas.microsoft.com/office/drawing/2014/main" id="{E46155D0-F63B-4E31-9F76-72985B154F79}"/>
              </a:ext>
            </a:extLst>
          </p:cNvPr>
          <p:cNvGrpSpPr/>
          <p:nvPr/>
        </p:nvGrpSpPr>
        <p:grpSpPr>
          <a:xfrm>
            <a:off x="1112198" y="901700"/>
            <a:ext cx="9392921" cy="3811694"/>
            <a:chOff x="3912" y="988"/>
            <a:chExt cx="11094" cy="4502"/>
          </a:xfrm>
        </p:grpSpPr>
        <p:pic>
          <p:nvPicPr>
            <p:cNvPr id="36" name="15" descr="铅笔">
              <a:extLst>
                <a:ext uri="{FF2B5EF4-FFF2-40B4-BE49-F238E27FC236}">
                  <a16:creationId xmlns:a16="http://schemas.microsoft.com/office/drawing/2014/main" id="{1A8AED48-0D1C-4AD7-BC64-4A057B8CD995}"/>
                </a:ext>
              </a:extLst>
            </p:cNvPr>
            <p:cNvPicPr>
              <a:picLocks noChangeAspect="1"/>
            </p:cNvPicPr>
            <p:nvPr>
              <p:custDataLst>
                <p:tags r:id="rId1"/>
              </p:custDataLst>
            </p:nvPr>
          </p:nvPicPr>
          <p:blipFill>
            <a:blip r:embed="rId4"/>
            <a:stretch>
              <a:fillRect/>
            </a:stretch>
          </p:blipFill>
          <p:spPr>
            <a:xfrm>
              <a:off x="13530" y="1153"/>
              <a:ext cx="735" cy="735"/>
            </a:xfrm>
            <a:prstGeom prst="rect">
              <a:avLst/>
            </a:prstGeom>
          </p:spPr>
        </p:pic>
        <p:sp>
          <p:nvSpPr>
            <p:cNvPr id="39" name="Google Shape;199;p25">
              <a:extLst>
                <a:ext uri="{FF2B5EF4-FFF2-40B4-BE49-F238E27FC236}">
                  <a16:creationId xmlns:a16="http://schemas.microsoft.com/office/drawing/2014/main" id="{523C499E-3B3C-44CE-94A6-60D496ED454B}"/>
                </a:ext>
              </a:extLst>
            </p:cNvPr>
            <p:cNvSpPr/>
            <p:nvPr/>
          </p:nvSpPr>
          <p:spPr>
            <a:xfrm>
              <a:off x="3912" y="1442"/>
              <a:ext cx="929" cy="893"/>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0" name="Google Shape;199;p25">
              <a:extLst>
                <a:ext uri="{FF2B5EF4-FFF2-40B4-BE49-F238E27FC236}">
                  <a16:creationId xmlns:a16="http://schemas.microsoft.com/office/drawing/2014/main" id="{DDE86530-18C2-42C4-A06F-08B18EB92E8C}"/>
                </a:ext>
              </a:extLst>
            </p:cNvPr>
            <p:cNvSpPr/>
            <p:nvPr/>
          </p:nvSpPr>
          <p:spPr>
            <a:xfrm>
              <a:off x="6321" y="988"/>
              <a:ext cx="548" cy="52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 name="Google Shape;199;p25">
              <a:extLst>
                <a:ext uri="{FF2B5EF4-FFF2-40B4-BE49-F238E27FC236}">
                  <a16:creationId xmlns:a16="http://schemas.microsoft.com/office/drawing/2014/main" id="{6CBAA7D9-21E1-4FDF-87B2-AF6D04674248}"/>
                </a:ext>
              </a:extLst>
            </p:cNvPr>
            <p:cNvSpPr/>
            <p:nvPr/>
          </p:nvSpPr>
          <p:spPr>
            <a:xfrm>
              <a:off x="5386" y="2462"/>
              <a:ext cx="631" cy="60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2" name="Google Shape;199;p25">
              <a:extLst>
                <a:ext uri="{FF2B5EF4-FFF2-40B4-BE49-F238E27FC236}">
                  <a16:creationId xmlns:a16="http://schemas.microsoft.com/office/drawing/2014/main" id="{CA7F39F4-0F70-4911-BCB8-2651C4F8C3A1}"/>
                </a:ext>
              </a:extLst>
            </p:cNvPr>
            <p:cNvSpPr/>
            <p:nvPr/>
          </p:nvSpPr>
          <p:spPr>
            <a:xfrm>
              <a:off x="13898" y="3669"/>
              <a:ext cx="631" cy="60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 name="Google Shape;199;p25">
              <a:extLst>
                <a:ext uri="{FF2B5EF4-FFF2-40B4-BE49-F238E27FC236}">
                  <a16:creationId xmlns:a16="http://schemas.microsoft.com/office/drawing/2014/main" id="{6B44BF1B-64D4-40B6-A1BA-F1BB56B86327}"/>
                </a:ext>
              </a:extLst>
            </p:cNvPr>
            <p:cNvSpPr/>
            <p:nvPr/>
          </p:nvSpPr>
          <p:spPr>
            <a:xfrm>
              <a:off x="14458" y="4963"/>
              <a:ext cx="548" cy="52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27" name="Google Shape;196;p25">
            <a:extLst>
              <a:ext uri="{FF2B5EF4-FFF2-40B4-BE49-F238E27FC236}">
                <a16:creationId xmlns:a16="http://schemas.microsoft.com/office/drawing/2014/main" id="{A4CECF37-746D-4FAC-9BEE-AAE7BB2DD1F2}"/>
              </a:ext>
            </a:extLst>
          </p:cNvPr>
          <p:cNvSpPr/>
          <p:nvPr/>
        </p:nvSpPr>
        <p:spPr>
          <a:xfrm>
            <a:off x="3440889" y="447771"/>
            <a:ext cx="5560697" cy="52860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bg1"/>
          </a:solidFill>
          <a:ln>
            <a:solidFill>
              <a:srgbClr val="FFC86D"/>
            </a:solidFill>
          </a:ln>
        </p:spPr>
        <p:txBody>
          <a:bodyPr spcFirstLastPara="1" wrap="square" lIns="121900" tIns="121900" rIns="121900" bIns="121900" anchor="ctr" anchorCtr="0">
            <a:noAutofit/>
          </a:bodyPr>
          <a:lstStyle/>
          <a:p>
            <a:endParaRPr sz="2400"/>
          </a:p>
        </p:txBody>
      </p:sp>
      <p:sp>
        <p:nvSpPr>
          <p:cNvPr id="20" name="18">
            <a:extLst>
              <a:ext uri="{FF2B5EF4-FFF2-40B4-BE49-F238E27FC236}">
                <a16:creationId xmlns:a16="http://schemas.microsoft.com/office/drawing/2014/main" id="{B3C896C8-C3FE-4DE7-8469-8DBE47269C70}"/>
              </a:ext>
            </a:extLst>
          </p:cNvPr>
          <p:cNvSpPr txBox="1"/>
          <p:nvPr/>
        </p:nvSpPr>
        <p:spPr>
          <a:xfrm>
            <a:off x="3383804" y="1932207"/>
            <a:ext cx="5560697" cy="2308324"/>
          </a:xfrm>
          <a:prstGeom prst="rect">
            <a:avLst/>
          </a:prstGeom>
          <a:noFill/>
        </p:spPr>
        <p:txBody>
          <a:bodyPr wrap="square" rtlCol="0">
            <a:spAutoFit/>
          </a:bodyPr>
          <a:lstStyle/>
          <a:p>
            <a:pPr algn="ctr"/>
            <a:r>
              <a:rPr lang="en-US" altLang="zh-CN" sz="7200" b="1">
                <a:ln w="28575">
                  <a:solidFill>
                    <a:srgbClr val="DE7859"/>
                  </a:solidFill>
                </a:ln>
                <a:blipFill>
                  <a:blip r:embed="rId5"/>
                  <a:stretch>
                    <a:fillRect/>
                  </a:stretch>
                </a:blipFill>
                <a:effectLst>
                  <a:outerShdw blurRad="38100" dist="38100" dir="2700000" algn="tl">
                    <a:srgbClr val="5080AB"/>
                  </a:outerShdw>
                </a:effectLst>
                <a:latin typeface="HP-167" panose="020B0803050302020204" pitchFamily="34" charset="0"/>
                <a:ea typeface="字魂59号-创粗黑" panose="00000500000000000000" pitchFamily="2" charset="-122"/>
                <a:cs typeface="+mn-ea"/>
                <a:sym typeface="字魂59号-创粗黑" panose="00000500000000000000" pitchFamily="2" charset="-122"/>
              </a:rPr>
              <a:t>CỦNG CỐ BÀI HỌC</a:t>
            </a:r>
            <a:endParaRPr lang="zh-CN" altLang="en-US" sz="7200" b="1" dirty="0">
              <a:ln w="28575">
                <a:solidFill>
                  <a:srgbClr val="DE7859"/>
                </a:solidFill>
              </a:ln>
              <a:blipFill>
                <a:blip r:embed="rId5"/>
                <a:stretch>
                  <a:fillRect/>
                </a:stretch>
              </a:blipFill>
              <a:effectLst>
                <a:outerShdw blurRad="38100" dist="38100" dir="2700000" algn="tl">
                  <a:srgbClr val="5080AB"/>
                </a:outerShdw>
              </a:effectLst>
              <a:latin typeface="HP-167" panose="020B0803050302020204" pitchFamily="34" charset="0"/>
              <a:ea typeface="字魂59号-创粗黑" panose="00000500000000000000" pitchFamily="2" charset="-122"/>
              <a:cs typeface="+mn-ea"/>
              <a:sym typeface="字魂59号-创粗黑" panose="00000500000000000000" pitchFamily="2" charset="-122"/>
            </a:endParaRPr>
          </a:p>
        </p:txBody>
      </p:sp>
      <p:pic>
        <p:nvPicPr>
          <p:cNvPr id="21" name="12">
            <a:extLst>
              <a:ext uri="{FF2B5EF4-FFF2-40B4-BE49-F238E27FC236}">
                <a16:creationId xmlns:a16="http://schemas.microsoft.com/office/drawing/2014/main" id="{0D1C4FFE-3848-4D85-9A03-5DE022542C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39334" y="4917914"/>
            <a:ext cx="1849635" cy="1947706"/>
          </a:xfrm>
          <a:prstGeom prst="rect">
            <a:avLst/>
          </a:prstGeom>
        </p:spPr>
      </p:pic>
    </p:spTree>
    <p:extLst>
      <p:ext uri="{BB962C8B-B14F-4D97-AF65-F5344CB8AC3E}">
        <p14:creationId xmlns:p14="http://schemas.microsoft.com/office/powerpoint/2010/main" val="12027314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1000" fill="hold"/>
                                            <p:tgtEl>
                                              <p:spTgt spid="31"/>
                                            </p:tgtEl>
                                            <p:attrNameLst>
                                              <p:attrName>ppt_x</p:attrName>
                                            </p:attrNameLst>
                                          </p:cBhvr>
                                          <p:tavLst>
                                            <p:tav tm="0">
                                              <p:val>
                                                <p:strVal val="#ppt_x-.2"/>
                                              </p:val>
                                            </p:tav>
                                            <p:tav tm="100000">
                                              <p:val>
                                                <p:strVal val="#ppt_x"/>
                                              </p:val>
                                            </p:tav>
                                          </p:tavLst>
                                        </p:anim>
                                        <p:anim calcmode="lin" valueType="num">
                                          <p:cBhvr>
                                            <p:cTn id="12"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1"/>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par>
                              <p:cTn id="18" fill="hold">
                                <p:stCondLst>
                                  <p:cond delay="2000"/>
                                </p:stCondLst>
                                <p:childTnLst>
                                  <p:par>
                                    <p:cTn id="19" presetID="4" presetClass="entr" presetSubtype="16"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ox(in)">
                                          <p:cBhvr>
                                            <p:cTn id="21" dur="20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14:presetBounceEnd="83000">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14:bounceEnd="83000">
                                          <p:cBhvr additive="base">
                                            <p:cTn id="30" dur="2000" fill="hold"/>
                                            <p:tgtEl>
                                              <p:spTgt spid="21"/>
                                            </p:tgtEl>
                                            <p:attrNameLst>
                                              <p:attrName>ppt_x</p:attrName>
                                            </p:attrNameLst>
                                          </p:cBhvr>
                                          <p:tavLst>
                                            <p:tav tm="0">
                                              <p:val>
                                                <p:strVal val="#ppt_x"/>
                                              </p:val>
                                            </p:tav>
                                            <p:tav tm="100000">
                                              <p:val>
                                                <p:strVal val="#ppt_x"/>
                                              </p:val>
                                            </p:tav>
                                          </p:tavLst>
                                        </p:anim>
                                        <p:anim calcmode="lin" valueType="num" p14:bounceEnd="83000">
                                          <p:cBhvr additive="base">
                                            <p:cTn id="31" dur="2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27" grpId="0" animBg="1"/>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1000" fill="hold"/>
                                            <p:tgtEl>
                                              <p:spTgt spid="31"/>
                                            </p:tgtEl>
                                            <p:attrNameLst>
                                              <p:attrName>ppt_x</p:attrName>
                                            </p:attrNameLst>
                                          </p:cBhvr>
                                          <p:tavLst>
                                            <p:tav tm="0">
                                              <p:val>
                                                <p:strVal val="#ppt_x-.2"/>
                                              </p:val>
                                            </p:tav>
                                            <p:tav tm="100000">
                                              <p:val>
                                                <p:strVal val="#ppt_x"/>
                                              </p:val>
                                            </p:tav>
                                          </p:tavLst>
                                        </p:anim>
                                        <p:anim calcmode="lin" valueType="num">
                                          <p:cBhvr>
                                            <p:cTn id="12"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1"/>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par>
                              <p:cTn id="18" fill="hold">
                                <p:stCondLst>
                                  <p:cond delay="2000"/>
                                </p:stCondLst>
                                <p:childTnLst>
                                  <p:par>
                                    <p:cTn id="19" presetID="4" presetClass="entr" presetSubtype="16"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ox(in)">
                                          <p:cBhvr>
                                            <p:cTn id="21" dur="20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2000" fill="hold"/>
                                            <p:tgtEl>
                                              <p:spTgt spid="21"/>
                                            </p:tgtEl>
                                            <p:attrNameLst>
                                              <p:attrName>ppt_x</p:attrName>
                                            </p:attrNameLst>
                                          </p:cBhvr>
                                          <p:tavLst>
                                            <p:tav tm="0">
                                              <p:val>
                                                <p:strVal val="#ppt_x"/>
                                              </p:val>
                                            </p:tav>
                                            <p:tav tm="100000">
                                              <p:val>
                                                <p:strVal val="#ppt_x"/>
                                              </p:val>
                                            </p:tav>
                                          </p:tavLst>
                                        </p:anim>
                                        <p:anim calcmode="lin" valueType="num">
                                          <p:cBhvr additive="base">
                                            <p:cTn id="31" dur="2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27" grpId="0" animBg="1"/>
          <p:bldP spid="20"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31" descr="图片1">
            <a:extLst>
              <a:ext uri="{FF2B5EF4-FFF2-40B4-BE49-F238E27FC236}">
                <a16:creationId xmlns:a16="http://schemas.microsoft.com/office/drawing/2014/main" id="{F75D1783-13BA-4D1D-AA3A-95ABE96059B5}"/>
              </a:ext>
            </a:extLst>
          </p:cNvPr>
          <p:cNvPicPr>
            <a:picLocks noChangeAspect="1"/>
          </p:cNvPicPr>
          <p:nvPr/>
        </p:nvPicPr>
        <p:blipFill>
          <a:blip r:embed="rId3"/>
          <a:srcRect l="40063" b="70255"/>
          <a:stretch>
            <a:fillRect/>
          </a:stretch>
        </p:blipFill>
        <p:spPr>
          <a:xfrm>
            <a:off x="0" y="5440680"/>
            <a:ext cx="2401147" cy="1417320"/>
          </a:xfrm>
          <a:prstGeom prst="rect">
            <a:avLst/>
          </a:prstGeom>
        </p:spPr>
      </p:pic>
      <p:sp>
        <p:nvSpPr>
          <p:cNvPr id="29" name="Google Shape;218;p34">
            <a:extLst>
              <a:ext uri="{FF2B5EF4-FFF2-40B4-BE49-F238E27FC236}">
                <a16:creationId xmlns:a16="http://schemas.microsoft.com/office/drawing/2014/main" id="{A5DA847D-E733-4CCF-8AD3-E92B134459C0}"/>
              </a:ext>
            </a:extLst>
          </p:cNvPr>
          <p:cNvSpPr txBox="1">
            <a:spLocks/>
          </p:cNvSpPr>
          <p:nvPr/>
        </p:nvSpPr>
        <p:spPr>
          <a:xfrm>
            <a:off x="240983" y="77656"/>
            <a:ext cx="2239645" cy="758852"/>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altLang="en-GB" sz="3600">
                <a:ln>
                  <a:solidFill>
                    <a:schemeClr val="bg1"/>
                  </a:solidFill>
                </a:ln>
                <a:solidFill>
                  <a:schemeClr val="tx1">
                    <a:lumMod val="75000"/>
                    <a:lumOff val="25000"/>
                  </a:schemeClr>
                </a:solidFill>
                <a:latin typeface="HP-167" panose="020B0803050302020204" pitchFamily="34" charset="0"/>
                <a:ea typeface="华文彩云" panose="02010800040101010101" charset="-122"/>
                <a:cs typeface="Algerian" panose="04020705040A02060702" charset="0"/>
              </a:rPr>
              <a:t>TUẦN 10</a:t>
            </a:r>
          </a:p>
        </p:txBody>
      </p:sp>
      <p:sp>
        <p:nvSpPr>
          <p:cNvPr id="31" name="Google Shape;200;p25">
            <a:extLst>
              <a:ext uri="{FF2B5EF4-FFF2-40B4-BE49-F238E27FC236}">
                <a16:creationId xmlns:a16="http://schemas.microsoft.com/office/drawing/2014/main" id="{CE5EF565-EE6C-4A7C-B689-E130E3F82706}"/>
              </a:ext>
            </a:extLst>
          </p:cNvPr>
          <p:cNvSpPr/>
          <p:nvPr/>
        </p:nvSpPr>
        <p:spPr>
          <a:xfrm>
            <a:off x="623047" y="5733814"/>
            <a:ext cx="2069140" cy="156897"/>
          </a:xfrm>
          <a:custGeom>
            <a:avLst/>
            <a:gdLst/>
            <a:ahLst/>
            <a:cxnLst/>
            <a:rect l="l" t="t" r="r" b="b"/>
            <a:pathLst>
              <a:path w="17860" h="1727" fill="none" extrusionOk="0">
                <a:moveTo>
                  <a:pt x="17860" y="1465"/>
                </a:moveTo>
                <a:cubicBezTo>
                  <a:pt x="17550" y="989"/>
                  <a:pt x="16717" y="453"/>
                  <a:pt x="16110" y="429"/>
                </a:cubicBezTo>
                <a:cubicBezTo>
                  <a:pt x="15193" y="417"/>
                  <a:pt x="14871" y="1727"/>
                  <a:pt x="13979" y="1715"/>
                </a:cubicBezTo>
                <a:cubicBezTo>
                  <a:pt x="13133" y="1703"/>
                  <a:pt x="13074" y="512"/>
                  <a:pt x="12121" y="274"/>
                </a:cubicBezTo>
                <a:cubicBezTo>
                  <a:pt x="11002" y="1"/>
                  <a:pt x="10645" y="1536"/>
                  <a:pt x="9347" y="1417"/>
                </a:cubicBezTo>
                <a:cubicBezTo>
                  <a:pt x="8335" y="1322"/>
                  <a:pt x="8228" y="346"/>
                  <a:pt x="7263" y="405"/>
                </a:cubicBezTo>
                <a:cubicBezTo>
                  <a:pt x="6299" y="465"/>
                  <a:pt x="6192" y="1441"/>
                  <a:pt x="5251" y="1489"/>
                </a:cubicBezTo>
                <a:cubicBezTo>
                  <a:pt x="4203" y="1536"/>
                  <a:pt x="4120" y="310"/>
                  <a:pt x="3037" y="346"/>
                </a:cubicBezTo>
                <a:cubicBezTo>
                  <a:pt x="2215" y="370"/>
                  <a:pt x="1858" y="1084"/>
                  <a:pt x="691" y="1060"/>
                </a:cubicBezTo>
                <a:cubicBezTo>
                  <a:pt x="393" y="1060"/>
                  <a:pt x="155" y="1001"/>
                  <a:pt x="1" y="953"/>
                </a:cubicBezTo>
              </a:path>
            </a:pathLst>
          </a:custGeom>
          <a:noFill/>
          <a:ln w="28575" cap="flat" cmpd="sng">
            <a:solidFill>
              <a:schemeClr val="accent2"/>
            </a:solidFill>
            <a:prstDash val="solid"/>
            <a:miter lim="11906"/>
            <a:headEnd type="none" w="sm" len="sm"/>
            <a:tailEnd type="none" w="sm" len="sm"/>
          </a:ln>
        </p:spPr>
        <p:txBody>
          <a:bodyPr spcFirstLastPara="1" wrap="square" lIns="121900" tIns="121900" rIns="121900" bIns="121900" anchor="ctr" anchorCtr="0">
            <a:noAutofit/>
          </a:bodyPr>
          <a:lstStyle/>
          <a:p>
            <a:endParaRPr sz="2400"/>
          </a:p>
        </p:txBody>
      </p:sp>
      <p:grpSp>
        <p:nvGrpSpPr>
          <p:cNvPr id="32" name="1">
            <a:extLst>
              <a:ext uri="{FF2B5EF4-FFF2-40B4-BE49-F238E27FC236}">
                <a16:creationId xmlns:a16="http://schemas.microsoft.com/office/drawing/2014/main" id="{E46155D0-F63B-4E31-9F76-72985B154F79}"/>
              </a:ext>
            </a:extLst>
          </p:cNvPr>
          <p:cNvGrpSpPr/>
          <p:nvPr/>
        </p:nvGrpSpPr>
        <p:grpSpPr>
          <a:xfrm>
            <a:off x="1112198" y="901700"/>
            <a:ext cx="8989061" cy="3279987"/>
            <a:chOff x="3912" y="988"/>
            <a:chExt cx="10617" cy="3874"/>
          </a:xfrm>
        </p:grpSpPr>
        <p:pic>
          <p:nvPicPr>
            <p:cNvPr id="36" name="15" descr="铅笔">
              <a:extLst>
                <a:ext uri="{FF2B5EF4-FFF2-40B4-BE49-F238E27FC236}">
                  <a16:creationId xmlns:a16="http://schemas.microsoft.com/office/drawing/2014/main" id="{1A8AED48-0D1C-4AD7-BC64-4A057B8CD995}"/>
                </a:ext>
              </a:extLst>
            </p:cNvPr>
            <p:cNvPicPr>
              <a:picLocks noChangeAspect="1"/>
            </p:cNvPicPr>
            <p:nvPr>
              <p:custDataLst>
                <p:tags r:id="rId1"/>
              </p:custDataLst>
            </p:nvPr>
          </p:nvPicPr>
          <p:blipFill>
            <a:blip r:embed="rId4"/>
            <a:stretch>
              <a:fillRect/>
            </a:stretch>
          </p:blipFill>
          <p:spPr>
            <a:xfrm>
              <a:off x="13530" y="1153"/>
              <a:ext cx="735" cy="735"/>
            </a:xfrm>
            <a:prstGeom prst="rect">
              <a:avLst/>
            </a:prstGeom>
          </p:spPr>
        </p:pic>
        <p:sp>
          <p:nvSpPr>
            <p:cNvPr id="39" name="Google Shape;199;p25">
              <a:extLst>
                <a:ext uri="{FF2B5EF4-FFF2-40B4-BE49-F238E27FC236}">
                  <a16:creationId xmlns:a16="http://schemas.microsoft.com/office/drawing/2014/main" id="{523C499E-3B3C-44CE-94A6-60D496ED454B}"/>
                </a:ext>
              </a:extLst>
            </p:cNvPr>
            <p:cNvSpPr/>
            <p:nvPr/>
          </p:nvSpPr>
          <p:spPr>
            <a:xfrm>
              <a:off x="3912" y="1442"/>
              <a:ext cx="929" cy="893"/>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0" name="Google Shape;199;p25">
              <a:extLst>
                <a:ext uri="{FF2B5EF4-FFF2-40B4-BE49-F238E27FC236}">
                  <a16:creationId xmlns:a16="http://schemas.microsoft.com/office/drawing/2014/main" id="{DDE86530-18C2-42C4-A06F-08B18EB92E8C}"/>
                </a:ext>
              </a:extLst>
            </p:cNvPr>
            <p:cNvSpPr/>
            <p:nvPr/>
          </p:nvSpPr>
          <p:spPr>
            <a:xfrm>
              <a:off x="6321" y="988"/>
              <a:ext cx="548" cy="52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 name="Google Shape;199;p25">
              <a:extLst>
                <a:ext uri="{FF2B5EF4-FFF2-40B4-BE49-F238E27FC236}">
                  <a16:creationId xmlns:a16="http://schemas.microsoft.com/office/drawing/2014/main" id="{6CBAA7D9-21E1-4FDF-87B2-AF6D04674248}"/>
                </a:ext>
              </a:extLst>
            </p:cNvPr>
            <p:cNvSpPr/>
            <p:nvPr/>
          </p:nvSpPr>
          <p:spPr>
            <a:xfrm>
              <a:off x="5386" y="2462"/>
              <a:ext cx="631" cy="60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2" name="Google Shape;199;p25">
              <a:extLst>
                <a:ext uri="{FF2B5EF4-FFF2-40B4-BE49-F238E27FC236}">
                  <a16:creationId xmlns:a16="http://schemas.microsoft.com/office/drawing/2014/main" id="{CA7F39F4-0F70-4911-BCB8-2651C4F8C3A1}"/>
                </a:ext>
              </a:extLst>
            </p:cNvPr>
            <p:cNvSpPr/>
            <p:nvPr/>
          </p:nvSpPr>
          <p:spPr>
            <a:xfrm>
              <a:off x="13898" y="3669"/>
              <a:ext cx="631" cy="60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 name="Google Shape;199;p25">
              <a:extLst>
                <a:ext uri="{FF2B5EF4-FFF2-40B4-BE49-F238E27FC236}">
                  <a16:creationId xmlns:a16="http://schemas.microsoft.com/office/drawing/2014/main" id="{6B44BF1B-64D4-40B6-A1BA-F1BB56B86327}"/>
                </a:ext>
              </a:extLst>
            </p:cNvPr>
            <p:cNvSpPr/>
            <p:nvPr/>
          </p:nvSpPr>
          <p:spPr>
            <a:xfrm>
              <a:off x="12852" y="4335"/>
              <a:ext cx="548" cy="52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56" name="Group 55">
            <a:extLst>
              <a:ext uri="{FF2B5EF4-FFF2-40B4-BE49-F238E27FC236}">
                <a16:creationId xmlns:a16="http://schemas.microsoft.com/office/drawing/2014/main" id="{2FABE59C-5908-4C33-AD94-5E309ED3516B}"/>
              </a:ext>
            </a:extLst>
          </p:cNvPr>
          <p:cNvGrpSpPr/>
          <p:nvPr/>
        </p:nvGrpSpPr>
        <p:grpSpPr>
          <a:xfrm>
            <a:off x="3888103" y="234396"/>
            <a:ext cx="4468808" cy="4449074"/>
            <a:chOff x="5903807" y="548640"/>
            <a:chExt cx="5560060" cy="5535507"/>
          </a:xfrm>
        </p:grpSpPr>
        <p:sp>
          <p:nvSpPr>
            <p:cNvPr id="27" name="Google Shape;196;p25">
              <a:extLst>
                <a:ext uri="{FF2B5EF4-FFF2-40B4-BE49-F238E27FC236}">
                  <a16:creationId xmlns:a16="http://schemas.microsoft.com/office/drawing/2014/main" id="{A4CECF37-746D-4FAC-9BEE-AAE7BB2DD1F2}"/>
                </a:ext>
              </a:extLst>
            </p:cNvPr>
            <p:cNvSpPr/>
            <p:nvPr/>
          </p:nvSpPr>
          <p:spPr>
            <a:xfrm>
              <a:off x="5903807" y="548640"/>
              <a:ext cx="5560060" cy="5535507"/>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bg1"/>
            </a:solidFill>
            <a:ln>
              <a:noFill/>
            </a:ln>
          </p:spPr>
          <p:txBody>
            <a:bodyPr spcFirstLastPara="1" wrap="square" lIns="121900" tIns="121900" rIns="121900" bIns="121900" anchor="ctr" anchorCtr="0">
              <a:noAutofit/>
            </a:bodyPr>
            <a:lstStyle/>
            <a:p>
              <a:endParaRPr sz="2400"/>
            </a:p>
          </p:txBody>
        </p:sp>
        <p:pic>
          <p:nvPicPr>
            <p:cNvPr id="49" name="Picture 48">
              <a:extLst>
                <a:ext uri="{FF2B5EF4-FFF2-40B4-BE49-F238E27FC236}">
                  <a16:creationId xmlns:a16="http://schemas.microsoft.com/office/drawing/2014/main" id="{FDEA047C-C281-41E3-B0B2-A35BD7FBE8F7}"/>
                </a:ext>
              </a:extLst>
            </p:cNvPr>
            <p:cNvPicPr>
              <a:picLocks noChangeAspect="1"/>
            </p:cNvPicPr>
            <p:nvPr/>
          </p:nvPicPr>
          <p:blipFill>
            <a:blip r:embed="rId5"/>
            <a:srcRect l="31517" t="2033" r="27963" b="1031"/>
            <a:stretch>
              <a:fillRect/>
            </a:stretch>
          </p:blipFill>
          <p:spPr>
            <a:xfrm>
              <a:off x="6588017" y="1220895"/>
              <a:ext cx="4197776" cy="4197776"/>
            </a:xfrm>
            <a:custGeom>
              <a:avLst/>
              <a:gdLst>
                <a:gd name="connsiteX0" fmla="*/ 1435576 w 2871152"/>
                <a:gd name="connsiteY0" fmla="*/ 0 h 2871152"/>
                <a:gd name="connsiteX1" fmla="*/ 2871152 w 2871152"/>
                <a:gd name="connsiteY1" fmla="*/ 1435576 h 2871152"/>
                <a:gd name="connsiteX2" fmla="*/ 1435576 w 2871152"/>
                <a:gd name="connsiteY2" fmla="*/ 2871152 h 2871152"/>
                <a:gd name="connsiteX3" fmla="*/ 0 w 2871152"/>
                <a:gd name="connsiteY3" fmla="*/ 1435576 h 2871152"/>
                <a:gd name="connsiteX4" fmla="*/ 1435576 w 2871152"/>
                <a:gd name="connsiteY4" fmla="*/ 0 h 2871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1152" h="2871152">
                  <a:moveTo>
                    <a:pt x="1435576" y="0"/>
                  </a:moveTo>
                  <a:cubicBezTo>
                    <a:pt x="2228423" y="0"/>
                    <a:pt x="2871152" y="642729"/>
                    <a:pt x="2871152" y="1435576"/>
                  </a:cubicBezTo>
                  <a:cubicBezTo>
                    <a:pt x="2871152" y="2228423"/>
                    <a:pt x="2228423" y="2871152"/>
                    <a:pt x="1435576" y="2871152"/>
                  </a:cubicBezTo>
                  <a:cubicBezTo>
                    <a:pt x="642729" y="2871152"/>
                    <a:pt x="0" y="2228423"/>
                    <a:pt x="0" y="1435576"/>
                  </a:cubicBezTo>
                  <a:cubicBezTo>
                    <a:pt x="0" y="642729"/>
                    <a:pt x="642729" y="0"/>
                    <a:pt x="1435576" y="0"/>
                  </a:cubicBezTo>
                  <a:close/>
                </a:path>
              </a:pathLst>
            </a:custGeom>
            <a:effectLst>
              <a:softEdge rad="127000"/>
            </a:effectLst>
          </p:spPr>
        </p:pic>
      </p:grpSp>
      <p:pic>
        <p:nvPicPr>
          <p:cNvPr id="57" name="Picture 56">
            <a:extLst>
              <a:ext uri="{FF2B5EF4-FFF2-40B4-BE49-F238E27FC236}">
                <a16:creationId xmlns:a16="http://schemas.microsoft.com/office/drawing/2014/main" id="{6BBE96EA-8650-451A-8345-870BDDF34B0A}"/>
              </a:ext>
            </a:extLst>
          </p:cNvPr>
          <p:cNvPicPr>
            <a:picLocks noChangeAspect="1"/>
          </p:cNvPicPr>
          <p:nvPr/>
        </p:nvPicPr>
        <p:blipFill>
          <a:blip r:embed="rId6"/>
          <a:stretch>
            <a:fillRect/>
          </a:stretch>
        </p:blipFill>
        <p:spPr>
          <a:xfrm>
            <a:off x="2678380" y="4653732"/>
            <a:ext cx="6835240" cy="1670449"/>
          </a:xfrm>
          <a:prstGeom prst="rect">
            <a:avLst/>
          </a:prstGeom>
        </p:spPr>
      </p:pic>
      <p:sp>
        <p:nvSpPr>
          <p:cNvPr id="58" name="1">
            <a:extLst>
              <a:ext uri="{FF2B5EF4-FFF2-40B4-BE49-F238E27FC236}">
                <a16:creationId xmlns:a16="http://schemas.microsoft.com/office/drawing/2014/main" id="{AB8DEDD5-45A8-4390-8D45-917F925793E5}"/>
              </a:ext>
            </a:extLst>
          </p:cNvPr>
          <p:cNvSpPr>
            <a:spLocks noGrp="1"/>
          </p:cNvSpPr>
          <p:nvPr/>
        </p:nvSpPr>
        <p:spPr>
          <a:xfrm>
            <a:off x="5360507" y="6079132"/>
            <a:ext cx="1524000" cy="544472"/>
          </a:xfrm>
        </p:spPr>
        <p:txBody>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marL="0" marR="0" indent="0" algn="dist" rtl="0">
              <a:lnSpc>
                <a:spcPct val="180000"/>
              </a:lnSpc>
              <a:spcBef>
                <a:spcPts val="0"/>
              </a:spcBef>
            </a:pPr>
            <a:r>
              <a:rPr lang="en-US" altLang="zh-CN" sz="2800" b="1" i="0" u="none" strike="noStrike" kern="2200" baseline="0">
                <a:solidFill>
                  <a:schemeClr val="tx1">
                    <a:lumMod val="50000"/>
                    <a:lumOff val="50000"/>
                  </a:schemeClr>
                </a:solidFill>
                <a:latin typeface="HP-167" panose="020B0803050302020204" pitchFamily="34" charset="0"/>
                <a:ea typeface="字魂58号-创中黑" panose="00000500000000000000" pitchFamily="2" charset="-122"/>
                <a:cs typeface="字魂58号-创中黑" panose="00000500000000000000" pitchFamily="2" charset="-122"/>
              </a:rPr>
              <a:t>TIẾT</a:t>
            </a:r>
            <a:r>
              <a:rPr lang="en-US" altLang="zh-CN" sz="2800" b="1" i="0" u="none" strike="noStrike" kern="2200">
                <a:solidFill>
                  <a:schemeClr val="tx1">
                    <a:lumMod val="50000"/>
                    <a:lumOff val="50000"/>
                  </a:schemeClr>
                </a:solidFill>
                <a:latin typeface="HP-167" panose="020B0803050302020204" pitchFamily="34" charset="0"/>
                <a:ea typeface="字魂58号-创中黑" panose="00000500000000000000" pitchFamily="2" charset="-122"/>
                <a:cs typeface="字魂58号-创中黑" panose="00000500000000000000" pitchFamily="2" charset="-122"/>
              </a:rPr>
              <a:t> 3</a:t>
            </a:r>
            <a:endParaRPr lang="zh-CN" altLang="en-US" sz="2800" b="1" i="0" u="none" strike="noStrike" kern="2200" baseline="0" dirty="0">
              <a:solidFill>
                <a:schemeClr val="tx1">
                  <a:lumMod val="50000"/>
                  <a:lumOff val="50000"/>
                </a:schemeClr>
              </a:solidFill>
              <a:latin typeface="HP-167" panose="020B0803050302020204" pitchFamily="34" charset="0"/>
              <a:ea typeface="字魂58号-创中黑" panose="00000500000000000000" pitchFamily="2" charset="-122"/>
              <a:cs typeface="字魂58号-创中黑" panose="00000500000000000000" pitchFamily="2" charset="-122"/>
            </a:endParaRPr>
          </a:p>
        </p:txBody>
      </p:sp>
    </p:spTree>
    <p:extLst>
      <p:ext uri="{BB962C8B-B14F-4D97-AF65-F5344CB8AC3E}">
        <p14:creationId xmlns:p14="http://schemas.microsoft.com/office/powerpoint/2010/main" val="176674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childTnLst>
                          </p:cTn>
                        </p:par>
                        <p:par>
                          <p:cTn id="12" fill="hold">
                            <p:stCondLst>
                              <p:cond delay="1000"/>
                            </p:stCondLst>
                            <p:childTnLst>
                              <p:par>
                                <p:cTn id="13" presetID="29"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1000" fill="hold"/>
                                        <p:tgtEl>
                                          <p:spTgt spid="31"/>
                                        </p:tgtEl>
                                        <p:attrNameLst>
                                          <p:attrName>ppt_x</p:attrName>
                                        </p:attrNameLst>
                                      </p:cBhvr>
                                      <p:tavLst>
                                        <p:tav tm="0">
                                          <p:val>
                                            <p:strVal val="#ppt_x-.2"/>
                                          </p:val>
                                        </p:tav>
                                        <p:tav tm="100000">
                                          <p:val>
                                            <p:strVal val="#ppt_x"/>
                                          </p:val>
                                        </p:tav>
                                      </p:tavLst>
                                    </p:anim>
                                    <p:anim calcmode="lin" valueType="num">
                                      <p:cBhvr>
                                        <p:cTn id="16"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childTnLst>
                          </p:cTn>
                        </p:par>
                        <p:par>
                          <p:cTn id="22" fill="hold">
                            <p:stCondLst>
                              <p:cond delay="2500"/>
                            </p:stCondLst>
                            <p:childTnLst>
                              <p:par>
                                <p:cTn id="23" presetID="4" presetClass="entr" presetSubtype="16" fill="hold"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box(in)">
                                      <p:cBhvr>
                                        <p:cTn id="25" dur="2000"/>
                                        <p:tgtEl>
                                          <p:spTgt spid="56"/>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nodeType="click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1000" fill="hold"/>
                                        <p:tgtEl>
                                          <p:spTgt spid="57"/>
                                        </p:tgtEl>
                                        <p:attrNameLst>
                                          <p:attrName>ppt_x</p:attrName>
                                        </p:attrNameLst>
                                      </p:cBhvr>
                                      <p:tavLst>
                                        <p:tav tm="0">
                                          <p:val>
                                            <p:strVal val="#ppt_x-.2"/>
                                          </p:val>
                                        </p:tav>
                                        <p:tav tm="100000">
                                          <p:val>
                                            <p:strVal val="#ppt_x"/>
                                          </p:val>
                                        </p:tav>
                                      </p:tavLst>
                                    </p:anim>
                                    <p:anim calcmode="lin" valueType="num">
                                      <p:cBhvr>
                                        <p:cTn id="31" dur="1000" fill="hold"/>
                                        <p:tgtEl>
                                          <p:spTgt spid="57"/>
                                        </p:tgtEl>
                                        <p:attrNameLst>
                                          <p:attrName>ppt_y</p:attrName>
                                        </p:attrNameLst>
                                      </p:cBhvr>
                                      <p:tavLst>
                                        <p:tav tm="0">
                                          <p:val>
                                            <p:strVal val="#ppt_y"/>
                                          </p:val>
                                        </p:tav>
                                        <p:tav tm="100000">
                                          <p:val>
                                            <p:strVal val="#ppt_y"/>
                                          </p:val>
                                        </p:tav>
                                      </p:tavLst>
                                    </p:anim>
                                    <p:animEffect transition="in" filter="wipe(right)" prLst="gradientSize: 0.1">
                                      <p:cBhvr>
                                        <p:cTn id="32" dur="1000"/>
                                        <p:tgtEl>
                                          <p:spTgt spid="57"/>
                                        </p:tgtEl>
                                      </p:cBhvr>
                                    </p:animEffect>
                                  </p:childTnLst>
                                </p:cTn>
                              </p:par>
                            </p:childTnLst>
                          </p:cTn>
                        </p:par>
                        <p:par>
                          <p:cTn id="33" fill="hold">
                            <p:stCondLst>
                              <p:cond delay="1000"/>
                            </p:stCondLst>
                            <p:childTnLst>
                              <p:par>
                                <p:cTn id="34" presetID="8" presetClass="entr" presetSubtype="16"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diamond(in)">
                                      <p:cBhvr>
                                        <p:cTn id="36" dur="12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31" grpId="0" animBg="1"/>
      <p:bldP spid="31" grpId="1" animBg="1"/>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grpSp>
        <p:nvGrpSpPr>
          <p:cNvPr id="42" name="Google Shape;396;p31">
            <a:extLst>
              <a:ext uri="{FF2B5EF4-FFF2-40B4-BE49-F238E27FC236}">
                <a16:creationId xmlns:a16="http://schemas.microsoft.com/office/drawing/2014/main" id="{9D62DDF1-043D-4638-8E6C-9927CEE40C0D}"/>
              </a:ext>
            </a:extLst>
          </p:cNvPr>
          <p:cNvGrpSpPr/>
          <p:nvPr/>
        </p:nvGrpSpPr>
        <p:grpSpPr>
          <a:xfrm>
            <a:off x="1828800" y="609600"/>
            <a:ext cx="8001000" cy="5816398"/>
            <a:chOff x="1540350" y="826005"/>
            <a:chExt cx="6259025" cy="3378825"/>
          </a:xfrm>
        </p:grpSpPr>
        <p:sp>
          <p:nvSpPr>
            <p:cNvPr id="43" name="Google Shape;397;p31">
              <a:extLst>
                <a:ext uri="{FF2B5EF4-FFF2-40B4-BE49-F238E27FC236}">
                  <a16:creationId xmlns:a16="http://schemas.microsoft.com/office/drawing/2014/main" id="{CED1AA1B-D266-4455-A0E3-89CF3906FDA7}"/>
                </a:ext>
              </a:extLst>
            </p:cNvPr>
            <p:cNvSpPr/>
            <p:nvPr/>
          </p:nvSpPr>
          <p:spPr>
            <a:xfrm rot="-129175">
              <a:off x="1789023" y="1167494"/>
              <a:ext cx="5957405" cy="2926472"/>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44" name="Google Shape;398;p31">
              <a:extLst>
                <a:ext uri="{FF2B5EF4-FFF2-40B4-BE49-F238E27FC236}">
                  <a16:creationId xmlns:a16="http://schemas.microsoft.com/office/drawing/2014/main" id="{0695A43E-9D23-4B3F-A7E1-76F9BFDE80B8}"/>
                </a:ext>
              </a:extLst>
            </p:cNvPr>
            <p:cNvSpPr/>
            <p:nvPr/>
          </p:nvSpPr>
          <p:spPr>
            <a:xfrm rot="-129175">
              <a:off x="1593297" y="936869"/>
              <a:ext cx="5957405" cy="2926472"/>
            </a:xfrm>
            <a:prstGeom prst="roundRect">
              <a:avLst>
                <a:gd name="adj" fmla="val 2449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grpSp>
      <p:sp>
        <p:nvSpPr>
          <p:cNvPr id="48" name="Google Shape;402;p31">
            <a:extLst>
              <a:ext uri="{FF2B5EF4-FFF2-40B4-BE49-F238E27FC236}">
                <a16:creationId xmlns:a16="http://schemas.microsoft.com/office/drawing/2014/main" id="{D02D3C34-5596-4981-B9AA-E0949F9820C7}"/>
              </a:ext>
            </a:extLst>
          </p:cNvPr>
          <p:cNvSpPr/>
          <p:nvPr/>
        </p:nvSpPr>
        <p:spPr>
          <a:xfrm>
            <a:off x="7826072" y="262174"/>
            <a:ext cx="1993278" cy="1993278"/>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C8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16;p31">
            <a:extLst>
              <a:ext uri="{FF2B5EF4-FFF2-40B4-BE49-F238E27FC236}">
                <a16:creationId xmlns:a16="http://schemas.microsoft.com/office/drawing/2014/main" id="{8ECC8A08-BD2C-490E-AA8E-C1A7DC09A450}"/>
              </a:ext>
            </a:extLst>
          </p:cNvPr>
          <p:cNvSpPr/>
          <p:nvPr/>
        </p:nvSpPr>
        <p:spPr>
          <a:xfrm rot="2006702">
            <a:off x="6998129" y="5206930"/>
            <a:ext cx="1353297" cy="1301055"/>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19;p31">
            <a:extLst>
              <a:ext uri="{FF2B5EF4-FFF2-40B4-BE49-F238E27FC236}">
                <a16:creationId xmlns:a16="http://schemas.microsoft.com/office/drawing/2014/main" id="{530D53EA-83B9-4430-9D9F-518711E194A0}"/>
              </a:ext>
            </a:extLst>
          </p:cNvPr>
          <p:cNvSpPr txBox="1">
            <a:spLocks/>
          </p:cNvSpPr>
          <p:nvPr/>
        </p:nvSpPr>
        <p:spPr>
          <a:xfrm>
            <a:off x="2286000" y="2152979"/>
            <a:ext cx="6453628" cy="1030098"/>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6000" b="1">
                <a:solidFill>
                  <a:srgbClr val="F45149"/>
                </a:solidFill>
                <a:latin typeface="HP001" panose="020B0603050302020204" pitchFamily="34" charset="0"/>
                <a:ea typeface="HP001" panose="020B0603050302020204" pitchFamily="34" charset="0"/>
              </a:rPr>
              <a:t>ǡ</a:t>
            </a:r>
            <a:r>
              <a:rPr lang="el-GR" sz="6000" b="1">
                <a:solidFill>
                  <a:srgbClr val="F45149"/>
                </a:solidFill>
                <a:latin typeface="HP001" panose="020B0603050302020204" pitchFamily="34" charset="0"/>
                <a:ea typeface="HP001" panose="020B0603050302020204" pitchFamily="34" charset="0"/>
              </a:rPr>
              <a:t>μ</a:t>
            </a:r>
            <a:r>
              <a:rPr lang="en-US" sz="6000" b="1">
                <a:solidFill>
                  <a:srgbClr val="F45149"/>
                </a:solidFill>
                <a:latin typeface="HP001" panose="020B0603050302020204" pitchFamily="34" charset="0"/>
                <a:ea typeface="HP001" panose="020B0603050302020204" pitchFamily="34" charset="0"/>
              </a:rPr>
              <a:t>ếnḑ V</a:t>
            </a:r>
            <a:r>
              <a:rPr lang="el-GR" sz="6000" b="1">
                <a:solidFill>
                  <a:srgbClr val="F45149"/>
                </a:solidFill>
                <a:latin typeface="HP001" panose="020B0603050302020204" pitchFamily="34" charset="0"/>
                <a:ea typeface="HP001" panose="020B0603050302020204" pitchFamily="34" charset="0"/>
              </a:rPr>
              <a:t>Θ</a:t>
            </a:r>
            <a:r>
              <a:rPr lang="en-US" sz="6000" b="1">
                <a:solidFill>
                  <a:srgbClr val="F45149"/>
                </a:solidFill>
                <a:latin typeface="HP001" panose="020B0603050302020204" pitchFamily="34" charset="0"/>
                <a:ea typeface="HP001" panose="020B0603050302020204" pitchFamily="34" charset="0"/>
              </a:rPr>
              <a:t>ʸt</a:t>
            </a:r>
            <a:endParaRPr lang="en-US" altLang="en-GB" sz="6000">
              <a:solidFill>
                <a:srgbClr val="F45149"/>
              </a:solidFill>
              <a:latin typeface="Algerian" panose="04020705040A02060702" charset="0"/>
              <a:ea typeface="思源黑体 CN Medium" panose="020B0600000000000000" charset="-122"/>
              <a:cs typeface="Algerian" panose="04020705040A02060702" charset="0"/>
              <a:sym typeface="+mn-ea"/>
            </a:endParaRPr>
          </a:p>
        </p:txBody>
      </p:sp>
      <p:sp>
        <p:nvSpPr>
          <p:cNvPr id="54" name="Google Shape;420;p31">
            <a:extLst>
              <a:ext uri="{FF2B5EF4-FFF2-40B4-BE49-F238E27FC236}">
                <a16:creationId xmlns:a16="http://schemas.microsoft.com/office/drawing/2014/main" id="{FF36EBB6-1DAC-40DC-A7B7-0635D2B435A2}"/>
              </a:ext>
            </a:extLst>
          </p:cNvPr>
          <p:cNvSpPr txBox="1">
            <a:spLocks/>
          </p:cNvSpPr>
          <p:nvPr/>
        </p:nvSpPr>
        <p:spPr>
          <a:xfrm>
            <a:off x="2084922" y="3596954"/>
            <a:ext cx="7165456" cy="898846"/>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5400" b="1">
                <a:solidFill>
                  <a:schemeClr val="tx1">
                    <a:lumMod val="75000"/>
                    <a:lumOff val="25000"/>
                  </a:schemeClr>
                </a:solidFill>
                <a:latin typeface="HP001" panose="020B0603050302020204" pitchFamily="34" charset="0"/>
                <a:ea typeface="HP001" panose="020B0603050302020204" pitchFamily="34" charset="0"/>
              </a:rPr>
              <a:t>N</a:t>
            </a:r>
            <a:r>
              <a:rPr lang="el-GR" sz="5400" b="1">
                <a:solidFill>
                  <a:schemeClr val="tx1">
                    <a:lumMod val="75000"/>
                    <a:lumOff val="25000"/>
                  </a:schemeClr>
                </a:solidFill>
                <a:latin typeface="HP001" panose="020B0603050302020204" pitchFamily="34" charset="0"/>
                <a:ea typeface="HP001" panose="020B0603050302020204" pitchFamily="34" charset="0"/>
              </a:rPr>
              <a:t>Ή; - </a:t>
            </a:r>
            <a:r>
              <a:rPr lang="en-US" sz="5400" b="1">
                <a:solidFill>
                  <a:schemeClr val="tx1">
                    <a:lumMod val="75000"/>
                    <a:lumOff val="25000"/>
                  </a:schemeClr>
                </a:solidFill>
                <a:latin typeface="HP001" panose="020B0603050302020204" pitchFamily="34" charset="0"/>
                <a:ea typeface="HP001" panose="020B0603050302020204" pitchFamily="34" charset="0"/>
              </a:rPr>
              <a:t>ȫ</a:t>
            </a:r>
            <a:r>
              <a:rPr lang="el-GR" sz="5400" b="1">
                <a:solidFill>
                  <a:schemeClr val="tx1">
                    <a:lumMod val="75000"/>
                    <a:lumOff val="25000"/>
                  </a:schemeClr>
                </a:solidFill>
                <a:latin typeface="HP001" panose="020B0603050302020204" pitchFamily="34" charset="0"/>
                <a:ea typeface="HP001" panose="020B0603050302020204" pitchFamily="34" charset="0"/>
              </a:rPr>
              <a:t>μ</a:t>
            </a:r>
            <a:r>
              <a:rPr lang="en-US" sz="5400" b="1">
                <a:solidFill>
                  <a:schemeClr val="tx1">
                    <a:lumMod val="75000"/>
                    <a:lumOff val="25000"/>
                  </a:schemeClr>
                </a:solidFill>
                <a:latin typeface="HP001" panose="020B0603050302020204" pitchFamily="34" charset="0"/>
                <a:ea typeface="HP001" panose="020B0603050302020204" pitchFamily="34" charset="0"/>
              </a:rPr>
              <a:t>ʴt:</a:t>
            </a:r>
            <a:r>
              <a:rPr lang="en-US" sz="5400" b="1">
                <a:latin typeface="HP001" panose="020B0603050302020204" pitchFamily="34" charset="0"/>
                <a:ea typeface="HP001" panose="020B0603050302020204" pitchFamily="34" charset="0"/>
              </a:rPr>
              <a:t> Tớ </a:t>
            </a:r>
            <a:r>
              <a:rPr lang="el-GR" sz="5400" b="1">
                <a:latin typeface="HP001" panose="020B0603050302020204" pitchFamily="34" charset="0"/>
                <a:ea typeface="HP001" panose="020B0603050302020204" pitchFamily="34" charset="0"/>
              </a:rPr>
              <a:t>η</a:t>
            </a:r>
            <a:r>
              <a:rPr lang="en-US" sz="5400" b="1">
                <a:latin typeface="HP001" panose="020B0603050302020204" pitchFamily="34" charset="0"/>
                <a:ea typeface="HP001" panose="020B0603050302020204" pitchFamily="34" charset="0"/>
              </a:rPr>
              <a:t>ớ cậu</a:t>
            </a:r>
            <a:endParaRPr lang="en-GB" sz="7200">
              <a:latin typeface="HP001" panose="020B0603050302020204" pitchFamily="34" charset="0"/>
              <a:ea typeface="HP001" panose="020B0603050302020204" pitchFamily="34" charset="0"/>
              <a:cs typeface="Arial-Rounded" panose="020B0500000000000000" pitchFamily="34" charset="0"/>
            </a:endParaRPr>
          </a:p>
        </p:txBody>
      </p:sp>
      <p:pic>
        <p:nvPicPr>
          <p:cNvPr id="20" name="Picture 19">
            <a:extLst>
              <a:ext uri="{FF2B5EF4-FFF2-40B4-BE49-F238E27FC236}">
                <a16:creationId xmlns:a16="http://schemas.microsoft.com/office/drawing/2014/main" id="{B41C3253-FE93-4F21-81B4-D5CD76F95DE8}"/>
              </a:ext>
            </a:extLst>
          </p:cNvPr>
          <p:cNvPicPr>
            <a:picLocks noChangeAspect="1"/>
          </p:cNvPicPr>
          <p:nvPr/>
        </p:nvPicPr>
        <p:blipFill>
          <a:blip r:embed="rId3"/>
          <a:stretch>
            <a:fillRect/>
          </a:stretch>
        </p:blipFill>
        <p:spPr>
          <a:xfrm>
            <a:off x="0" y="58337"/>
            <a:ext cx="2133600" cy="120168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ppt_x</p:attrName>
                                        </p:attrNameLst>
                                      </p:cBhvr>
                                      <p:tavLst>
                                        <p:tav tm="0">
                                          <p:val>
                                            <p:strVal val="#ppt_x-.2"/>
                                          </p:val>
                                        </p:tav>
                                        <p:tav tm="100000">
                                          <p:val>
                                            <p:strVal val="#ppt_x"/>
                                          </p:val>
                                        </p:tav>
                                      </p:tavLst>
                                    </p:anim>
                                    <p:anim calcmode="lin" valueType="num">
                                      <p:cBhvr>
                                        <p:cTn id="8"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3">
                                            <p:txEl>
                                              <p:pRg st="0" end="0"/>
                                            </p:txEl>
                                          </p:spTgt>
                                        </p:tgtEl>
                                        <p:attrNameLst>
                                          <p:attrName>style.visibility</p:attrName>
                                        </p:attrNameLst>
                                      </p:cBhvr>
                                      <p:to>
                                        <p:strVal val="visible"/>
                                      </p:to>
                                    </p:set>
                                    <p:anim calcmode="lin" valueType="num">
                                      <p:cBhvr>
                                        <p:cTn id="12" dur="1000" fill="hold"/>
                                        <p:tgtEl>
                                          <p:spTgt spid="53">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5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3">
                                            <p:txEl>
                                              <p:pRg st="0" end="0"/>
                                            </p:txEl>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54">
                                            <p:txEl>
                                              <p:pRg st="0" end="0"/>
                                            </p:txEl>
                                          </p:spTgt>
                                        </p:tgtEl>
                                        <p:attrNameLst>
                                          <p:attrName>style.visibility</p:attrName>
                                        </p:attrNameLst>
                                      </p:cBhvr>
                                      <p:to>
                                        <p:strVal val="visible"/>
                                      </p:to>
                                    </p:set>
                                    <p:anim calcmode="lin" valueType="num">
                                      <p:cBhvr>
                                        <p:cTn id="17" dur="1000" fill="hold"/>
                                        <p:tgtEl>
                                          <p:spTgt spid="54">
                                            <p:txEl>
                                              <p:pRg st="0" end="0"/>
                                            </p:txEl>
                                          </p:spTgt>
                                        </p:tgtEl>
                                        <p:attrNameLst>
                                          <p:attrName>ppt_x</p:attrName>
                                        </p:attrNameLst>
                                      </p:cBhvr>
                                      <p:tavLst>
                                        <p:tav tm="0">
                                          <p:val>
                                            <p:strVal val="#ppt_x-.2"/>
                                          </p:val>
                                        </p:tav>
                                        <p:tav tm="100000">
                                          <p:val>
                                            <p:strVal val="#ppt_x"/>
                                          </p:val>
                                        </p:tav>
                                      </p:tavLst>
                                    </p:anim>
                                    <p:anim calcmode="lin" valueType="num">
                                      <p:cBhvr>
                                        <p:cTn id="18" dur="1000" fill="hold"/>
                                        <p:tgtEl>
                                          <p:spTgt spid="5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4">
                                            <p:txEl>
                                              <p:pRg st="0" end="0"/>
                                            </p:txEl>
                                          </p:spTgt>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p:cTn id="22" dur="1000" fill="hold"/>
                                        <p:tgtEl>
                                          <p:spTgt spid="50"/>
                                        </p:tgtEl>
                                        <p:attrNameLst>
                                          <p:attrName>ppt_x</p:attrName>
                                        </p:attrNameLst>
                                      </p:cBhvr>
                                      <p:tavLst>
                                        <p:tav tm="0">
                                          <p:val>
                                            <p:strVal val="#ppt_x-.2"/>
                                          </p:val>
                                        </p:tav>
                                        <p:tav tm="100000">
                                          <p:val>
                                            <p:strVal val="#ppt_x"/>
                                          </p:val>
                                        </p:tav>
                                      </p:tavLst>
                                    </p:anim>
                                    <p:anim calcmode="lin" valueType="num">
                                      <p:cBhvr>
                                        <p:cTn id="23" dur="1000" fill="hold"/>
                                        <p:tgtEl>
                                          <p:spTgt spid="50"/>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0"/>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p:cTn id="27" dur="1000" fill="hold"/>
                                        <p:tgtEl>
                                          <p:spTgt spid="48"/>
                                        </p:tgtEl>
                                        <p:attrNameLst>
                                          <p:attrName>ppt_x</p:attrName>
                                        </p:attrNameLst>
                                      </p:cBhvr>
                                      <p:tavLst>
                                        <p:tav tm="0">
                                          <p:val>
                                            <p:strVal val="#ppt_x-.2"/>
                                          </p:val>
                                        </p:tav>
                                        <p:tav tm="100000">
                                          <p:val>
                                            <p:strVal val="#ppt_x"/>
                                          </p:val>
                                        </p:tav>
                                      </p:tavLst>
                                    </p:anim>
                                    <p:anim calcmode="lin" valueType="num">
                                      <p:cBhvr>
                                        <p:cTn id="28" dur="10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29"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50" grpId="0" animBg="1"/>
      <p:bldP spid="50" grpId="1" animBg="1"/>
      <p:bldP spid="53" grpId="0" build="p"/>
      <p:bldP spid="53" grpId="1" build="p"/>
      <p:bldP spid="54" grpId="0" build="p"/>
      <p:bldP spid="54"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a:extLst>
              <a:ext uri="{FF2B5EF4-FFF2-40B4-BE49-F238E27FC236}">
                <a16:creationId xmlns:a16="http://schemas.microsoft.com/office/drawing/2014/main" id="{584A7066-0D97-4644-B528-A3960098C98E}"/>
              </a:ext>
            </a:extLst>
          </p:cNvPr>
          <p:cNvSpPr/>
          <p:nvPr/>
        </p:nvSpPr>
        <p:spPr>
          <a:xfrm>
            <a:off x="4936499" y="614492"/>
            <a:ext cx="2319003" cy="2319003"/>
          </a:xfrm>
          <a:prstGeom prst="ellipse">
            <a:avLst/>
          </a:prstGeom>
          <a:no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TextBox 6">
            <a:extLst>
              <a:ext uri="{FF2B5EF4-FFF2-40B4-BE49-F238E27FC236}">
                <a16:creationId xmlns:a16="http://schemas.microsoft.com/office/drawing/2014/main" id="{ECDC2339-ED63-4CB3-B0E1-F7E1B5C14083}"/>
              </a:ext>
            </a:extLst>
          </p:cNvPr>
          <p:cNvSpPr txBox="1"/>
          <p:nvPr/>
        </p:nvSpPr>
        <p:spPr>
          <a:xfrm>
            <a:off x="2886710" y="3084446"/>
            <a:ext cx="6254326" cy="1015663"/>
          </a:xfrm>
          <a:prstGeom prst="rect">
            <a:avLst/>
          </a:prstGeom>
          <a:noFill/>
        </p:spPr>
        <p:txBody>
          <a:bodyPr wrap="square" rtlCol="0">
            <a:spAutoFit/>
          </a:bodyPr>
          <a:lstStyle/>
          <a:p>
            <a:pPr algn="ctr"/>
            <a:r>
              <a:rPr lang="en-US" sz="6000">
                <a:solidFill>
                  <a:schemeClr val="bg1"/>
                </a:solidFill>
                <a:effectLst>
                  <a:outerShdw blurRad="38100" dist="38100" dir="2700000" algn="tl">
                    <a:srgbClr val="000000">
                      <a:alpha val="43137"/>
                    </a:srgbClr>
                  </a:outerShdw>
                </a:effectLst>
                <a:latin typeface="HP-167" panose="020B0803050302020204" pitchFamily="34" charset="0"/>
              </a:rPr>
              <a:t>ĐỌC VĂN BẢN</a:t>
            </a:r>
            <a:endParaRPr lang="en-US" sz="6000" dirty="0">
              <a:solidFill>
                <a:schemeClr val="bg1"/>
              </a:solidFill>
              <a:effectLst>
                <a:outerShdw blurRad="38100" dist="38100" dir="2700000" algn="tl">
                  <a:srgbClr val="000000">
                    <a:alpha val="43137"/>
                  </a:srgbClr>
                </a:outerShdw>
              </a:effectLst>
              <a:latin typeface="HP-167" panose="020B0803050302020204" pitchFamily="34" charset="0"/>
            </a:endParaRPr>
          </a:p>
        </p:txBody>
      </p:sp>
      <p:grpSp>
        <p:nvGrpSpPr>
          <p:cNvPr id="8" name="1">
            <a:extLst>
              <a:ext uri="{FF2B5EF4-FFF2-40B4-BE49-F238E27FC236}">
                <a16:creationId xmlns:a16="http://schemas.microsoft.com/office/drawing/2014/main" id="{EF4B78AF-475B-4CA8-B0CE-8FE5E02E12BC}"/>
              </a:ext>
            </a:extLst>
          </p:cNvPr>
          <p:cNvGrpSpPr/>
          <p:nvPr/>
        </p:nvGrpSpPr>
        <p:grpSpPr>
          <a:xfrm>
            <a:off x="1371600" y="1657587"/>
            <a:ext cx="8200814" cy="4474634"/>
            <a:chOff x="3912" y="988"/>
            <a:chExt cx="9686" cy="5285"/>
          </a:xfrm>
        </p:grpSpPr>
        <p:pic>
          <p:nvPicPr>
            <p:cNvPr id="9" name="15" descr="铅笔">
              <a:extLst>
                <a:ext uri="{FF2B5EF4-FFF2-40B4-BE49-F238E27FC236}">
                  <a16:creationId xmlns:a16="http://schemas.microsoft.com/office/drawing/2014/main" id="{917BD8EB-3DCA-4656-BFF9-9B4EA53FE6C2}"/>
                </a:ext>
              </a:extLst>
            </p:cNvPr>
            <p:cNvPicPr>
              <a:picLocks noChangeAspect="1"/>
            </p:cNvPicPr>
            <p:nvPr>
              <p:custDataLst>
                <p:tags r:id="rId1"/>
              </p:custDataLst>
            </p:nvPr>
          </p:nvPicPr>
          <p:blipFill>
            <a:blip r:embed="rId3"/>
            <a:stretch>
              <a:fillRect/>
            </a:stretch>
          </p:blipFill>
          <p:spPr>
            <a:xfrm>
              <a:off x="12863" y="1772"/>
              <a:ext cx="735" cy="735"/>
            </a:xfrm>
            <a:prstGeom prst="rect">
              <a:avLst/>
            </a:prstGeom>
          </p:spPr>
        </p:pic>
        <p:sp>
          <p:nvSpPr>
            <p:cNvPr id="10" name="Google Shape;199;p25">
              <a:extLst>
                <a:ext uri="{FF2B5EF4-FFF2-40B4-BE49-F238E27FC236}">
                  <a16:creationId xmlns:a16="http://schemas.microsoft.com/office/drawing/2014/main" id="{600D49AF-59C4-48B7-9B76-A171645F9FA5}"/>
                </a:ext>
              </a:extLst>
            </p:cNvPr>
            <p:cNvSpPr/>
            <p:nvPr/>
          </p:nvSpPr>
          <p:spPr>
            <a:xfrm>
              <a:off x="3912" y="1442"/>
              <a:ext cx="929" cy="893"/>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 name="Google Shape;199;p25">
              <a:extLst>
                <a:ext uri="{FF2B5EF4-FFF2-40B4-BE49-F238E27FC236}">
                  <a16:creationId xmlns:a16="http://schemas.microsoft.com/office/drawing/2014/main" id="{91645B7B-36A7-4469-887A-CF1BDC832694}"/>
                </a:ext>
              </a:extLst>
            </p:cNvPr>
            <p:cNvSpPr/>
            <p:nvPr/>
          </p:nvSpPr>
          <p:spPr>
            <a:xfrm>
              <a:off x="6321" y="988"/>
              <a:ext cx="548" cy="52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 name="Google Shape;199;p25">
              <a:extLst>
                <a:ext uri="{FF2B5EF4-FFF2-40B4-BE49-F238E27FC236}">
                  <a16:creationId xmlns:a16="http://schemas.microsoft.com/office/drawing/2014/main" id="{8398D0B4-2DEC-40FC-BA3E-8929C18E38F1}"/>
                </a:ext>
              </a:extLst>
            </p:cNvPr>
            <p:cNvSpPr/>
            <p:nvPr/>
          </p:nvSpPr>
          <p:spPr>
            <a:xfrm>
              <a:off x="5386" y="2462"/>
              <a:ext cx="631" cy="60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 name="Google Shape;199;p25">
              <a:extLst>
                <a:ext uri="{FF2B5EF4-FFF2-40B4-BE49-F238E27FC236}">
                  <a16:creationId xmlns:a16="http://schemas.microsoft.com/office/drawing/2014/main" id="{4D0C2D48-9456-4755-A8E2-10332D952195}"/>
                </a:ext>
              </a:extLst>
            </p:cNvPr>
            <p:cNvSpPr/>
            <p:nvPr/>
          </p:nvSpPr>
          <p:spPr>
            <a:xfrm>
              <a:off x="10546" y="5127"/>
              <a:ext cx="631" cy="60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 name="Google Shape;199;p25">
              <a:extLst>
                <a:ext uri="{FF2B5EF4-FFF2-40B4-BE49-F238E27FC236}">
                  <a16:creationId xmlns:a16="http://schemas.microsoft.com/office/drawing/2014/main" id="{9947CC25-F20F-4FB9-AB55-B6B5A5D2F031}"/>
                </a:ext>
              </a:extLst>
            </p:cNvPr>
            <p:cNvSpPr/>
            <p:nvPr/>
          </p:nvSpPr>
          <p:spPr>
            <a:xfrm>
              <a:off x="8659" y="5746"/>
              <a:ext cx="548" cy="52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pic>
        <p:nvPicPr>
          <p:cNvPr id="15" name="31" descr="图片1">
            <a:extLst>
              <a:ext uri="{FF2B5EF4-FFF2-40B4-BE49-F238E27FC236}">
                <a16:creationId xmlns:a16="http://schemas.microsoft.com/office/drawing/2014/main" id="{62C8497D-FAB4-41A3-8E9E-FB968CEDDEA4}"/>
              </a:ext>
            </a:extLst>
          </p:cNvPr>
          <p:cNvPicPr>
            <a:picLocks noChangeAspect="1"/>
          </p:cNvPicPr>
          <p:nvPr/>
        </p:nvPicPr>
        <p:blipFill>
          <a:blip r:embed="rId4"/>
          <a:srcRect l="40063" b="70255"/>
          <a:stretch>
            <a:fillRect/>
          </a:stretch>
        </p:blipFill>
        <p:spPr>
          <a:xfrm>
            <a:off x="0" y="5795010"/>
            <a:ext cx="1800860" cy="1062990"/>
          </a:xfrm>
          <a:prstGeom prst="rect">
            <a:avLst/>
          </a:prstGeom>
        </p:spPr>
      </p:pic>
      <p:sp>
        <p:nvSpPr>
          <p:cNvPr id="16" name="Google Shape;200;p25">
            <a:extLst>
              <a:ext uri="{FF2B5EF4-FFF2-40B4-BE49-F238E27FC236}">
                <a16:creationId xmlns:a16="http://schemas.microsoft.com/office/drawing/2014/main" id="{2B7DF3FC-1BCA-43DA-9163-65E761EBBCBE}"/>
              </a:ext>
            </a:extLst>
          </p:cNvPr>
          <p:cNvSpPr/>
          <p:nvPr/>
        </p:nvSpPr>
        <p:spPr>
          <a:xfrm>
            <a:off x="467285" y="6014860"/>
            <a:ext cx="1551855" cy="117673"/>
          </a:xfrm>
          <a:custGeom>
            <a:avLst/>
            <a:gdLst/>
            <a:ahLst/>
            <a:cxnLst/>
            <a:rect l="l" t="t" r="r" b="b"/>
            <a:pathLst>
              <a:path w="17860" h="1727" fill="none" extrusionOk="0">
                <a:moveTo>
                  <a:pt x="17860" y="1465"/>
                </a:moveTo>
                <a:cubicBezTo>
                  <a:pt x="17550" y="989"/>
                  <a:pt x="16717" y="453"/>
                  <a:pt x="16110" y="429"/>
                </a:cubicBezTo>
                <a:cubicBezTo>
                  <a:pt x="15193" y="417"/>
                  <a:pt x="14871" y="1727"/>
                  <a:pt x="13979" y="1715"/>
                </a:cubicBezTo>
                <a:cubicBezTo>
                  <a:pt x="13133" y="1703"/>
                  <a:pt x="13074" y="512"/>
                  <a:pt x="12121" y="274"/>
                </a:cubicBezTo>
                <a:cubicBezTo>
                  <a:pt x="11002" y="1"/>
                  <a:pt x="10645" y="1536"/>
                  <a:pt x="9347" y="1417"/>
                </a:cubicBezTo>
                <a:cubicBezTo>
                  <a:pt x="8335" y="1322"/>
                  <a:pt x="8228" y="346"/>
                  <a:pt x="7263" y="405"/>
                </a:cubicBezTo>
                <a:cubicBezTo>
                  <a:pt x="6299" y="465"/>
                  <a:pt x="6192" y="1441"/>
                  <a:pt x="5251" y="1489"/>
                </a:cubicBezTo>
                <a:cubicBezTo>
                  <a:pt x="4203" y="1536"/>
                  <a:pt x="4120" y="310"/>
                  <a:pt x="3037" y="346"/>
                </a:cubicBezTo>
                <a:cubicBezTo>
                  <a:pt x="2215" y="370"/>
                  <a:pt x="1858" y="1084"/>
                  <a:pt x="691" y="1060"/>
                </a:cubicBezTo>
                <a:cubicBezTo>
                  <a:pt x="393" y="1060"/>
                  <a:pt x="155" y="1001"/>
                  <a:pt x="1" y="953"/>
                </a:cubicBezTo>
              </a:path>
            </a:pathLst>
          </a:custGeom>
          <a:noFill/>
          <a:ln w="28575"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12">
            <a:extLst>
              <a:ext uri="{FF2B5EF4-FFF2-40B4-BE49-F238E27FC236}">
                <a16:creationId xmlns:a16="http://schemas.microsoft.com/office/drawing/2014/main" id="{A96D44B8-8B8B-42FF-9BE9-4581EA28B8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10800" y="4910294"/>
            <a:ext cx="1849635" cy="1947706"/>
          </a:xfrm>
          <a:prstGeom prst="rect">
            <a:avLst/>
          </a:prstGeom>
        </p:spPr>
      </p:pic>
      <p:pic>
        <p:nvPicPr>
          <p:cNvPr id="18" name="Picture 17">
            <a:extLst>
              <a:ext uri="{FF2B5EF4-FFF2-40B4-BE49-F238E27FC236}">
                <a16:creationId xmlns:a16="http://schemas.microsoft.com/office/drawing/2014/main" id="{E629EA71-DC8B-4FF8-9226-36FBC908D53F}"/>
              </a:ext>
            </a:extLst>
          </p:cNvPr>
          <p:cNvPicPr>
            <a:picLocks noChangeAspect="1"/>
          </p:cNvPicPr>
          <p:nvPr/>
        </p:nvPicPr>
        <p:blipFill>
          <a:blip r:embed="rId6"/>
          <a:stretch>
            <a:fillRect/>
          </a:stretch>
        </p:blipFill>
        <p:spPr>
          <a:xfrm>
            <a:off x="5083048" y="765443"/>
            <a:ext cx="2032604" cy="2032604"/>
          </a:xfrm>
          <a:prstGeom prst="rect">
            <a:avLst/>
          </a:prstGeom>
        </p:spPr>
      </p:pic>
    </p:spTree>
    <p:extLst>
      <p:ext uri="{BB962C8B-B14F-4D97-AF65-F5344CB8AC3E}">
        <p14:creationId xmlns:p14="http://schemas.microsoft.com/office/powerpoint/2010/main" val="5856877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ppt_x</p:attrName>
                                            </p:attrNameLst>
                                          </p:cBhvr>
                                          <p:tavLst>
                                            <p:tav tm="0">
                                              <p:val>
                                                <p:strVal val="#ppt_x-.2"/>
                                              </p:val>
                                            </p:tav>
                                            <p:tav tm="100000">
                                              <p:val>
                                                <p:strVal val="#ppt_x"/>
                                              </p:val>
                                            </p:tav>
                                          </p:tavLst>
                                        </p:anim>
                                        <p:anim calcmode="lin" valueType="num">
                                          <p:cBhvr>
                                            <p:cTn id="11"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6"/>
                                            </p:tgtEl>
                                          </p:cBhvr>
                                        </p:animEffect>
                                      </p:childTnLst>
                                    </p:cTn>
                                  </p:par>
                                  <p:par>
                                    <p:cTn id="13" presetID="2" presetClass="entr" presetSubtype="4" fill="hold" nodeType="withEffect" p14:presetBounceEnd="83000">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14:bounceEnd="83000">
                                          <p:cBhvr additive="base">
                                            <p:cTn id="15" dur="2000" fill="hold"/>
                                            <p:tgtEl>
                                              <p:spTgt spid="17"/>
                                            </p:tgtEl>
                                            <p:attrNameLst>
                                              <p:attrName>ppt_x</p:attrName>
                                            </p:attrNameLst>
                                          </p:cBhvr>
                                          <p:tavLst>
                                            <p:tav tm="0">
                                              <p:val>
                                                <p:strVal val="#ppt_x"/>
                                              </p:val>
                                            </p:tav>
                                            <p:tav tm="100000">
                                              <p:val>
                                                <p:strVal val="#ppt_x"/>
                                              </p:val>
                                            </p:tav>
                                          </p:tavLst>
                                        </p:anim>
                                        <p:anim calcmode="lin" valueType="num" p14:bounceEnd="83000">
                                          <p:cBhvr additive="base">
                                            <p:cTn id="16" dur="2000" fill="hold"/>
                                            <p:tgtEl>
                                              <p:spTgt spid="17"/>
                                            </p:tgtEl>
                                            <p:attrNameLst>
                                              <p:attrName>ppt_y</p:attrName>
                                            </p:attrNameLst>
                                          </p:cBhvr>
                                          <p:tavLst>
                                            <p:tav tm="0">
                                              <p:val>
                                                <p:strVal val="1+#ppt_h/2"/>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6" presetClass="entr" presetSubtype="32" fill="hold" grpId="0" nodeType="withEffect">
                                      <p:stCondLst>
                                        <p:cond delay="1000"/>
                                      </p:stCondLst>
                                      <p:childTnLst>
                                        <p:set>
                                          <p:cBhvr>
                                            <p:cTn id="23" dur="1" fill="hold">
                                              <p:stCondLst>
                                                <p:cond delay="0"/>
                                              </p:stCondLst>
                                            </p:cTn>
                                            <p:tgtEl>
                                              <p:spTgt spid="5"/>
                                            </p:tgtEl>
                                            <p:attrNameLst>
                                              <p:attrName>style.visibility</p:attrName>
                                            </p:attrNameLst>
                                          </p:cBhvr>
                                          <p:to>
                                            <p:strVal val="visible"/>
                                          </p:to>
                                        </p:set>
                                        <p:animEffect transition="in" filter="circle(out)">
                                          <p:cBhvr>
                                            <p:cTn id="24" dur="2000"/>
                                            <p:tgtEl>
                                              <p:spTgt spid="5"/>
                                            </p:tgtEl>
                                          </p:cBhvr>
                                        </p:animEffect>
                                      </p:childTnLst>
                                    </p:cTn>
                                  </p:par>
                                </p:childTnLst>
                              </p:cTn>
                            </p:par>
                            <p:par>
                              <p:cTn id="25" fill="hold">
                                <p:stCondLst>
                                  <p:cond delay="3000"/>
                                </p:stCondLst>
                                <p:childTnLst>
                                  <p:par>
                                    <p:cTn id="26" presetID="50" presetClass="entr" presetSubtype="0" decel="10000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3"/>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par>
                              <p:cTn id="31" fill="hold">
                                <p:stCondLst>
                                  <p:cond delay="4000"/>
                                </p:stCondLst>
                                <p:childTnLst>
                                  <p:par>
                                    <p:cTn id="32" presetID="2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6" grpId="0" animBg="1"/>
          <p:bldP spid="16"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ppt_x</p:attrName>
                                            </p:attrNameLst>
                                          </p:cBhvr>
                                          <p:tavLst>
                                            <p:tav tm="0">
                                              <p:val>
                                                <p:strVal val="#ppt_x-.2"/>
                                              </p:val>
                                            </p:tav>
                                            <p:tav tm="100000">
                                              <p:val>
                                                <p:strVal val="#ppt_x"/>
                                              </p:val>
                                            </p:tav>
                                          </p:tavLst>
                                        </p:anim>
                                        <p:anim calcmode="lin" valueType="num">
                                          <p:cBhvr>
                                            <p:cTn id="11"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6"/>
                                            </p:tgtEl>
                                          </p:cBhvr>
                                        </p:animEffect>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2000" fill="hold"/>
                                            <p:tgtEl>
                                              <p:spTgt spid="17"/>
                                            </p:tgtEl>
                                            <p:attrNameLst>
                                              <p:attrName>ppt_x</p:attrName>
                                            </p:attrNameLst>
                                          </p:cBhvr>
                                          <p:tavLst>
                                            <p:tav tm="0">
                                              <p:val>
                                                <p:strVal val="#ppt_x"/>
                                              </p:val>
                                            </p:tav>
                                            <p:tav tm="100000">
                                              <p:val>
                                                <p:strVal val="#ppt_x"/>
                                              </p:val>
                                            </p:tav>
                                          </p:tavLst>
                                        </p:anim>
                                        <p:anim calcmode="lin" valueType="num">
                                          <p:cBhvr additive="base">
                                            <p:cTn id="16" dur="2000" fill="hold"/>
                                            <p:tgtEl>
                                              <p:spTgt spid="17"/>
                                            </p:tgtEl>
                                            <p:attrNameLst>
                                              <p:attrName>ppt_y</p:attrName>
                                            </p:attrNameLst>
                                          </p:cBhvr>
                                          <p:tavLst>
                                            <p:tav tm="0">
                                              <p:val>
                                                <p:strVal val="1+#ppt_h/2"/>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6" presetClass="entr" presetSubtype="32" fill="hold" grpId="0" nodeType="withEffect">
                                      <p:stCondLst>
                                        <p:cond delay="1000"/>
                                      </p:stCondLst>
                                      <p:childTnLst>
                                        <p:set>
                                          <p:cBhvr>
                                            <p:cTn id="23" dur="1" fill="hold">
                                              <p:stCondLst>
                                                <p:cond delay="0"/>
                                              </p:stCondLst>
                                            </p:cTn>
                                            <p:tgtEl>
                                              <p:spTgt spid="5"/>
                                            </p:tgtEl>
                                            <p:attrNameLst>
                                              <p:attrName>style.visibility</p:attrName>
                                            </p:attrNameLst>
                                          </p:cBhvr>
                                          <p:to>
                                            <p:strVal val="visible"/>
                                          </p:to>
                                        </p:set>
                                        <p:animEffect transition="in" filter="circle(out)">
                                          <p:cBhvr>
                                            <p:cTn id="24" dur="2000"/>
                                            <p:tgtEl>
                                              <p:spTgt spid="5"/>
                                            </p:tgtEl>
                                          </p:cBhvr>
                                        </p:animEffect>
                                      </p:childTnLst>
                                    </p:cTn>
                                  </p:par>
                                </p:childTnLst>
                              </p:cTn>
                            </p:par>
                            <p:par>
                              <p:cTn id="25" fill="hold">
                                <p:stCondLst>
                                  <p:cond delay="3000"/>
                                </p:stCondLst>
                                <p:childTnLst>
                                  <p:par>
                                    <p:cTn id="26" presetID="50" presetClass="entr" presetSubtype="0" decel="10000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3"/>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par>
                              <p:cTn id="31" fill="hold">
                                <p:stCondLst>
                                  <p:cond delay="4000"/>
                                </p:stCondLst>
                                <p:childTnLst>
                                  <p:par>
                                    <p:cTn id="32" presetID="2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6" grpId="0" animBg="1"/>
          <p:bldP spid="16" grpId="1"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6A5B04-D374-405F-BF76-7398E413892F}"/>
              </a:ext>
            </a:extLst>
          </p:cNvPr>
          <p:cNvPicPr>
            <a:picLocks noChangeAspect="1"/>
          </p:cNvPicPr>
          <p:nvPr/>
        </p:nvPicPr>
        <p:blipFill>
          <a:blip r:embed="rId2"/>
          <a:stretch>
            <a:fillRect/>
          </a:stretch>
        </p:blipFill>
        <p:spPr>
          <a:xfrm>
            <a:off x="152400" y="152400"/>
            <a:ext cx="1272203" cy="688934"/>
          </a:xfrm>
          <a:prstGeom prst="rect">
            <a:avLst/>
          </a:prstGeom>
        </p:spPr>
      </p:pic>
      <p:sp>
        <p:nvSpPr>
          <p:cNvPr id="6" name="TextBox 5">
            <a:extLst>
              <a:ext uri="{FF2B5EF4-FFF2-40B4-BE49-F238E27FC236}">
                <a16:creationId xmlns:a16="http://schemas.microsoft.com/office/drawing/2014/main" id="{B2E39009-9B93-4BE0-B3B0-B07A8E9ED188}"/>
              </a:ext>
            </a:extLst>
          </p:cNvPr>
          <p:cNvSpPr txBox="1"/>
          <p:nvPr/>
        </p:nvSpPr>
        <p:spPr>
          <a:xfrm>
            <a:off x="4191000" y="533400"/>
            <a:ext cx="3505200" cy="830997"/>
          </a:xfrm>
          <a:prstGeom prst="rect">
            <a:avLst/>
          </a:prstGeom>
          <a:noFill/>
        </p:spPr>
        <p:txBody>
          <a:bodyPr wrap="square" rtlCol="0">
            <a:spAutoFit/>
          </a:bodyPr>
          <a:lstStyle/>
          <a:p>
            <a:pPr algn="ctr"/>
            <a:r>
              <a:rPr lang="en-US" sz="4800" b="1">
                <a:solidFill>
                  <a:srgbClr val="FC6F20"/>
                </a:solidFill>
                <a:latin typeface="Arial-Rounded" panose="020B0500000000000000" pitchFamily="34" charset="0"/>
                <a:ea typeface="Arial-Rounded" panose="020B0500000000000000" pitchFamily="34" charset="0"/>
                <a:cs typeface="Arial-Rounded" panose="020B0500000000000000" pitchFamily="34" charset="0"/>
              </a:rPr>
              <a:t>Tớ nhớ cậu</a:t>
            </a:r>
            <a:endParaRPr lang="en-US" sz="9600" b="1" dirty="0">
              <a:solidFill>
                <a:srgbClr val="FC6F20"/>
              </a:solidFill>
              <a:effectLst>
                <a:outerShdw blurRad="50800" dist="38100" dir="8100000" algn="tr"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A3EA3E0D-273C-4F3D-AC05-1C7725F858BE}"/>
              </a:ext>
            </a:extLst>
          </p:cNvPr>
          <p:cNvSpPr txBox="1"/>
          <p:nvPr/>
        </p:nvSpPr>
        <p:spPr>
          <a:xfrm>
            <a:off x="495300" y="1587284"/>
            <a:ext cx="11201400" cy="2554545"/>
          </a:xfrm>
          <a:prstGeom prst="rect">
            <a:avLst/>
          </a:prstGeom>
          <a:noFill/>
        </p:spPr>
        <p:txBody>
          <a:bodyPr wrap="square">
            <a:spAutoFit/>
          </a:bodyPr>
          <a:lstStyle/>
          <a:p>
            <a:pPr indent="461963" algn="just"/>
            <a:r>
              <a:rPr lang="vi-VN" sz="4000" b="0" i="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Kiến là bạn thân của sóc. Hằng ngày, hai bạn rủ nhau đi học. Một ngày nọ, nhà kiến chuyển sang cánh rừng khác. Sóc và kiến rất buồn. Hai bạn tìm cách gửi thư cho nhau để bày tỏ nỗi nhớ.</a:t>
            </a:r>
            <a:endParaRPr lang="en-US" sz="400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 name="Group 7">
            <a:extLst>
              <a:ext uri="{FF2B5EF4-FFF2-40B4-BE49-F238E27FC236}">
                <a16:creationId xmlns:a16="http://schemas.microsoft.com/office/drawing/2014/main" id="{52DF37A9-8579-4B8A-BFCA-E302CD8F00F4}"/>
              </a:ext>
            </a:extLst>
          </p:cNvPr>
          <p:cNvGrpSpPr/>
          <p:nvPr/>
        </p:nvGrpSpPr>
        <p:grpSpPr>
          <a:xfrm>
            <a:off x="8991600" y="4624721"/>
            <a:ext cx="2963516" cy="1935015"/>
            <a:chOff x="9194099" y="2271804"/>
            <a:chExt cx="2963516" cy="1935015"/>
          </a:xfrm>
        </p:grpSpPr>
        <p:sp>
          <p:nvSpPr>
            <p:cNvPr id="9" name="右箭头 5">
              <a:extLst>
                <a:ext uri="{FF2B5EF4-FFF2-40B4-BE49-F238E27FC236}">
                  <a16:creationId xmlns:a16="http://schemas.microsoft.com/office/drawing/2014/main" id="{CF21DC40-9EA0-4708-BF2E-3266BC26649E}"/>
                </a:ext>
              </a:extLst>
            </p:cNvPr>
            <p:cNvSpPr/>
            <p:nvPr/>
          </p:nvSpPr>
          <p:spPr>
            <a:xfrm flipH="1">
              <a:off x="9194099" y="2271804"/>
              <a:ext cx="2931292" cy="1935015"/>
            </a:xfrm>
            <a:custGeom>
              <a:avLst/>
              <a:gdLst>
                <a:gd name="connsiteX0" fmla="*/ 0 w 1922432"/>
                <a:gd name="connsiteY0" fmla="*/ 288984 h 1570008"/>
                <a:gd name="connsiteX1" fmla="*/ 1069148 w 1922432"/>
                <a:gd name="connsiteY1" fmla="*/ 288984 h 1570008"/>
                <a:gd name="connsiteX2" fmla="*/ 1069148 w 1922432"/>
                <a:gd name="connsiteY2" fmla="*/ 0 h 1570008"/>
                <a:gd name="connsiteX3" fmla="*/ 1922432 w 1922432"/>
                <a:gd name="connsiteY3" fmla="*/ 785004 h 1570008"/>
                <a:gd name="connsiteX4" fmla="*/ 1069148 w 1922432"/>
                <a:gd name="connsiteY4" fmla="*/ 1570008 h 1570008"/>
                <a:gd name="connsiteX5" fmla="*/ 1069148 w 1922432"/>
                <a:gd name="connsiteY5" fmla="*/ 1281024 h 1570008"/>
                <a:gd name="connsiteX6" fmla="*/ 0 w 1922432"/>
                <a:gd name="connsiteY6" fmla="*/ 1281024 h 1570008"/>
                <a:gd name="connsiteX7" fmla="*/ 0 w 1922432"/>
                <a:gd name="connsiteY7" fmla="*/ 288984 h 1570008"/>
                <a:gd name="connsiteX0" fmla="*/ 133643 w 2056075"/>
                <a:gd name="connsiteY0" fmla="*/ 288984 h 1570008"/>
                <a:gd name="connsiteX1" fmla="*/ 1202791 w 2056075"/>
                <a:gd name="connsiteY1" fmla="*/ 288984 h 1570008"/>
                <a:gd name="connsiteX2" fmla="*/ 1202791 w 2056075"/>
                <a:gd name="connsiteY2" fmla="*/ 0 h 1570008"/>
                <a:gd name="connsiteX3" fmla="*/ 2056075 w 2056075"/>
                <a:gd name="connsiteY3" fmla="*/ 785004 h 1570008"/>
                <a:gd name="connsiteX4" fmla="*/ 1202791 w 2056075"/>
                <a:gd name="connsiteY4" fmla="*/ 1570008 h 1570008"/>
                <a:gd name="connsiteX5" fmla="*/ 1202791 w 2056075"/>
                <a:gd name="connsiteY5" fmla="*/ 1281024 h 1570008"/>
                <a:gd name="connsiteX6" fmla="*/ 133643 w 2056075"/>
                <a:gd name="connsiteY6" fmla="*/ 1281024 h 1570008"/>
                <a:gd name="connsiteX7" fmla="*/ 133643 w 2056075"/>
                <a:gd name="connsiteY7" fmla="*/ 288984 h 1570008"/>
                <a:gd name="connsiteX0" fmla="*/ 133643 w 2056075"/>
                <a:gd name="connsiteY0" fmla="*/ 288984 h 1570008"/>
                <a:gd name="connsiteX1" fmla="*/ 1202791 w 2056075"/>
                <a:gd name="connsiteY1" fmla="*/ 288984 h 1570008"/>
                <a:gd name="connsiteX2" fmla="*/ 1202791 w 2056075"/>
                <a:gd name="connsiteY2" fmla="*/ 0 h 1570008"/>
                <a:gd name="connsiteX3" fmla="*/ 2056075 w 2056075"/>
                <a:gd name="connsiteY3" fmla="*/ 785004 h 1570008"/>
                <a:gd name="connsiteX4" fmla="*/ 1202791 w 2056075"/>
                <a:gd name="connsiteY4" fmla="*/ 1570008 h 1570008"/>
                <a:gd name="connsiteX5" fmla="*/ 1202791 w 2056075"/>
                <a:gd name="connsiteY5" fmla="*/ 1281024 h 1570008"/>
                <a:gd name="connsiteX6" fmla="*/ 133643 w 2056075"/>
                <a:gd name="connsiteY6" fmla="*/ 1281024 h 1570008"/>
                <a:gd name="connsiteX7" fmla="*/ 133643 w 2056075"/>
                <a:gd name="connsiteY7" fmla="*/ 288984 h 1570008"/>
                <a:gd name="connsiteX0" fmla="*/ 133643 w 2056075"/>
                <a:gd name="connsiteY0" fmla="*/ 288984 h 1583458"/>
                <a:gd name="connsiteX1" fmla="*/ 1202791 w 2056075"/>
                <a:gd name="connsiteY1" fmla="*/ 288984 h 1583458"/>
                <a:gd name="connsiteX2" fmla="*/ 1202791 w 2056075"/>
                <a:gd name="connsiteY2" fmla="*/ 0 h 1583458"/>
                <a:gd name="connsiteX3" fmla="*/ 2056075 w 2056075"/>
                <a:gd name="connsiteY3" fmla="*/ 785004 h 1583458"/>
                <a:gd name="connsiteX4" fmla="*/ 1202791 w 2056075"/>
                <a:gd name="connsiteY4" fmla="*/ 1570008 h 1583458"/>
                <a:gd name="connsiteX5" fmla="*/ 1202791 w 2056075"/>
                <a:gd name="connsiteY5" fmla="*/ 1281024 h 1583458"/>
                <a:gd name="connsiteX6" fmla="*/ 133643 w 2056075"/>
                <a:gd name="connsiteY6" fmla="*/ 1281024 h 1583458"/>
                <a:gd name="connsiteX7" fmla="*/ 133643 w 2056075"/>
                <a:gd name="connsiteY7" fmla="*/ 288984 h 1583458"/>
                <a:gd name="connsiteX0" fmla="*/ 133643 w 2056075"/>
                <a:gd name="connsiteY0" fmla="*/ 288984 h 1583458"/>
                <a:gd name="connsiteX1" fmla="*/ 1202791 w 2056075"/>
                <a:gd name="connsiteY1" fmla="*/ 288984 h 1583458"/>
                <a:gd name="connsiteX2" fmla="*/ 1202791 w 2056075"/>
                <a:gd name="connsiteY2" fmla="*/ 0 h 1583458"/>
                <a:gd name="connsiteX3" fmla="*/ 2056075 w 2056075"/>
                <a:gd name="connsiteY3" fmla="*/ 785004 h 1583458"/>
                <a:gd name="connsiteX4" fmla="*/ 1202791 w 2056075"/>
                <a:gd name="connsiteY4" fmla="*/ 1570008 h 1583458"/>
                <a:gd name="connsiteX5" fmla="*/ 1202791 w 2056075"/>
                <a:gd name="connsiteY5" fmla="*/ 1281024 h 1583458"/>
                <a:gd name="connsiteX6" fmla="*/ 133643 w 2056075"/>
                <a:gd name="connsiteY6" fmla="*/ 1281024 h 1583458"/>
                <a:gd name="connsiteX7" fmla="*/ 133643 w 2056075"/>
                <a:gd name="connsiteY7" fmla="*/ 288984 h 1583458"/>
                <a:gd name="connsiteX0" fmla="*/ 133643 w 2056075"/>
                <a:gd name="connsiteY0" fmla="*/ 288984 h 1583458"/>
                <a:gd name="connsiteX1" fmla="*/ 1202791 w 2056075"/>
                <a:gd name="connsiteY1" fmla="*/ 288984 h 1583458"/>
                <a:gd name="connsiteX2" fmla="*/ 1202791 w 2056075"/>
                <a:gd name="connsiteY2" fmla="*/ 0 h 1583458"/>
                <a:gd name="connsiteX3" fmla="*/ 2056075 w 2056075"/>
                <a:gd name="connsiteY3" fmla="*/ 785004 h 1583458"/>
                <a:gd name="connsiteX4" fmla="*/ 1202791 w 2056075"/>
                <a:gd name="connsiteY4" fmla="*/ 1570008 h 1583458"/>
                <a:gd name="connsiteX5" fmla="*/ 1202791 w 2056075"/>
                <a:gd name="connsiteY5" fmla="*/ 1281024 h 1583458"/>
                <a:gd name="connsiteX6" fmla="*/ 133643 w 2056075"/>
                <a:gd name="connsiteY6" fmla="*/ 1281024 h 1583458"/>
                <a:gd name="connsiteX7" fmla="*/ 133643 w 2056075"/>
                <a:gd name="connsiteY7" fmla="*/ 288984 h 1583458"/>
                <a:gd name="connsiteX0" fmla="*/ 133643 w 2056075"/>
                <a:gd name="connsiteY0" fmla="*/ 299058 h 1593532"/>
                <a:gd name="connsiteX1" fmla="*/ 1202791 w 2056075"/>
                <a:gd name="connsiteY1" fmla="*/ 299058 h 1593532"/>
                <a:gd name="connsiteX2" fmla="*/ 1202791 w 2056075"/>
                <a:gd name="connsiteY2" fmla="*/ 10074 h 1593532"/>
                <a:gd name="connsiteX3" fmla="*/ 2056075 w 2056075"/>
                <a:gd name="connsiteY3" fmla="*/ 795078 h 1593532"/>
                <a:gd name="connsiteX4" fmla="*/ 1202791 w 2056075"/>
                <a:gd name="connsiteY4" fmla="*/ 1580082 h 1593532"/>
                <a:gd name="connsiteX5" fmla="*/ 1202791 w 2056075"/>
                <a:gd name="connsiteY5" fmla="*/ 1291098 h 1593532"/>
                <a:gd name="connsiteX6" fmla="*/ 133643 w 2056075"/>
                <a:gd name="connsiteY6" fmla="*/ 1291098 h 1593532"/>
                <a:gd name="connsiteX7" fmla="*/ 133643 w 2056075"/>
                <a:gd name="connsiteY7" fmla="*/ 299058 h 1593532"/>
                <a:gd name="connsiteX0" fmla="*/ 133643 w 2056075"/>
                <a:gd name="connsiteY0" fmla="*/ 299058 h 1593532"/>
                <a:gd name="connsiteX1" fmla="*/ 1202791 w 2056075"/>
                <a:gd name="connsiteY1" fmla="*/ 299058 h 1593532"/>
                <a:gd name="connsiteX2" fmla="*/ 1202791 w 2056075"/>
                <a:gd name="connsiteY2" fmla="*/ 10074 h 1593532"/>
                <a:gd name="connsiteX3" fmla="*/ 2056075 w 2056075"/>
                <a:gd name="connsiteY3" fmla="*/ 795078 h 1593532"/>
                <a:gd name="connsiteX4" fmla="*/ 1202791 w 2056075"/>
                <a:gd name="connsiteY4" fmla="*/ 1580082 h 1593532"/>
                <a:gd name="connsiteX5" fmla="*/ 1202791 w 2056075"/>
                <a:gd name="connsiteY5" fmla="*/ 1291098 h 1593532"/>
                <a:gd name="connsiteX6" fmla="*/ 133643 w 2056075"/>
                <a:gd name="connsiteY6" fmla="*/ 1291098 h 1593532"/>
                <a:gd name="connsiteX7" fmla="*/ 133643 w 2056075"/>
                <a:gd name="connsiteY7" fmla="*/ 299058 h 1593532"/>
                <a:gd name="connsiteX0" fmla="*/ 125448 w 2047880"/>
                <a:gd name="connsiteY0" fmla="*/ 299058 h 1604570"/>
                <a:gd name="connsiteX1" fmla="*/ 1194596 w 2047880"/>
                <a:gd name="connsiteY1" fmla="*/ 299058 h 1604570"/>
                <a:gd name="connsiteX2" fmla="*/ 1194596 w 2047880"/>
                <a:gd name="connsiteY2" fmla="*/ 10074 h 1604570"/>
                <a:gd name="connsiteX3" fmla="*/ 2047880 w 2047880"/>
                <a:gd name="connsiteY3" fmla="*/ 795078 h 1604570"/>
                <a:gd name="connsiteX4" fmla="*/ 1194596 w 2047880"/>
                <a:gd name="connsiteY4" fmla="*/ 1580082 h 1604570"/>
                <a:gd name="connsiteX5" fmla="*/ 1061246 w 2047880"/>
                <a:gd name="connsiteY5" fmla="*/ 1395873 h 1604570"/>
                <a:gd name="connsiteX6" fmla="*/ 125448 w 2047880"/>
                <a:gd name="connsiteY6" fmla="*/ 1291098 h 1604570"/>
                <a:gd name="connsiteX7" fmla="*/ 125448 w 2047880"/>
                <a:gd name="connsiteY7" fmla="*/ 299058 h 1604570"/>
                <a:gd name="connsiteX0" fmla="*/ 119970 w 2042402"/>
                <a:gd name="connsiteY0" fmla="*/ 307074 h 1612586"/>
                <a:gd name="connsiteX1" fmla="*/ 1103393 w 2042402"/>
                <a:gd name="connsiteY1" fmla="*/ 273736 h 1612586"/>
                <a:gd name="connsiteX2" fmla="*/ 1189118 w 2042402"/>
                <a:gd name="connsiteY2" fmla="*/ 18090 h 1612586"/>
                <a:gd name="connsiteX3" fmla="*/ 2042402 w 2042402"/>
                <a:gd name="connsiteY3" fmla="*/ 803094 h 1612586"/>
                <a:gd name="connsiteX4" fmla="*/ 1189118 w 2042402"/>
                <a:gd name="connsiteY4" fmla="*/ 1588098 h 1612586"/>
                <a:gd name="connsiteX5" fmla="*/ 1055768 w 2042402"/>
                <a:gd name="connsiteY5" fmla="*/ 1403889 h 1612586"/>
                <a:gd name="connsiteX6" fmla="*/ 119970 w 2042402"/>
                <a:gd name="connsiteY6" fmla="*/ 1299114 h 1612586"/>
                <a:gd name="connsiteX7" fmla="*/ 119970 w 2042402"/>
                <a:gd name="connsiteY7" fmla="*/ 307074 h 1612586"/>
                <a:gd name="connsiteX0" fmla="*/ 175910 w 2098342"/>
                <a:gd name="connsiteY0" fmla="*/ 307074 h 1612586"/>
                <a:gd name="connsiteX1" fmla="*/ 1159333 w 2098342"/>
                <a:gd name="connsiteY1" fmla="*/ 273736 h 1612586"/>
                <a:gd name="connsiteX2" fmla="*/ 1245058 w 2098342"/>
                <a:gd name="connsiteY2" fmla="*/ 18090 h 1612586"/>
                <a:gd name="connsiteX3" fmla="*/ 2098342 w 2098342"/>
                <a:gd name="connsiteY3" fmla="*/ 803094 h 1612586"/>
                <a:gd name="connsiteX4" fmla="*/ 1245058 w 2098342"/>
                <a:gd name="connsiteY4" fmla="*/ 1588098 h 1612586"/>
                <a:gd name="connsiteX5" fmla="*/ 1111708 w 2098342"/>
                <a:gd name="connsiteY5" fmla="*/ 1403889 h 1612586"/>
                <a:gd name="connsiteX6" fmla="*/ 175910 w 2098342"/>
                <a:gd name="connsiteY6" fmla="*/ 1299114 h 1612586"/>
                <a:gd name="connsiteX7" fmla="*/ 175910 w 2098342"/>
                <a:gd name="connsiteY7" fmla="*/ 307074 h 1612586"/>
                <a:gd name="connsiteX0" fmla="*/ 228899 w 2151331"/>
                <a:gd name="connsiteY0" fmla="*/ 307074 h 1612586"/>
                <a:gd name="connsiteX1" fmla="*/ 1212322 w 2151331"/>
                <a:gd name="connsiteY1" fmla="*/ 273736 h 1612586"/>
                <a:gd name="connsiteX2" fmla="*/ 1298047 w 2151331"/>
                <a:gd name="connsiteY2" fmla="*/ 18090 h 1612586"/>
                <a:gd name="connsiteX3" fmla="*/ 2151331 w 2151331"/>
                <a:gd name="connsiteY3" fmla="*/ 803094 h 1612586"/>
                <a:gd name="connsiteX4" fmla="*/ 1298047 w 2151331"/>
                <a:gd name="connsiteY4" fmla="*/ 1588098 h 1612586"/>
                <a:gd name="connsiteX5" fmla="*/ 1164697 w 2151331"/>
                <a:gd name="connsiteY5" fmla="*/ 1403889 h 1612586"/>
                <a:gd name="connsiteX6" fmla="*/ 228899 w 2151331"/>
                <a:gd name="connsiteY6" fmla="*/ 1299114 h 1612586"/>
                <a:gd name="connsiteX7" fmla="*/ 228899 w 2151331"/>
                <a:gd name="connsiteY7" fmla="*/ 307074 h 1612586"/>
                <a:gd name="connsiteX0" fmla="*/ 181698 w 2104130"/>
                <a:gd name="connsiteY0" fmla="*/ 307074 h 1604883"/>
                <a:gd name="connsiteX1" fmla="*/ 1165121 w 2104130"/>
                <a:gd name="connsiteY1" fmla="*/ 273736 h 1604883"/>
                <a:gd name="connsiteX2" fmla="*/ 1250846 w 2104130"/>
                <a:gd name="connsiteY2" fmla="*/ 18090 h 1604883"/>
                <a:gd name="connsiteX3" fmla="*/ 2104130 w 2104130"/>
                <a:gd name="connsiteY3" fmla="*/ 803094 h 1604883"/>
                <a:gd name="connsiteX4" fmla="*/ 1250846 w 2104130"/>
                <a:gd name="connsiteY4" fmla="*/ 1588098 h 1604883"/>
                <a:gd name="connsiteX5" fmla="*/ 1227034 w 2104130"/>
                <a:gd name="connsiteY5" fmla="*/ 1337214 h 1604883"/>
                <a:gd name="connsiteX6" fmla="*/ 181698 w 2104130"/>
                <a:gd name="connsiteY6" fmla="*/ 1299114 h 1604883"/>
                <a:gd name="connsiteX7" fmla="*/ 181698 w 2104130"/>
                <a:gd name="connsiteY7" fmla="*/ 307074 h 1604883"/>
                <a:gd name="connsiteX0" fmla="*/ 162454 w 2084886"/>
                <a:gd name="connsiteY0" fmla="*/ 307074 h 1604919"/>
                <a:gd name="connsiteX1" fmla="*/ 1145877 w 2084886"/>
                <a:gd name="connsiteY1" fmla="*/ 273736 h 1604919"/>
                <a:gd name="connsiteX2" fmla="*/ 1231602 w 2084886"/>
                <a:gd name="connsiteY2" fmla="*/ 18090 h 1604919"/>
                <a:gd name="connsiteX3" fmla="*/ 2084886 w 2084886"/>
                <a:gd name="connsiteY3" fmla="*/ 803094 h 1604919"/>
                <a:gd name="connsiteX4" fmla="*/ 1231602 w 2084886"/>
                <a:gd name="connsiteY4" fmla="*/ 1588098 h 1604919"/>
                <a:gd name="connsiteX5" fmla="*/ 1207790 w 2084886"/>
                <a:gd name="connsiteY5" fmla="*/ 1337214 h 1604919"/>
                <a:gd name="connsiteX6" fmla="*/ 105304 w 2084886"/>
                <a:gd name="connsiteY6" fmla="*/ 1294351 h 1604919"/>
                <a:gd name="connsiteX7" fmla="*/ 162454 w 2084886"/>
                <a:gd name="connsiteY7" fmla="*/ 307074 h 1604919"/>
                <a:gd name="connsiteX0" fmla="*/ 199307 w 2121739"/>
                <a:gd name="connsiteY0" fmla="*/ 307074 h 1604919"/>
                <a:gd name="connsiteX1" fmla="*/ 1182730 w 2121739"/>
                <a:gd name="connsiteY1" fmla="*/ 273736 h 1604919"/>
                <a:gd name="connsiteX2" fmla="*/ 1268455 w 2121739"/>
                <a:gd name="connsiteY2" fmla="*/ 18090 h 1604919"/>
                <a:gd name="connsiteX3" fmla="*/ 2121739 w 2121739"/>
                <a:gd name="connsiteY3" fmla="*/ 803094 h 1604919"/>
                <a:gd name="connsiteX4" fmla="*/ 1268455 w 2121739"/>
                <a:gd name="connsiteY4" fmla="*/ 1588098 h 1604919"/>
                <a:gd name="connsiteX5" fmla="*/ 1244643 w 2121739"/>
                <a:gd name="connsiteY5" fmla="*/ 1337214 h 1604919"/>
                <a:gd name="connsiteX6" fmla="*/ 142157 w 2121739"/>
                <a:gd name="connsiteY6" fmla="*/ 1294351 h 1604919"/>
                <a:gd name="connsiteX7" fmla="*/ 199307 w 2121739"/>
                <a:gd name="connsiteY7" fmla="*/ 307074 h 1604919"/>
                <a:gd name="connsiteX0" fmla="*/ 253781 w 2176213"/>
                <a:gd name="connsiteY0" fmla="*/ 307074 h 1604919"/>
                <a:gd name="connsiteX1" fmla="*/ 1237204 w 2176213"/>
                <a:gd name="connsiteY1" fmla="*/ 273736 h 1604919"/>
                <a:gd name="connsiteX2" fmla="*/ 1322929 w 2176213"/>
                <a:gd name="connsiteY2" fmla="*/ 18090 h 1604919"/>
                <a:gd name="connsiteX3" fmla="*/ 2176213 w 2176213"/>
                <a:gd name="connsiteY3" fmla="*/ 803094 h 1604919"/>
                <a:gd name="connsiteX4" fmla="*/ 1322929 w 2176213"/>
                <a:gd name="connsiteY4" fmla="*/ 1588098 h 1604919"/>
                <a:gd name="connsiteX5" fmla="*/ 1299117 w 2176213"/>
                <a:gd name="connsiteY5" fmla="*/ 1337214 h 1604919"/>
                <a:gd name="connsiteX6" fmla="*/ 196631 w 2176213"/>
                <a:gd name="connsiteY6" fmla="*/ 1294351 h 1604919"/>
                <a:gd name="connsiteX7" fmla="*/ 253781 w 2176213"/>
                <a:gd name="connsiteY7" fmla="*/ 307074 h 1604919"/>
                <a:gd name="connsiteX0" fmla="*/ 253781 w 2176213"/>
                <a:gd name="connsiteY0" fmla="*/ 307074 h 1606350"/>
                <a:gd name="connsiteX1" fmla="*/ 1237204 w 2176213"/>
                <a:gd name="connsiteY1" fmla="*/ 273736 h 1606350"/>
                <a:gd name="connsiteX2" fmla="*/ 1322929 w 2176213"/>
                <a:gd name="connsiteY2" fmla="*/ 18090 h 1606350"/>
                <a:gd name="connsiteX3" fmla="*/ 2176213 w 2176213"/>
                <a:gd name="connsiteY3" fmla="*/ 803094 h 1606350"/>
                <a:gd name="connsiteX4" fmla="*/ 1322929 w 2176213"/>
                <a:gd name="connsiteY4" fmla="*/ 1588098 h 1606350"/>
                <a:gd name="connsiteX5" fmla="*/ 1299117 w 2176213"/>
                <a:gd name="connsiteY5" fmla="*/ 1337214 h 1606350"/>
                <a:gd name="connsiteX6" fmla="*/ 196631 w 2176213"/>
                <a:gd name="connsiteY6" fmla="*/ 1294351 h 1606350"/>
                <a:gd name="connsiteX7" fmla="*/ 253781 w 2176213"/>
                <a:gd name="connsiteY7" fmla="*/ 307074 h 1606350"/>
                <a:gd name="connsiteX0" fmla="*/ 214408 w 2136840"/>
                <a:gd name="connsiteY0" fmla="*/ 307074 h 1603587"/>
                <a:gd name="connsiteX1" fmla="*/ 1197831 w 2136840"/>
                <a:gd name="connsiteY1" fmla="*/ 273736 h 1603587"/>
                <a:gd name="connsiteX2" fmla="*/ 1283556 w 2136840"/>
                <a:gd name="connsiteY2" fmla="*/ 18090 h 1603587"/>
                <a:gd name="connsiteX3" fmla="*/ 2136840 w 2136840"/>
                <a:gd name="connsiteY3" fmla="*/ 803094 h 1603587"/>
                <a:gd name="connsiteX4" fmla="*/ 1283556 w 2136840"/>
                <a:gd name="connsiteY4" fmla="*/ 1588098 h 1603587"/>
                <a:gd name="connsiteX5" fmla="*/ 1131157 w 2136840"/>
                <a:gd name="connsiteY5" fmla="*/ 1322926 h 1603587"/>
                <a:gd name="connsiteX6" fmla="*/ 157258 w 2136840"/>
                <a:gd name="connsiteY6" fmla="*/ 1294351 h 1603587"/>
                <a:gd name="connsiteX7" fmla="*/ 214408 w 2136840"/>
                <a:gd name="connsiteY7" fmla="*/ 307074 h 1603587"/>
                <a:gd name="connsiteX0" fmla="*/ 165160 w 2087592"/>
                <a:gd name="connsiteY0" fmla="*/ 307074 h 1603587"/>
                <a:gd name="connsiteX1" fmla="*/ 1148583 w 2087592"/>
                <a:gd name="connsiteY1" fmla="*/ 273736 h 1603587"/>
                <a:gd name="connsiteX2" fmla="*/ 1234308 w 2087592"/>
                <a:gd name="connsiteY2" fmla="*/ 18090 h 1603587"/>
                <a:gd name="connsiteX3" fmla="*/ 2087592 w 2087592"/>
                <a:gd name="connsiteY3" fmla="*/ 803094 h 1603587"/>
                <a:gd name="connsiteX4" fmla="*/ 1234308 w 2087592"/>
                <a:gd name="connsiteY4" fmla="*/ 1588098 h 1603587"/>
                <a:gd name="connsiteX5" fmla="*/ 1081909 w 2087592"/>
                <a:gd name="connsiteY5" fmla="*/ 1322926 h 1603587"/>
                <a:gd name="connsiteX6" fmla="*/ 108010 w 2087592"/>
                <a:gd name="connsiteY6" fmla="*/ 1294351 h 1603587"/>
                <a:gd name="connsiteX7" fmla="*/ 165160 w 2087592"/>
                <a:gd name="connsiteY7" fmla="*/ 307074 h 1603587"/>
                <a:gd name="connsiteX0" fmla="*/ 150490 w 2072922"/>
                <a:gd name="connsiteY0" fmla="*/ 307074 h 1603587"/>
                <a:gd name="connsiteX1" fmla="*/ 1133913 w 2072922"/>
                <a:gd name="connsiteY1" fmla="*/ 273736 h 1603587"/>
                <a:gd name="connsiteX2" fmla="*/ 1219638 w 2072922"/>
                <a:gd name="connsiteY2" fmla="*/ 18090 h 1603587"/>
                <a:gd name="connsiteX3" fmla="*/ 2072922 w 2072922"/>
                <a:gd name="connsiteY3" fmla="*/ 803094 h 1603587"/>
                <a:gd name="connsiteX4" fmla="*/ 1219638 w 2072922"/>
                <a:gd name="connsiteY4" fmla="*/ 1588098 h 1603587"/>
                <a:gd name="connsiteX5" fmla="*/ 1067239 w 2072922"/>
                <a:gd name="connsiteY5" fmla="*/ 1322926 h 1603587"/>
                <a:gd name="connsiteX6" fmla="*/ 93340 w 2072922"/>
                <a:gd name="connsiteY6" fmla="*/ 1294351 h 1603587"/>
                <a:gd name="connsiteX7" fmla="*/ 150490 w 2072922"/>
                <a:gd name="connsiteY7" fmla="*/ 307074 h 160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2922" h="1603587">
                  <a:moveTo>
                    <a:pt x="150490" y="307074"/>
                  </a:moveTo>
                  <a:cubicBezTo>
                    <a:pt x="457269" y="227458"/>
                    <a:pt x="1133913" y="370064"/>
                    <a:pt x="1133913" y="273736"/>
                  </a:cubicBezTo>
                  <a:cubicBezTo>
                    <a:pt x="1162488" y="188521"/>
                    <a:pt x="1063137" y="-70136"/>
                    <a:pt x="1219638" y="18090"/>
                  </a:cubicBezTo>
                  <a:cubicBezTo>
                    <a:pt x="1376139" y="106316"/>
                    <a:pt x="2072922" y="541426"/>
                    <a:pt x="2072922" y="803094"/>
                  </a:cubicBezTo>
                  <a:cubicBezTo>
                    <a:pt x="2072922" y="1064762"/>
                    <a:pt x="1387252" y="1501459"/>
                    <a:pt x="1219638" y="1588098"/>
                  </a:cubicBezTo>
                  <a:cubicBezTo>
                    <a:pt x="1052024" y="1674737"/>
                    <a:pt x="1254955" y="1371884"/>
                    <a:pt x="1067239" y="1322926"/>
                  </a:cubicBezTo>
                  <a:cubicBezTo>
                    <a:pt x="879523" y="1273968"/>
                    <a:pt x="84206" y="1482710"/>
                    <a:pt x="93340" y="1294351"/>
                  </a:cubicBezTo>
                  <a:cubicBezTo>
                    <a:pt x="102474" y="1105992"/>
                    <a:pt x="-156289" y="386690"/>
                    <a:pt x="150490" y="307074"/>
                  </a:cubicBezTo>
                  <a:close/>
                </a:path>
              </a:pathLst>
            </a:custGeom>
            <a:solidFill>
              <a:srgbClr val="FFC86D"/>
            </a:solidFill>
            <a:ln w="285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 panose="02010600030101010101" pitchFamily="2" charset="-122"/>
                <a:ea typeface="微软雅黑 Light" panose="020B0502040204020203" pitchFamily="34" charset="-122"/>
              </a:endParaRPr>
            </a:p>
          </p:txBody>
        </p:sp>
        <p:sp>
          <p:nvSpPr>
            <p:cNvPr id="10" name="TextBox 9">
              <a:extLst>
                <a:ext uri="{FF2B5EF4-FFF2-40B4-BE49-F238E27FC236}">
                  <a16:creationId xmlns:a16="http://schemas.microsoft.com/office/drawing/2014/main" id="{13D3463C-9451-4E8F-9946-7D07458D0494}"/>
                </a:ext>
              </a:extLst>
            </p:cNvPr>
            <p:cNvSpPr txBox="1"/>
            <p:nvPr/>
          </p:nvSpPr>
          <p:spPr>
            <a:xfrm>
              <a:off x="9584260" y="2568147"/>
              <a:ext cx="2573355" cy="1384995"/>
            </a:xfrm>
            <a:prstGeom prst="rect">
              <a:avLst/>
            </a:prstGeom>
            <a:noFill/>
          </p:spPr>
          <p:txBody>
            <a:bodyPr wrap="square" rtlCol="0">
              <a:spAutoFit/>
            </a:bodyPr>
            <a:lstStyle/>
            <a:p>
              <a:pPr algn="ctr"/>
              <a:r>
                <a:rPr lang="en-US" sz="2800" b="1" dirty="0" err="1">
                  <a:solidFill>
                    <a:srgbClr val="D26736"/>
                  </a:solidFill>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solidFill>
                    <a:srgbClr val="D26736"/>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D26736"/>
                  </a:solidFill>
                  <a:latin typeface="Arial-Rounded" panose="020B0500000000000000" pitchFamily="34" charset="0"/>
                  <a:ea typeface="Arial-Rounded" panose="020B0500000000000000" pitchFamily="34" charset="0"/>
                  <a:cs typeface="Arial-Rounded" panose="020B0500000000000000" pitchFamily="34" charset="0"/>
                </a:rPr>
                <a:t>đoạn</a:t>
              </a:r>
              <a:r>
                <a:rPr lang="en-US" sz="2800" b="1" dirty="0">
                  <a:solidFill>
                    <a:srgbClr val="D26736"/>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D26736"/>
                  </a:solidFill>
                  <a:latin typeface="Arial-Rounded" panose="020B0500000000000000" pitchFamily="34" charset="0"/>
                  <a:ea typeface="Arial-Rounded" panose="020B0500000000000000" pitchFamily="34" charset="0"/>
                  <a:cs typeface="Arial-Rounded" panose="020B0500000000000000" pitchFamily="34" charset="0"/>
                </a:rPr>
                <a:t>văn</a:t>
              </a:r>
              <a:r>
                <a:rPr lang="en-US" sz="2800" b="1" dirty="0">
                  <a:solidFill>
                    <a:srgbClr val="D26736"/>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D26736"/>
                  </a:solidFill>
                  <a:latin typeface="Arial-Rounded" panose="020B0500000000000000" pitchFamily="34" charset="0"/>
                  <a:ea typeface="Arial-Rounded" panose="020B0500000000000000" pitchFamily="34" charset="0"/>
                  <a:cs typeface="Arial-Rounded" panose="020B0500000000000000" pitchFamily="34" charset="0"/>
                </a:rPr>
                <a:t>có</a:t>
              </a:r>
              <a:r>
                <a:rPr lang="en-US" sz="2800" b="1" dirty="0">
                  <a:solidFill>
                    <a:srgbClr val="D26736"/>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D26736"/>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solidFill>
                    <a:srgbClr val="D26736"/>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D26736"/>
                  </a:solidFill>
                  <a:latin typeface="Arial-Rounded" panose="020B0500000000000000" pitchFamily="34" charset="0"/>
                  <a:ea typeface="Arial-Rounded" panose="020B0500000000000000" pitchFamily="34" charset="0"/>
                  <a:cs typeface="Arial-Rounded" panose="020B0500000000000000" pitchFamily="34" charset="0"/>
                </a:rPr>
                <a:t>dấu</a:t>
              </a:r>
              <a:r>
                <a:rPr lang="en-US" sz="2800" b="1" dirty="0">
                  <a:solidFill>
                    <a:srgbClr val="D26736"/>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D26736"/>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b="1" dirty="0">
                  <a:solidFill>
                    <a:srgbClr val="D26736"/>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D26736"/>
                  </a:solidFill>
                  <a:latin typeface="Arial-Rounded" panose="020B0500000000000000" pitchFamily="34" charset="0"/>
                  <a:ea typeface="Arial-Rounded" panose="020B0500000000000000" pitchFamily="34" charset="0"/>
                  <a:cs typeface="Arial-Rounded" panose="020B0500000000000000" pitchFamily="34" charset="0"/>
                </a:rPr>
                <a:t>nào</a:t>
              </a:r>
              <a:r>
                <a:rPr lang="en-US" sz="2800" b="1" dirty="0">
                  <a:solidFill>
                    <a:srgbClr val="D26736"/>
                  </a:solidFill>
                  <a:latin typeface="Arial-Rounded" panose="020B0500000000000000" pitchFamily="34" charset="0"/>
                  <a:ea typeface="Arial-Rounded" panose="020B0500000000000000" pitchFamily="34" charset="0"/>
                  <a:cs typeface="Arial-Rounded" panose="020B0500000000000000" pitchFamily="34" charset="0"/>
                </a:rPr>
                <a:t>?</a:t>
              </a:r>
            </a:p>
          </p:txBody>
        </p:sp>
      </p:grpSp>
      <p:grpSp>
        <p:nvGrpSpPr>
          <p:cNvPr id="11" name="Group 10">
            <a:extLst>
              <a:ext uri="{FF2B5EF4-FFF2-40B4-BE49-F238E27FC236}">
                <a16:creationId xmlns:a16="http://schemas.microsoft.com/office/drawing/2014/main" id="{D8385B30-DF2E-460A-AD52-738C287D9098}"/>
              </a:ext>
            </a:extLst>
          </p:cNvPr>
          <p:cNvGrpSpPr/>
          <p:nvPr/>
        </p:nvGrpSpPr>
        <p:grpSpPr>
          <a:xfrm>
            <a:off x="8928443" y="4636038"/>
            <a:ext cx="2931292" cy="1935015"/>
            <a:chOff x="9194099" y="2271804"/>
            <a:chExt cx="2931292" cy="1935015"/>
          </a:xfrm>
        </p:grpSpPr>
        <p:sp>
          <p:nvSpPr>
            <p:cNvPr id="12" name="右箭头 5">
              <a:extLst>
                <a:ext uri="{FF2B5EF4-FFF2-40B4-BE49-F238E27FC236}">
                  <a16:creationId xmlns:a16="http://schemas.microsoft.com/office/drawing/2014/main" id="{0222F949-118B-4113-8E06-47E1A19704FB}"/>
                </a:ext>
              </a:extLst>
            </p:cNvPr>
            <p:cNvSpPr/>
            <p:nvPr/>
          </p:nvSpPr>
          <p:spPr>
            <a:xfrm flipH="1">
              <a:off x="9194099" y="2271804"/>
              <a:ext cx="2931292" cy="1935015"/>
            </a:xfrm>
            <a:custGeom>
              <a:avLst/>
              <a:gdLst>
                <a:gd name="connsiteX0" fmla="*/ 0 w 1922432"/>
                <a:gd name="connsiteY0" fmla="*/ 288984 h 1570008"/>
                <a:gd name="connsiteX1" fmla="*/ 1069148 w 1922432"/>
                <a:gd name="connsiteY1" fmla="*/ 288984 h 1570008"/>
                <a:gd name="connsiteX2" fmla="*/ 1069148 w 1922432"/>
                <a:gd name="connsiteY2" fmla="*/ 0 h 1570008"/>
                <a:gd name="connsiteX3" fmla="*/ 1922432 w 1922432"/>
                <a:gd name="connsiteY3" fmla="*/ 785004 h 1570008"/>
                <a:gd name="connsiteX4" fmla="*/ 1069148 w 1922432"/>
                <a:gd name="connsiteY4" fmla="*/ 1570008 h 1570008"/>
                <a:gd name="connsiteX5" fmla="*/ 1069148 w 1922432"/>
                <a:gd name="connsiteY5" fmla="*/ 1281024 h 1570008"/>
                <a:gd name="connsiteX6" fmla="*/ 0 w 1922432"/>
                <a:gd name="connsiteY6" fmla="*/ 1281024 h 1570008"/>
                <a:gd name="connsiteX7" fmla="*/ 0 w 1922432"/>
                <a:gd name="connsiteY7" fmla="*/ 288984 h 1570008"/>
                <a:gd name="connsiteX0" fmla="*/ 133643 w 2056075"/>
                <a:gd name="connsiteY0" fmla="*/ 288984 h 1570008"/>
                <a:gd name="connsiteX1" fmla="*/ 1202791 w 2056075"/>
                <a:gd name="connsiteY1" fmla="*/ 288984 h 1570008"/>
                <a:gd name="connsiteX2" fmla="*/ 1202791 w 2056075"/>
                <a:gd name="connsiteY2" fmla="*/ 0 h 1570008"/>
                <a:gd name="connsiteX3" fmla="*/ 2056075 w 2056075"/>
                <a:gd name="connsiteY3" fmla="*/ 785004 h 1570008"/>
                <a:gd name="connsiteX4" fmla="*/ 1202791 w 2056075"/>
                <a:gd name="connsiteY4" fmla="*/ 1570008 h 1570008"/>
                <a:gd name="connsiteX5" fmla="*/ 1202791 w 2056075"/>
                <a:gd name="connsiteY5" fmla="*/ 1281024 h 1570008"/>
                <a:gd name="connsiteX6" fmla="*/ 133643 w 2056075"/>
                <a:gd name="connsiteY6" fmla="*/ 1281024 h 1570008"/>
                <a:gd name="connsiteX7" fmla="*/ 133643 w 2056075"/>
                <a:gd name="connsiteY7" fmla="*/ 288984 h 1570008"/>
                <a:gd name="connsiteX0" fmla="*/ 133643 w 2056075"/>
                <a:gd name="connsiteY0" fmla="*/ 288984 h 1570008"/>
                <a:gd name="connsiteX1" fmla="*/ 1202791 w 2056075"/>
                <a:gd name="connsiteY1" fmla="*/ 288984 h 1570008"/>
                <a:gd name="connsiteX2" fmla="*/ 1202791 w 2056075"/>
                <a:gd name="connsiteY2" fmla="*/ 0 h 1570008"/>
                <a:gd name="connsiteX3" fmla="*/ 2056075 w 2056075"/>
                <a:gd name="connsiteY3" fmla="*/ 785004 h 1570008"/>
                <a:gd name="connsiteX4" fmla="*/ 1202791 w 2056075"/>
                <a:gd name="connsiteY4" fmla="*/ 1570008 h 1570008"/>
                <a:gd name="connsiteX5" fmla="*/ 1202791 w 2056075"/>
                <a:gd name="connsiteY5" fmla="*/ 1281024 h 1570008"/>
                <a:gd name="connsiteX6" fmla="*/ 133643 w 2056075"/>
                <a:gd name="connsiteY6" fmla="*/ 1281024 h 1570008"/>
                <a:gd name="connsiteX7" fmla="*/ 133643 w 2056075"/>
                <a:gd name="connsiteY7" fmla="*/ 288984 h 1570008"/>
                <a:gd name="connsiteX0" fmla="*/ 133643 w 2056075"/>
                <a:gd name="connsiteY0" fmla="*/ 288984 h 1583458"/>
                <a:gd name="connsiteX1" fmla="*/ 1202791 w 2056075"/>
                <a:gd name="connsiteY1" fmla="*/ 288984 h 1583458"/>
                <a:gd name="connsiteX2" fmla="*/ 1202791 w 2056075"/>
                <a:gd name="connsiteY2" fmla="*/ 0 h 1583458"/>
                <a:gd name="connsiteX3" fmla="*/ 2056075 w 2056075"/>
                <a:gd name="connsiteY3" fmla="*/ 785004 h 1583458"/>
                <a:gd name="connsiteX4" fmla="*/ 1202791 w 2056075"/>
                <a:gd name="connsiteY4" fmla="*/ 1570008 h 1583458"/>
                <a:gd name="connsiteX5" fmla="*/ 1202791 w 2056075"/>
                <a:gd name="connsiteY5" fmla="*/ 1281024 h 1583458"/>
                <a:gd name="connsiteX6" fmla="*/ 133643 w 2056075"/>
                <a:gd name="connsiteY6" fmla="*/ 1281024 h 1583458"/>
                <a:gd name="connsiteX7" fmla="*/ 133643 w 2056075"/>
                <a:gd name="connsiteY7" fmla="*/ 288984 h 1583458"/>
                <a:gd name="connsiteX0" fmla="*/ 133643 w 2056075"/>
                <a:gd name="connsiteY0" fmla="*/ 288984 h 1583458"/>
                <a:gd name="connsiteX1" fmla="*/ 1202791 w 2056075"/>
                <a:gd name="connsiteY1" fmla="*/ 288984 h 1583458"/>
                <a:gd name="connsiteX2" fmla="*/ 1202791 w 2056075"/>
                <a:gd name="connsiteY2" fmla="*/ 0 h 1583458"/>
                <a:gd name="connsiteX3" fmla="*/ 2056075 w 2056075"/>
                <a:gd name="connsiteY3" fmla="*/ 785004 h 1583458"/>
                <a:gd name="connsiteX4" fmla="*/ 1202791 w 2056075"/>
                <a:gd name="connsiteY4" fmla="*/ 1570008 h 1583458"/>
                <a:gd name="connsiteX5" fmla="*/ 1202791 w 2056075"/>
                <a:gd name="connsiteY5" fmla="*/ 1281024 h 1583458"/>
                <a:gd name="connsiteX6" fmla="*/ 133643 w 2056075"/>
                <a:gd name="connsiteY6" fmla="*/ 1281024 h 1583458"/>
                <a:gd name="connsiteX7" fmla="*/ 133643 w 2056075"/>
                <a:gd name="connsiteY7" fmla="*/ 288984 h 1583458"/>
                <a:gd name="connsiteX0" fmla="*/ 133643 w 2056075"/>
                <a:gd name="connsiteY0" fmla="*/ 288984 h 1583458"/>
                <a:gd name="connsiteX1" fmla="*/ 1202791 w 2056075"/>
                <a:gd name="connsiteY1" fmla="*/ 288984 h 1583458"/>
                <a:gd name="connsiteX2" fmla="*/ 1202791 w 2056075"/>
                <a:gd name="connsiteY2" fmla="*/ 0 h 1583458"/>
                <a:gd name="connsiteX3" fmla="*/ 2056075 w 2056075"/>
                <a:gd name="connsiteY3" fmla="*/ 785004 h 1583458"/>
                <a:gd name="connsiteX4" fmla="*/ 1202791 w 2056075"/>
                <a:gd name="connsiteY4" fmla="*/ 1570008 h 1583458"/>
                <a:gd name="connsiteX5" fmla="*/ 1202791 w 2056075"/>
                <a:gd name="connsiteY5" fmla="*/ 1281024 h 1583458"/>
                <a:gd name="connsiteX6" fmla="*/ 133643 w 2056075"/>
                <a:gd name="connsiteY6" fmla="*/ 1281024 h 1583458"/>
                <a:gd name="connsiteX7" fmla="*/ 133643 w 2056075"/>
                <a:gd name="connsiteY7" fmla="*/ 288984 h 1583458"/>
                <a:gd name="connsiteX0" fmla="*/ 133643 w 2056075"/>
                <a:gd name="connsiteY0" fmla="*/ 299058 h 1593532"/>
                <a:gd name="connsiteX1" fmla="*/ 1202791 w 2056075"/>
                <a:gd name="connsiteY1" fmla="*/ 299058 h 1593532"/>
                <a:gd name="connsiteX2" fmla="*/ 1202791 w 2056075"/>
                <a:gd name="connsiteY2" fmla="*/ 10074 h 1593532"/>
                <a:gd name="connsiteX3" fmla="*/ 2056075 w 2056075"/>
                <a:gd name="connsiteY3" fmla="*/ 795078 h 1593532"/>
                <a:gd name="connsiteX4" fmla="*/ 1202791 w 2056075"/>
                <a:gd name="connsiteY4" fmla="*/ 1580082 h 1593532"/>
                <a:gd name="connsiteX5" fmla="*/ 1202791 w 2056075"/>
                <a:gd name="connsiteY5" fmla="*/ 1291098 h 1593532"/>
                <a:gd name="connsiteX6" fmla="*/ 133643 w 2056075"/>
                <a:gd name="connsiteY6" fmla="*/ 1291098 h 1593532"/>
                <a:gd name="connsiteX7" fmla="*/ 133643 w 2056075"/>
                <a:gd name="connsiteY7" fmla="*/ 299058 h 1593532"/>
                <a:gd name="connsiteX0" fmla="*/ 133643 w 2056075"/>
                <a:gd name="connsiteY0" fmla="*/ 299058 h 1593532"/>
                <a:gd name="connsiteX1" fmla="*/ 1202791 w 2056075"/>
                <a:gd name="connsiteY1" fmla="*/ 299058 h 1593532"/>
                <a:gd name="connsiteX2" fmla="*/ 1202791 w 2056075"/>
                <a:gd name="connsiteY2" fmla="*/ 10074 h 1593532"/>
                <a:gd name="connsiteX3" fmla="*/ 2056075 w 2056075"/>
                <a:gd name="connsiteY3" fmla="*/ 795078 h 1593532"/>
                <a:gd name="connsiteX4" fmla="*/ 1202791 w 2056075"/>
                <a:gd name="connsiteY4" fmla="*/ 1580082 h 1593532"/>
                <a:gd name="connsiteX5" fmla="*/ 1202791 w 2056075"/>
                <a:gd name="connsiteY5" fmla="*/ 1291098 h 1593532"/>
                <a:gd name="connsiteX6" fmla="*/ 133643 w 2056075"/>
                <a:gd name="connsiteY6" fmla="*/ 1291098 h 1593532"/>
                <a:gd name="connsiteX7" fmla="*/ 133643 w 2056075"/>
                <a:gd name="connsiteY7" fmla="*/ 299058 h 1593532"/>
                <a:gd name="connsiteX0" fmla="*/ 125448 w 2047880"/>
                <a:gd name="connsiteY0" fmla="*/ 299058 h 1604570"/>
                <a:gd name="connsiteX1" fmla="*/ 1194596 w 2047880"/>
                <a:gd name="connsiteY1" fmla="*/ 299058 h 1604570"/>
                <a:gd name="connsiteX2" fmla="*/ 1194596 w 2047880"/>
                <a:gd name="connsiteY2" fmla="*/ 10074 h 1604570"/>
                <a:gd name="connsiteX3" fmla="*/ 2047880 w 2047880"/>
                <a:gd name="connsiteY3" fmla="*/ 795078 h 1604570"/>
                <a:gd name="connsiteX4" fmla="*/ 1194596 w 2047880"/>
                <a:gd name="connsiteY4" fmla="*/ 1580082 h 1604570"/>
                <a:gd name="connsiteX5" fmla="*/ 1061246 w 2047880"/>
                <a:gd name="connsiteY5" fmla="*/ 1395873 h 1604570"/>
                <a:gd name="connsiteX6" fmla="*/ 125448 w 2047880"/>
                <a:gd name="connsiteY6" fmla="*/ 1291098 h 1604570"/>
                <a:gd name="connsiteX7" fmla="*/ 125448 w 2047880"/>
                <a:gd name="connsiteY7" fmla="*/ 299058 h 1604570"/>
                <a:gd name="connsiteX0" fmla="*/ 119970 w 2042402"/>
                <a:gd name="connsiteY0" fmla="*/ 307074 h 1612586"/>
                <a:gd name="connsiteX1" fmla="*/ 1103393 w 2042402"/>
                <a:gd name="connsiteY1" fmla="*/ 273736 h 1612586"/>
                <a:gd name="connsiteX2" fmla="*/ 1189118 w 2042402"/>
                <a:gd name="connsiteY2" fmla="*/ 18090 h 1612586"/>
                <a:gd name="connsiteX3" fmla="*/ 2042402 w 2042402"/>
                <a:gd name="connsiteY3" fmla="*/ 803094 h 1612586"/>
                <a:gd name="connsiteX4" fmla="*/ 1189118 w 2042402"/>
                <a:gd name="connsiteY4" fmla="*/ 1588098 h 1612586"/>
                <a:gd name="connsiteX5" fmla="*/ 1055768 w 2042402"/>
                <a:gd name="connsiteY5" fmla="*/ 1403889 h 1612586"/>
                <a:gd name="connsiteX6" fmla="*/ 119970 w 2042402"/>
                <a:gd name="connsiteY6" fmla="*/ 1299114 h 1612586"/>
                <a:gd name="connsiteX7" fmla="*/ 119970 w 2042402"/>
                <a:gd name="connsiteY7" fmla="*/ 307074 h 1612586"/>
                <a:gd name="connsiteX0" fmla="*/ 175910 w 2098342"/>
                <a:gd name="connsiteY0" fmla="*/ 307074 h 1612586"/>
                <a:gd name="connsiteX1" fmla="*/ 1159333 w 2098342"/>
                <a:gd name="connsiteY1" fmla="*/ 273736 h 1612586"/>
                <a:gd name="connsiteX2" fmla="*/ 1245058 w 2098342"/>
                <a:gd name="connsiteY2" fmla="*/ 18090 h 1612586"/>
                <a:gd name="connsiteX3" fmla="*/ 2098342 w 2098342"/>
                <a:gd name="connsiteY3" fmla="*/ 803094 h 1612586"/>
                <a:gd name="connsiteX4" fmla="*/ 1245058 w 2098342"/>
                <a:gd name="connsiteY4" fmla="*/ 1588098 h 1612586"/>
                <a:gd name="connsiteX5" fmla="*/ 1111708 w 2098342"/>
                <a:gd name="connsiteY5" fmla="*/ 1403889 h 1612586"/>
                <a:gd name="connsiteX6" fmla="*/ 175910 w 2098342"/>
                <a:gd name="connsiteY6" fmla="*/ 1299114 h 1612586"/>
                <a:gd name="connsiteX7" fmla="*/ 175910 w 2098342"/>
                <a:gd name="connsiteY7" fmla="*/ 307074 h 1612586"/>
                <a:gd name="connsiteX0" fmla="*/ 228899 w 2151331"/>
                <a:gd name="connsiteY0" fmla="*/ 307074 h 1612586"/>
                <a:gd name="connsiteX1" fmla="*/ 1212322 w 2151331"/>
                <a:gd name="connsiteY1" fmla="*/ 273736 h 1612586"/>
                <a:gd name="connsiteX2" fmla="*/ 1298047 w 2151331"/>
                <a:gd name="connsiteY2" fmla="*/ 18090 h 1612586"/>
                <a:gd name="connsiteX3" fmla="*/ 2151331 w 2151331"/>
                <a:gd name="connsiteY3" fmla="*/ 803094 h 1612586"/>
                <a:gd name="connsiteX4" fmla="*/ 1298047 w 2151331"/>
                <a:gd name="connsiteY4" fmla="*/ 1588098 h 1612586"/>
                <a:gd name="connsiteX5" fmla="*/ 1164697 w 2151331"/>
                <a:gd name="connsiteY5" fmla="*/ 1403889 h 1612586"/>
                <a:gd name="connsiteX6" fmla="*/ 228899 w 2151331"/>
                <a:gd name="connsiteY6" fmla="*/ 1299114 h 1612586"/>
                <a:gd name="connsiteX7" fmla="*/ 228899 w 2151331"/>
                <a:gd name="connsiteY7" fmla="*/ 307074 h 1612586"/>
                <a:gd name="connsiteX0" fmla="*/ 181698 w 2104130"/>
                <a:gd name="connsiteY0" fmla="*/ 307074 h 1604883"/>
                <a:gd name="connsiteX1" fmla="*/ 1165121 w 2104130"/>
                <a:gd name="connsiteY1" fmla="*/ 273736 h 1604883"/>
                <a:gd name="connsiteX2" fmla="*/ 1250846 w 2104130"/>
                <a:gd name="connsiteY2" fmla="*/ 18090 h 1604883"/>
                <a:gd name="connsiteX3" fmla="*/ 2104130 w 2104130"/>
                <a:gd name="connsiteY3" fmla="*/ 803094 h 1604883"/>
                <a:gd name="connsiteX4" fmla="*/ 1250846 w 2104130"/>
                <a:gd name="connsiteY4" fmla="*/ 1588098 h 1604883"/>
                <a:gd name="connsiteX5" fmla="*/ 1227034 w 2104130"/>
                <a:gd name="connsiteY5" fmla="*/ 1337214 h 1604883"/>
                <a:gd name="connsiteX6" fmla="*/ 181698 w 2104130"/>
                <a:gd name="connsiteY6" fmla="*/ 1299114 h 1604883"/>
                <a:gd name="connsiteX7" fmla="*/ 181698 w 2104130"/>
                <a:gd name="connsiteY7" fmla="*/ 307074 h 1604883"/>
                <a:gd name="connsiteX0" fmla="*/ 162454 w 2084886"/>
                <a:gd name="connsiteY0" fmla="*/ 307074 h 1604919"/>
                <a:gd name="connsiteX1" fmla="*/ 1145877 w 2084886"/>
                <a:gd name="connsiteY1" fmla="*/ 273736 h 1604919"/>
                <a:gd name="connsiteX2" fmla="*/ 1231602 w 2084886"/>
                <a:gd name="connsiteY2" fmla="*/ 18090 h 1604919"/>
                <a:gd name="connsiteX3" fmla="*/ 2084886 w 2084886"/>
                <a:gd name="connsiteY3" fmla="*/ 803094 h 1604919"/>
                <a:gd name="connsiteX4" fmla="*/ 1231602 w 2084886"/>
                <a:gd name="connsiteY4" fmla="*/ 1588098 h 1604919"/>
                <a:gd name="connsiteX5" fmla="*/ 1207790 w 2084886"/>
                <a:gd name="connsiteY5" fmla="*/ 1337214 h 1604919"/>
                <a:gd name="connsiteX6" fmla="*/ 105304 w 2084886"/>
                <a:gd name="connsiteY6" fmla="*/ 1294351 h 1604919"/>
                <a:gd name="connsiteX7" fmla="*/ 162454 w 2084886"/>
                <a:gd name="connsiteY7" fmla="*/ 307074 h 1604919"/>
                <a:gd name="connsiteX0" fmla="*/ 199307 w 2121739"/>
                <a:gd name="connsiteY0" fmla="*/ 307074 h 1604919"/>
                <a:gd name="connsiteX1" fmla="*/ 1182730 w 2121739"/>
                <a:gd name="connsiteY1" fmla="*/ 273736 h 1604919"/>
                <a:gd name="connsiteX2" fmla="*/ 1268455 w 2121739"/>
                <a:gd name="connsiteY2" fmla="*/ 18090 h 1604919"/>
                <a:gd name="connsiteX3" fmla="*/ 2121739 w 2121739"/>
                <a:gd name="connsiteY3" fmla="*/ 803094 h 1604919"/>
                <a:gd name="connsiteX4" fmla="*/ 1268455 w 2121739"/>
                <a:gd name="connsiteY4" fmla="*/ 1588098 h 1604919"/>
                <a:gd name="connsiteX5" fmla="*/ 1244643 w 2121739"/>
                <a:gd name="connsiteY5" fmla="*/ 1337214 h 1604919"/>
                <a:gd name="connsiteX6" fmla="*/ 142157 w 2121739"/>
                <a:gd name="connsiteY6" fmla="*/ 1294351 h 1604919"/>
                <a:gd name="connsiteX7" fmla="*/ 199307 w 2121739"/>
                <a:gd name="connsiteY7" fmla="*/ 307074 h 1604919"/>
                <a:gd name="connsiteX0" fmla="*/ 253781 w 2176213"/>
                <a:gd name="connsiteY0" fmla="*/ 307074 h 1604919"/>
                <a:gd name="connsiteX1" fmla="*/ 1237204 w 2176213"/>
                <a:gd name="connsiteY1" fmla="*/ 273736 h 1604919"/>
                <a:gd name="connsiteX2" fmla="*/ 1322929 w 2176213"/>
                <a:gd name="connsiteY2" fmla="*/ 18090 h 1604919"/>
                <a:gd name="connsiteX3" fmla="*/ 2176213 w 2176213"/>
                <a:gd name="connsiteY3" fmla="*/ 803094 h 1604919"/>
                <a:gd name="connsiteX4" fmla="*/ 1322929 w 2176213"/>
                <a:gd name="connsiteY4" fmla="*/ 1588098 h 1604919"/>
                <a:gd name="connsiteX5" fmla="*/ 1299117 w 2176213"/>
                <a:gd name="connsiteY5" fmla="*/ 1337214 h 1604919"/>
                <a:gd name="connsiteX6" fmla="*/ 196631 w 2176213"/>
                <a:gd name="connsiteY6" fmla="*/ 1294351 h 1604919"/>
                <a:gd name="connsiteX7" fmla="*/ 253781 w 2176213"/>
                <a:gd name="connsiteY7" fmla="*/ 307074 h 1604919"/>
                <a:gd name="connsiteX0" fmla="*/ 253781 w 2176213"/>
                <a:gd name="connsiteY0" fmla="*/ 307074 h 1606350"/>
                <a:gd name="connsiteX1" fmla="*/ 1237204 w 2176213"/>
                <a:gd name="connsiteY1" fmla="*/ 273736 h 1606350"/>
                <a:gd name="connsiteX2" fmla="*/ 1322929 w 2176213"/>
                <a:gd name="connsiteY2" fmla="*/ 18090 h 1606350"/>
                <a:gd name="connsiteX3" fmla="*/ 2176213 w 2176213"/>
                <a:gd name="connsiteY3" fmla="*/ 803094 h 1606350"/>
                <a:gd name="connsiteX4" fmla="*/ 1322929 w 2176213"/>
                <a:gd name="connsiteY4" fmla="*/ 1588098 h 1606350"/>
                <a:gd name="connsiteX5" fmla="*/ 1299117 w 2176213"/>
                <a:gd name="connsiteY5" fmla="*/ 1337214 h 1606350"/>
                <a:gd name="connsiteX6" fmla="*/ 196631 w 2176213"/>
                <a:gd name="connsiteY6" fmla="*/ 1294351 h 1606350"/>
                <a:gd name="connsiteX7" fmla="*/ 253781 w 2176213"/>
                <a:gd name="connsiteY7" fmla="*/ 307074 h 1606350"/>
                <a:gd name="connsiteX0" fmla="*/ 214408 w 2136840"/>
                <a:gd name="connsiteY0" fmla="*/ 307074 h 1603587"/>
                <a:gd name="connsiteX1" fmla="*/ 1197831 w 2136840"/>
                <a:gd name="connsiteY1" fmla="*/ 273736 h 1603587"/>
                <a:gd name="connsiteX2" fmla="*/ 1283556 w 2136840"/>
                <a:gd name="connsiteY2" fmla="*/ 18090 h 1603587"/>
                <a:gd name="connsiteX3" fmla="*/ 2136840 w 2136840"/>
                <a:gd name="connsiteY3" fmla="*/ 803094 h 1603587"/>
                <a:gd name="connsiteX4" fmla="*/ 1283556 w 2136840"/>
                <a:gd name="connsiteY4" fmla="*/ 1588098 h 1603587"/>
                <a:gd name="connsiteX5" fmla="*/ 1131157 w 2136840"/>
                <a:gd name="connsiteY5" fmla="*/ 1322926 h 1603587"/>
                <a:gd name="connsiteX6" fmla="*/ 157258 w 2136840"/>
                <a:gd name="connsiteY6" fmla="*/ 1294351 h 1603587"/>
                <a:gd name="connsiteX7" fmla="*/ 214408 w 2136840"/>
                <a:gd name="connsiteY7" fmla="*/ 307074 h 1603587"/>
                <a:gd name="connsiteX0" fmla="*/ 165160 w 2087592"/>
                <a:gd name="connsiteY0" fmla="*/ 307074 h 1603587"/>
                <a:gd name="connsiteX1" fmla="*/ 1148583 w 2087592"/>
                <a:gd name="connsiteY1" fmla="*/ 273736 h 1603587"/>
                <a:gd name="connsiteX2" fmla="*/ 1234308 w 2087592"/>
                <a:gd name="connsiteY2" fmla="*/ 18090 h 1603587"/>
                <a:gd name="connsiteX3" fmla="*/ 2087592 w 2087592"/>
                <a:gd name="connsiteY3" fmla="*/ 803094 h 1603587"/>
                <a:gd name="connsiteX4" fmla="*/ 1234308 w 2087592"/>
                <a:gd name="connsiteY4" fmla="*/ 1588098 h 1603587"/>
                <a:gd name="connsiteX5" fmla="*/ 1081909 w 2087592"/>
                <a:gd name="connsiteY5" fmla="*/ 1322926 h 1603587"/>
                <a:gd name="connsiteX6" fmla="*/ 108010 w 2087592"/>
                <a:gd name="connsiteY6" fmla="*/ 1294351 h 1603587"/>
                <a:gd name="connsiteX7" fmla="*/ 165160 w 2087592"/>
                <a:gd name="connsiteY7" fmla="*/ 307074 h 1603587"/>
                <a:gd name="connsiteX0" fmla="*/ 150490 w 2072922"/>
                <a:gd name="connsiteY0" fmla="*/ 307074 h 1603587"/>
                <a:gd name="connsiteX1" fmla="*/ 1133913 w 2072922"/>
                <a:gd name="connsiteY1" fmla="*/ 273736 h 1603587"/>
                <a:gd name="connsiteX2" fmla="*/ 1219638 w 2072922"/>
                <a:gd name="connsiteY2" fmla="*/ 18090 h 1603587"/>
                <a:gd name="connsiteX3" fmla="*/ 2072922 w 2072922"/>
                <a:gd name="connsiteY3" fmla="*/ 803094 h 1603587"/>
                <a:gd name="connsiteX4" fmla="*/ 1219638 w 2072922"/>
                <a:gd name="connsiteY4" fmla="*/ 1588098 h 1603587"/>
                <a:gd name="connsiteX5" fmla="*/ 1067239 w 2072922"/>
                <a:gd name="connsiteY5" fmla="*/ 1322926 h 1603587"/>
                <a:gd name="connsiteX6" fmla="*/ 93340 w 2072922"/>
                <a:gd name="connsiteY6" fmla="*/ 1294351 h 1603587"/>
                <a:gd name="connsiteX7" fmla="*/ 150490 w 2072922"/>
                <a:gd name="connsiteY7" fmla="*/ 307074 h 160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2922" h="1603587">
                  <a:moveTo>
                    <a:pt x="150490" y="307074"/>
                  </a:moveTo>
                  <a:cubicBezTo>
                    <a:pt x="457269" y="227458"/>
                    <a:pt x="1133913" y="370064"/>
                    <a:pt x="1133913" y="273736"/>
                  </a:cubicBezTo>
                  <a:cubicBezTo>
                    <a:pt x="1162488" y="188521"/>
                    <a:pt x="1063137" y="-70136"/>
                    <a:pt x="1219638" y="18090"/>
                  </a:cubicBezTo>
                  <a:cubicBezTo>
                    <a:pt x="1376139" y="106316"/>
                    <a:pt x="2072922" y="541426"/>
                    <a:pt x="2072922" y="803094"/>
                  </a:cubicBezTo>
                  <a:cubicBezTo>
                    <a:pt x="2072922" y="1064762"/>
                    <a:pt x="1387252" y="1501459"/>
                    <a:pt x="1219638" y="1588098"/>
                  </a:cubicBezTo>
                  <a:cubicBezTo>
                    <a:pt x="1052024" y="1674737"/>
                    <a:pt x="1254955" y="1371884"/>
                    <a:pt x="1067239" y="1322926"/>
                  </a:cubicBezTo>
                  <a:cubicBezTo>
                    <a:pt x="879523" y="1273968"/>
                    <a:pt x="84206" y="1482710"/>
                    <a:pt x="93340" y="1294351"/>
                  </a:cubicBezTo>
                  <a:cubicBezTo>
                    <a:pt x="102474" y="1105992"/>
                    <a:pt x="-156289" y="386690"/>
                    <a:pt x="150490" y="307074"/>
                  </a:cubicBezTo>
                  <a:close/>
                </a:path>
              </a:pathLst>
            </a:custGeom>
            <a:solidFill>
              <a:srgbClr val="FFC86D"/>
            </a:solidFill>
            <a:ln w="285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 panose="02010600030101010101" pitchFamily="2" charset="-122"/>
                <a:ea typeface="微软雅黑 Light" panose="020B0502040204020203" pitchFamily="34" charset="-122"/>
              </a:endParaRPr>
            </a:p>
          </p:txBody>
        </p:sp>
        <p:sp>
          <p:nvSpPr>
            <p:cNvPr id="13" name="TextBox 12">
              <a:extLst>
                <a:ext uri="{FF2B5EF4-FFF2-40B4-BE49-F238E27FC236}">
                  <a16:creationId xmlns:a16="http://schemas.microsoft.com/office/drawing/2014/main" id="{4D772F31-EEE4-4F1A-A7C2-2FEA99D2FE79}"/>
                </a:ext>
              </a:extLst>
            </p:cNvPr>
            <p:cNvSpPr txBox="1"/>
            <p:nvPr/>
          </p:nvSpPr>
          <p:spPr>
            <a:xfrm>
              <a:off x="9519608" y="2747612"/>
              <a:ext cx="2573355" cy="954107"/>
            </a:xfrm>
            <a:prstGeom prst="rect">
              <a:avLst/>
            </a:prstGeom>
            <a:noFill/>
          </p:spPr>
          <p:txBody>
            <a:bodyPr wrap="square" rtlCol="0">
              <a:spAutoFit/>
            </a:bodyPr>
            <a:lstStyle/>
            <a:p>
              <a:pPr algn="ctr"/>
              <a:r>
                <a:rPr lang="en-US" sz="28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Con </a:t>
              </a:r>
              <a:r>
                <a:rPr lang="en-US" sz="28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cần</a:t>
              </a:r>
              <a:r>
                <a:rPr lang="en-US" sz="28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viết</a:t>
              </a:r>
              <a:r>
                <a:rPr lang="en-US" sz="28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hoa</a:t>
              </a:r>
              <a:r>
                <a:rPr lang="en-US" sz="28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ở </a:t>
              </a:r>
              <a:r>
                <a:rPr lang="en-US" sz="28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đâu</a:t>
              </a:r>
              <a:r>
                <a:rPr lang="en-US" sz="28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grpSp>
      <p:grpSp>
        <p:nvGrpSpPr>
          <p:cNvPr id="14" name="Group 13">
            <a:extLst>
              <a:ext uri="{FF2B5EF4-FFF2-40B4-BE49-F238E27FC236}">
                <a16:creationId xmlns:a16="http://schemas.microsoft.com/office/drawing/2014/main" id="{D8A72C45-177C-4A73-95F3-8FA4BEE9EB3A}"/>
              </a:ext>
            </a:extLst>
          </p:cNvPr>
          <p:cNvGrpSpPr/>
          <p:nvPr/>
        </p:nvGrpSpPr>
        <p:grpSpPr>
          <a:xfrm>
            <a:off x="8865286" y="4410644"/>
            <a:ext cx="2931292" cy="1935015"/>
            <a:chOff x="9194099" y="2271804"/>
            <a:chExt cx="2931292" cy="1935015"/>
          </a:xfrm>
        </p:grpSpPr>
        <p:sp>
          <p:nvSpPr>
            <p:cNvPr id="15" name="右箭头 5">
              <a:extLst>
                <a:ext uri="{FF2B5EF4-FFF2-40B4-BE49-F238E27FC236}">
                  <a16:creationId xmlns:a16="http://schemas.microsoft.com/office/drawing/2014/main" id="{5550CC47-347B-42E0-A2C3-D564E12C4223}"/>
                </a:ext>
              </a:extLst>
            </p:cNvPr>
            <p:cNvSpPr/>
            <p:nvPr/>
          </p:nvSpPr>
          <p:spPr>
            <a:xfrm flipH="1">
              <a:off x="9194099" y="2271804"/>
              <a:ext cx="2931292" cy="1935015"/>
            </a:xfrm>
            <a:custGeom>
              <a:avLst/>
              <a:gdLst>
                <a:gd name="connsiteX0" fmla="*/ 0 w 1922432"/>
                <a:gd name="connsiteY0" fmla="*/ 288984 h 1570008"/>
                <a:gd name="connsiteX1" fmla="*/ 1069148 w 1922432"/>
                <a:gd name="connsiteY1" fmla="*/ 288984 h 1570008"/>
                <a:gd name="connsiteX2" fmla="*/ 1069148 w 1922432"/>
                <a:gd name="connsiteY2" fmla="*/ 0 h 1570008"/>
                <a:gd name="connsiteX3" fmla="*/ 1922432 w 1922432"/>
                <a:gd name="connsiteY3" fmla="*/ 785004 h 1570008"/>
                <a:gd name="connsiteX4" fmla="*/ 1069148 w 1922432"/>
                <a:gd name="connsiteY4" fmla="*/ 1570008 h 1570008"/>
                <a:gd name="connsiteX5" fmla="*/ 1069148 w 1922432"/>
                <a:gd name="connsiteY5" fmla="*/ 1281024 h 1570008"/>
                <a:gd name="connsiteX6" fmla="*/ 0 w 1922432"/>
                <a:gd name="connsiteY6" fmla="*/ 1281024 h 1570008"/>
                <a:gd name="connsiteX7" fmla="*/ 0 w 1922432"/>
                <a:gd name="connsiteY7" fmla="*/ 288984 h 1570008"/>
                <a:gd name="connsiteX0" fmla="*/ 133643 w 2056075"/>
                <a:gd name="connsiteY0" fmla="*/ 288984 h 1570008"/>
                <a:gd name="connsiteX1" fmla="*/ 1202791 w 2056075"/>
                <a:gd name="connsiteY1" fmla="*/ 288984 h 1570008"/>
                <a:gd name="connsiteX2" fmla="*/ 1202791 w 2056075"/>
                <a:gd name="connsiteY2" fmla="*/ 0 h 1570008"/>
                <a:gd name="connsiteX3" fmla="*/ 2056075 w 2056075"/>
                <a:gd name="connsiteY3" fmla="*/ 785004 h 1570008"/>
                <a:gd name="connsiteX4" fmla="*/ 1202791 w 2056075"/>
                <a:gd name="connsiteY4" fmla="*/ 1570008 h 1570008"/>
                <a:gd name="connsiteX5" fmla="*/ 1202791 w 2056075"/>
                <a:gd name="connsiteY5" fmla="*/ 1281024 h 1570008"/>
                <a:gd name="connsiteX6" fmla="*/ 133643 w 2056075"/>
                <a:gd name="connsiteY6" fmla="*/ 1281024 h 1570008"/>
                <a:gd name="connsiteX7" fmla="*/ 133643 w 2056075"/>
                <a:gd name="connsiteY7" fmla="*/ 288984 h 1570008"/>
                <a:gd name="connsiteX0" fmla="*/ 133643 w 2056075"/>
                <a:gd name="connsiteY0" fmla="*/ 288984 h 1570008"/>
                <a:gd name="connsiteX1" fmla="*/ 1202791 w 2056075"/>
                <a:gd name="connsiteY1" fmla="*/ 288984 h 1570008"/>
                <a:gd name="connsiteX2" fmla="*/ 1202791 w 2056075"/>
                <a:gd name="connsiteY2" fmla="*/ 0 h 1570008"/>
                <a:gd name="connsiteX3" fmla="*/ 2056075 w 2056075"/>
                <a:gd name="connsiteY3" fmla="*/ 785004 h 1570008"/>
                <a:gd name="connsiteX4" fmla="*/ 1202791 w 2056075"/>
                <a:gd name="connsiteY4" fmla="*/ 1570008 h 1570008"/>
                <a:gd name="connsiteX5" fmla="*/ 1202791 w 2056075"/>
                <a:gd name="connsiteY5" fmla="*/ 1281024 h 1570008"/>
                <a:gd name="connsiteX6" fmla="*/ 133643 w 2056075"/>
                <a:gd name="connsiteY6" fmla="*/ 1281024 h 1570008"/>
                <a:gd name="connsiteX7" fmla="*/ 133643 w 2056075"/>
                <a:gd name="connsiteY7" fmla="*/ 288984 h 1570008"/>
                <a:gd name="connsiteX0" fmla="*/ 133643 w 2056075"/>
                <a:gd name="connsiteY0" fmla="*/ 288984 h 1583458"/>
                <a:gd name="connsiteX1" fmla="*/ 1202791 w 2056075"/>
                <a:gd name="connsiteY1" fmla="*/ 288984 h 1583458"/>
                <a:gd name="connsiteX2" fmla="*/ 1202791 w 2056075"/>
                <a:gd name="connsiteY2" fmla="*/ 0 h 1583458"/>
                <a:gd name="connsiteX3" fmla="*/ 2056075 w 2056075"/>
                <a:gd name="connsiteY3" fmla="*/ 785004 h 1583458"/>
                <a:gd name="connsiteX4" fmla="*/ 1202791 w 2056075"/>
                <a:gd name="connsiteY4" fmla="*/ 1570008 h 1583458"/>
                <a:gd name="connsiteX5" fmla="*/ 1202791 w 2056075"/>
                <a:gd name="connsiteY5" fmla="*/ 1281024 h 1583458"/>
                <a:gd name="connsiteX6" fmla="*/ 133643 w 2056075"/>
                <a:gd name="connsiteY6" fmla="*/ 1281024 h 1583458"/>
                <a:gd name="connsiteX7" fmla="*/ 133643 w 2056075"/>
                <a:gd name="connsiteY7" fmla="*/ 288984 h 1583458"/>
                <a:gd name="connsiteX0" fmla="*/ 133643 w 2056075"/>
                <a:gd name="connsiteY0" fmla="*/ 288984 h 1583458"/>
                <a:gd name="connsiteX1" fmla="*/ 1202791 w 2056075"/>
                <a:gd name="connsiteY1" fmla="*/ 288984 h 1583458"/>
                <a:gd name="connsiteX2" fmla="*/ 1202791 w 2056075"/>
                <a:gd name="connsiteY2" fmla="*/ 0 h 1583458"/>
                <a:gd name="connsiteX3" fmla="*/ 2056075 w 2056075"/>
                <a:gd name="connsiteY3" fmla="*/ 785004 h 1583458"/>
                <a:gd name="connsiteX4" fmla="*/ 1202791 w 2056075"/>
                <a:gd name="connsiteY4" fmla="*/ 1570008 h 1583458"/>
                <a:gd name="connsiteX5" fmla="*/ 1202791 w 2056075"/>
                <a:gd name="connsiteY5" fmla="*/ 1281024 h 1583458"/>
                <a:gd name="connsiteX6" fmla="*/ 133643 w 2056075"/>
                <a:gd name="connsiteY6" fmla="*/ 1281024 h 1583458"/>
                <a:gd name="connsiteX7" fmla="*/ 133643 w 2056075"/>
                <a:gd name="connsiteY7" fmla="*/ 288984 h 1583458"/>
                <a:gd name="connsiteX0" fmla="*/ 133643 w 2056075"/>
                <a:gd name="connsiteY0" fmla="*/ 288984 h 1583458"/>
                <a:gd name="connsiteX1" fmla="*/ 1202791 w 2056075"/>
                <a:gd name="connsiteY1" fmla="*/ 288984 h 1583458"/>
                <a:gd name="connsiteX2" fmla="*/ 1202791 w 2056075"/>
                <a:gd name="connsiteY2" fmla="*/ 0 h 1583458"/>
                <a:gd name="connsiteX3" fmla="*/ 2056075 w 2056075"/>
                <a:gd name="connsiteY3" fmla="*/ 785004 h 1583458"/>
                <a:gd name="connsiteX4" fmla="*/ 1202791 w 2056075"/>
                <a:gd name="connsiteY4" fmla="*/ 1570008 h 1583458"/>
                <a:gd name="connsiteX5" fmla="*/ 1202791 w 2056075"/>
                <a:gd name="connsiteY5" fmla="*/ 1281024 h 1583458"/>
                <a:gd name="connsiteX6" fmla="*/ 133643 w 2056075"/>
                <a:gd name="connsiteY6" fmla="*/ 1281024 h 1583458"/>
                <a:gd name="connsiteX7" fmla="*/ 133643 w 2056075"/>
                <a:gd name="connsiteY7" fmla="*/ 288984 h 1583458"/>
                <a:gd name="connsiteX0" fmla="*/ 133643 w 2056075"/>
                <a:gd name="connsiteY0" fmla="*/ 299058 h 1593532"/>
                <a:gd name="connsiteX1" fmla="*/ 1202791 w 2056075"/>
                <a:gd name="connsiteY1" fmla="*/ 299058 h 1593532"/>
                <a:gd name="connsiteX2" fmla="*/ 1202791 w 2056075"/>
                <a:gd name="connsiteY2" fmla="*/ 10074 h 1593532"/>
                <a:gd name="connsiteX3" fmla="*/ 2056075 w 2056075"/>
                <a:gd name="connsiteY3" fmla="*/ 795078 h 1593532"/>
                <a:gd name="connsiteX4" fmla="*/ 1202791 w 2056075"/>
                <a:gd name="connsiteY4" fmla="*/ 1580082 h 1593532"/>
                <a:gd name="connsiteX5" fmla="*/ 1202791 w 2056075"/>
                <a:gd name="connsiteY5" fmla="*/ 1291098 h 1593532"/>
                <a:gd name="connsiteX6" fmla="*/ 133643 w 2056075"/>
                <a:gd name="connsiteY6" fmla="*/ 1291098 h 1593532"/>
                <a:gd name="connsiteX7" fmla="*/ 133643 w 2056075"/>
                <a:gd name="connsiteY7" fmla="*/ 299058 h 1593532"/>
                <a:gd name="connsiteX0" fmla="*/ 133643 w 2056075"/>
                <a:gd name="connsiteY0" fmla="*/ 299058 h 1593532"/>
                <a:gd name="connsiteX1" fmla="*/ 1202791 w 2056075"/>
                <a:gd name="connsiteY1" fmla="*/ 299058 h 1593532"/>
                <a:gd name="connsiteX2" fmla="*/ 1202791 w 2056075"/>
                <a:gd name="connsiteY2" fmla="*/ 10074 h 1593532"/>
                <a:gd name="connsiteX3" fmla="*/ 2056075 w 2056075"/>
                <a:gd name="connsiteY3" fmla="*/ 795078 h 1593532"/>
                <a:gd name="connsiteX4" fmla="*/ 1202791 w 2056075"/>
                <a:gd name="connsiteY4" fmla="*/ 1580082 h 1593532"/>
                <a:gd name="connsiteX5" fmla="*/ 1202791 w 2056075"/>
                <a:gd name="connsiteY5" fmla="*/ 1291098 h 1593532"/>
                <a:gd name="connsiteX6" fmla="*/ 133643 w 2056075"/>
                <a:gd name="connsiteY6" fmla="*/ 1291098 h 1593532"/>
                <a:gd name="connsiteX7" fmla="*/ 133643 w 2056075"/>
                <a:gd name="connsiteY7" fmla="*/ 299058 h 1593532"/>
                <a:gd name="connsiteX0" fmla="*/ 125448 w 2047880"/>
                <a:gd name="connsiteY0" fmla="*/ 299058 h 1604570"/>
                <a:gd name="connsiteX1" fmla="*/ 1194596 w 2047880"/>
                <a:gd name="connsiteY1" fmla="*/ 299058 h 1604570"/>
                <a:gd name="connsiteX2" fmla="*/ 1194596 w 2047880"/>
                <a:gd name="connsiteY2" fmla="*/ 10074 h 1604570"/>
                <a:gd name="connsiteX3" fmla="*/ 2047880 w 2047880"/>
                <a:gd name="connsiteY3" fmla="*/ 795078 h 1604570"/>
                <a:gd name="connsiteX4" fmla="*/ 1194596 w 2047880"/>
                <a:gd name="connsiteY4" fmla="*/ 1580082 h 1604570"/>
                <a:gd name="connsiteX5" fmla="*/ 1061246 w 2047880"/>
                <a:gd name="connsiteY5" fmla="*/ 1395873 h 1604570"/>
                <a:gd name="connsiteX6" fmla="*/ 125448 w 2047880"/>
                <a:gd name="connsiteY6" fmla="*/ 1291098 h 1604570"/>
                <a:gd name="connsiteX7" fmla="*/ 125448 w 2047880"/>
                <a:gd name="connsiteY7" fmla="*/ 299058 h 1604570"/>
                <a:gd name="connsiteX0" fmla="*/ 119970 w 2042402"/>
                <a:gd name="connsiteY0" fmla="*/ 307074 h 1612586"/>
                <a:gd name="connsiteX1" fmla="*/ 1103393 w 2042402"/>
                <a:gd name="connsiteY1" fmla="*/ 273736 h 1612586"/>
                <a:gd name="connsiteX2" fmla="*/ 1189118 w 2042402"/>
                <a:gd name="connsiteY2" fmla="*/ 18090 h 1612586"/>
                <a:gd name="connsiteX3" fmla="*/ 2042402 w 2042402"/>
                <a:gd name="connsiteY3" fmla="*/ 803094 h 1612586"/>
                <a:gd name="connsiteX4" fmla="*/ 1189118 w 2042402"/>
                <a:gd name="connsiteY4" fmla="*/ 1588098 h 1612586"/>
                <a:gd name="connsiteX5" fmla="*/ 1055768 w 2042402"/>
                <a:gd name="connsiteY5" fmla="*/ 1403889 h 1612586"/>
                <a:gd name="connsiteX6" fmla="*/ 119970 w 2042402"/>
                <a:gd name="connsiteY6" fmla="*/ 1299114 h 1612586"/>
                <a:gd name="connsiteX7" fmla="*/ 119970 w 2042402"/>
                <a:gd name="connsiteY7" fmla="*/ 307074 h 1612586"/>
                <a:gd name="connsiteX0" fmla="*/ 175910 w 2098342"/>
                <a:gd name="connsiteY0" fmla="*/ 307074 h 1612586"/>
                <a:gd name="connsiteX1" fmla="*/ 1159333 w 2098342"/>
                <a:gd name="connsiteY1" fmla="*/ 273736 h 1612586"/>
                <a:gd name="connsiteX2" fmla="*/ 1245058 w 2098342"/>
                <a:gd name="connsiteY2" fmla="*/ 18090 h 1612586"/>
                <a:gd name="connsiteX3" fmla="*/ 2098342 w 2098342"/>
                <a:gd name="connsiteY3" fmla="*/ 803094 h 1612586"/>
                <a:gd name="connsiteX4" fmla="*/ 1245058 w 2098342"/>
                <a:gd name="connsiteY4" fmla="*/ 1588098 h 1612586"/>
                <a:gd name="connsiteX5" fmla="*/ 1111708 w 2098342"/>
                <a:gd name="connsiteY5" fmla="*/ 1403889 h 1612586"/>
                <a:gd name="connsiteX6" fmla="*/ 175910 w 2098342"/>
                <a:gd name="connsiteY6" fmla="*/ 1299114 h 1612586"/>
                <a:gd name="connsiteX7" fmla="*/ 175910 w 2098342"/>
                <a:gd name="connsiteY7" fmla="*/ 307074 h 1612586"/>
                <a:gd name="connsiteX0" fmla="*/ 228899 w 2151331"/>
                <a:gd name="connsiteY0" fmla="*/ 307074 h 1612586"/>
                <a:gd name="connsiteX1" fmla="*/ 1212322 w 2151331"/>
                <a:gd name="connsiteY1" fmla="*/ 273736 h 1612586"/>
                <a:gd name="connsiteX2" fmla="*/ 1298047 w 2151331"/>
                <a:gd name="connsiteY2" fmla="*/ 18090 h 1612586"/>
                <a:gd name="connsiteX3" fmla="*/ 2151331 w 2151331"/>
                <a:gd name="connsiteY3" fmla="*/ 803094 h 1612586"/>
                <a:gd name="connsiteX4" fmla="*/ 1298047 w 2151331"/>
                <a:gd name="connsiteY4" fmla="*/ 1588098 h 1612586"/>
                <a:gd name="connsiteX5" fmla="*/ 1164697 w 2151331"/>
                <a:gd name="connsiteY5" fmla="*/ 1403889 h 1612586"/>
                <a:gd name="connsiteX6" fmla="*/ 228899 w 2151331"/>
                <a:gd name="connsiteY6" fmla="*/ 1299114 h 1612586"/>
                <a:gd name="connsiteX7" fmla="*/ 228899 w 2151331"/>
                <a:gd name="connsiteY7" fmla="*/ 307074 h 1612586"/>
                <a:gd name="connsiteX0" fmla="*/ 181698 w 2104130"/>
                <a:gd name="connsiteY0" fmla="*/ 307074 h 1604883"/>
                <a:gd name="connsiteX1" fmla="*/ 1165121 w 2104130"/>
                <a:gd name="connsiteY1" fmla="*/ 273736 h 1604883"/>
                <a:gd name="connsiteX2" fmla="*/ 1250846 w 2104130"/>
                <a:gd name="connsiteY2" fmla="*/ 18090 h 1604883"/>
                <a:gd name="connsiteX3" fmla="*/ 2104130 w 2104130"/>
                <a:gd name="connsiteY3" fmla="*/ 803094 h 1604883"/>
                <a:gd name="connsiteX4" fmla="*/ 1250846 w 2104130"/>
                <a:gd name="connsiteY4" fmla="*/ 1588098 h 1604883"/>
                <a:gd name="connsiteX5" fmla="*/ 1227034 w 2104130"/>
                <a:gd name="connsiteY5" fmla="*/ 1337214 h 1604883"/>
                <a:gd name="connsiteX6" fmla="*/ 181698 w 2104130"/>
                <a:gd name="connsiteY6" fmla="*/ 1299114 h 1604883"/>
                <a:gd name="connsiteX7" fmla="*/ 181698 w 2104130"/>
                <a:gd name="connsiteY7" fmla="*/ 307074 h 1604883"/>
                <a:gd name="connsiteX0" fmla="*/ 162454 w 2084886"/>
                <a:gd name="connsiteY0" fmla="*/ 307074 h 1604919"/>
                <a:gd name="connsiteX1" fmla="*/ 1145877 w 2084886"/>
                <a:gd name="connsiteY1" fmla="*/ 273736 h 1604919"/>
                <a:gd name="connsiteX2" fmla="*/ 1231602 w 2084886"/>
                <a:gd name="connsiteY2" fmla="*/ 18090 h 1604919"/>
                <a:gd name="connsiteX3" fmla="*/ 2084886 w 2084886"/>
                <a:gd name="connsiteY3" fmla="*/ 803094 h 1604919"/>
                <a:gd name="connsiteX4" fmla="*/ 1231602 w 2084886"/>
                <a:gd name="connsiteY4" fmla="*/ 1588098 h 1604919"/>
                <a:gd name="connsiteX5" fmla="*/ 1207790 w 2084886"/>
                <a:gd name="connsiteY5" fmla="*/ 1337214 h 1604919"/>
                <a:gd name="connsiteX6" fmla="*/ 105304 w 2084886"/>
                <a:gd name="connsiteY6" fmla="*/ 1294351 h 1604919"/>
                <a:gd name="connsiteX7" fmla="*/ 162454 w 2084886"/>
                <a:gd name="connsiteY7" fmla="*/ 307074 h 1604919"/>
                <a:gd name="connsiteX0" fmla="*/ 199307 w 2121739"/>
                <a:gd name="connsiteY0" fmla="*/ 307074 h 1604919"/>
                <a:gd name="connsiteX1" fmla="*/ 1182730 w 2121739"/>
                <a:gd name="connsiteY1" fmla="*/ 273736 h 1604919"/>
                <a:gd name="connsiteX2" fmla="*/ 1268455 w 2121739"/>
                <a:gd name="connsiteY2" fmla="*/ 18090 h 1604919"/>
                <a:gd name="connsiteX3" fmla="*/ 2121739 w 2121739"/>
                <a:gd name="connsiteY3" fmla="*/ 803094 h 1604919"/>
                <a:gd name="connsiteX4" fmla="*/ 1268455 w 2121739"/>
                <a:gd name="connsiteY4" fmla="*/ 1588098 h 1604919"/>
                <a:gd name="connsiteX5" fmla="*/ 1244643 w 2121739"/>
                <a:gd name="connsiteY5" fmla="*/ 1337214 h 1604919"/>
                <a:gd name="connsiteX6" fmla="*/ 142157 w 2121739"/>
                <a:gd name="connsiteY6" fmla="*/ 1294351 h 1604919"/>
                <a:gd name="connsiteX7" fmla="*/ 199307 w 2121739"/>
                <a:gd name="connsiteY7" fmla="*/ 307074 h 1604919"/>
                <a:gd name="connsiteX0" fmla="*/ 253781 w 2176213"/>
                <a:gd name="connsiteY0" fmla="*/ 307074 h 1604919"/>
                <a:gd name="connsiteX1" fmla="*/ 1237204 w 2176213"/>
                <a:gd name="connsiteY1" fmla="*/ 273736 h 1604919"/>
                <a:gd name="connsiteX2" fmla="*/ 1322929 w 2176213"/>
                <a:gd name="connsiteY2" fmla="*/ 18090 h 1604919"/>
                <a:gd name="connsiteX3" fmla="*/ 2176213 w 2176213"/>
                <a:gd name="connsiteY3" fmla="*/ 803094 h 1604919"/>
                <a:gd name="connsiteX4" fmla="*/ 1322929 w 2176213"/>
                <a:gd name="connsiteY4" fmla="*/ 1588098 h 1604919"/>
                <a:gd name="connsiteX5" fmla="*/ 1299117 w 2176213"/>
                <a:gd name="connsiteY5" fmla="*/ 1337214 h 1604919"/>
                <a:gd name="connsiteX6" fmla="*/ 196631 w 2176213"/>
                <a:gd name="connsiteY6" fmla="*/ 1294351 h 1604919"/>
                <a:gd name="connsiteX7" fmla="*/ 253781 w 2176213"/>
                <a:gd name="connsiteY7" fmla="*/ 307074 h 1604919"/>
                <a:gd name="connsiteX0" fmla="*/ 253781 w 2176213"/>
                <a:gd name="connsiteY0" fmla="*/ 307074 h 1606350"/>
                <a:gd name="connsiteX1" fmla="*/ 1237204 w 2176213"/>
                <a:gd name="connsiteY1" fmla="*/ 273736 h 1606350"/>
                <a:gd name="connsiteX2" fmla="*/ 1322929 w 2176213"/>
                <a:gd name="connsiteY2" fmla="*/ 18090 h 1606350"/>
                <a:gd name="connsiteX3" fmla="*/ 2176213 w 2176213"/>
                <a:gd name="connsiteY3" fmla="*/ 803094 h 1606350"/>
                <a:gd name="connsiteX4" fmla="*/ 1322929 w 2176213"/>
                <a:gd name="connsiteY4" fmla="*/ 1588098 h 1606350"/>
                <a:gd name="connsiteX5" fmla="*/ 1299117 w 2176213"/>
                <a:gd name="connsiteY5" fmla="*/ 1337214 h 1606350"/>
                <a:gd name="connsiteX6" fmla="*/ 196631 w 2176213"/>
                <a:gd name="connsiteY6" fmla="*/ 1294351 h 1606350"/>
                <a:gd name="connsiteX7" fmla="*/ 253781 w 2176213"/>
                <a:gd name="connsiteY7" fmla="*/ 307074 h 1606350"/>
                <a:gd name="connsiteX0" fmla="*/ 214408 w 2136840"/>
                <a:gd name="connsiteY0" fmla="*/ 307074 h 1603587"/>
                <a:gd name="connsiteX1" fmla="*/ 1197831 w 2136840"/>
                <a:gd name="connsiteY1" fmla="*/ 273736 h 1603587"/>
                <a:gd name="connsiteX2" fmla="*/ 1283556 w 2136840"/>
                <a:gd name="connsiteY2" fmla="*/ 18090 h 1603587"/>
                <a:gd name="connsiteX3" fmla="*/ 2136840 w 2136840"/>
                <a:gd name="connsiteY3" fmla="*/ 803094 h 1603587"/>
                <a:gd name="connsiteX4" fmla="*/ 1283556 w 2136840"/>
                <a:gd name="connsiteY4" fmla="*/ 1588098 h 1603587"/>
                <a:gd name="connsiteX5" fmla="*/ 1131157 w 2136840"/>
                <a:gd name="connsiteY5" fmla="*/ 1322926 h 1603587"/>
                <a:gd name="connsiteX6" fmla="*/ 157258 w 2136840"/>
                <a:gd name="connsiteY6" fmla="*/ 1294351 h 1603587"/>
                <a:gd name="connsiteX7" fmla="*/ 214408 w 2136840"/>
                <a:gd name="connsiteY7" fmla="*/ 307074 h 1603587"/>
                <a:gd name="connsiteX0" fmla="*/ 165160 w 2087592"/>
                <a:gd name="connsiteY0" fmla="*/ 307074 h 1603587"/>
                <a:gd name="connsiteX1" fmla="*/ 1148583 w 2087592"/>
                <a:gd name="connsiteY1" fmla="*/ 273736 h 1603587"/>
                <a:gd name="connsiteX2" fmla="*/ 1234308 w 2087592"/>
                <a:gd name="connsiteY2" fmla="*/ 18090 h 1603587"/>
                <a:gd name="connsiteX3" fmla="*/ 2087592 w 2087592"/>
                <a:gd name="connsiteY3" fmla="*/ 803094 h 1603587"/>
                <a:gd name="connsiteX4" fmla="*/ 1234308 w 2087592"/>
                <a:gd name="connsiteY4" fmla="*/ 1588098 h 1603587"/>
                <a:gd name="connsiteX5" fmla="*/ 1081909 w 2087592"/>
                <a:gd name="connsiteY5" fmla="*/ 1322926 h 1603587"/>
                <a:gd name="connsiteX6" fmla="*/ 108010 w 2087592"/>
                <a:gd name="connsiteY6" fmla="*/ 1294351 h 1603587"/>
                <a:gd name="connsiteX7" fmla="*/ 165160 w 2087592"/>
                <a:gd name="connsiteY7" fmla="*/ 307074 h 1603587"/>
                <a:gd name="connsiteX0" fmla="*/ 150490 w 2072922"/>
                <a:gd name="connsiteY0" fmla="*/ 307074 h 1603587"/>
                <a:gd name="connsiteX1" fmla="*/ 1133913 w 2072922"/>
                <a:gd name="connsiteY1" fmla="*/ 273736 h 1603587"/>
                <a:gd name="connsiteX2" fmla="*/ 1219638 w 2072922"/>
                <a:gd name="connsiteY2" fmla="*/ 18090 h 1603587"/>
                <a:gd name="connsiteX3" fmla="*/ 2072922 w 2072922"/>
                <a:gd name="connsiteY3" fmla="*/ 803094 h 1603587"/>
                <a:gd name="connsiteX4" fmla="*/ 1219638 w 2072922"/>
                <a:gd name="connsiteY4" fmla="*/ 1588098 h 1603587"/>
                <a:gd name="connsiteX5" fmla="*/ 1067239 w 2072922"/>
                <a:gd name="connsiteY5" fmla="*/ 1322926 h 1603587"/>
                <a:gd name="connsiteX6" fmla="*/ 93340 w 2072922"/>
                <a:gd name="connsiteY6" fmla="*/ 1294351 h 1603587"/>
                <a:gd name="connsiteX7" fmla="*/ 150490 w 2072922"/>
                <a:gd name="connsiteY7" fmla="*/ 307074 h 160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2922" h="1603587">
                  <a:moveTo>
                    <a:pt x="150490" y="307074"/>
                  </a:moveTo>
                  <a:cubicBezTo>
                    <a:pt x="457269" y="227458"/>
                    <a:pt x="1133913" y="370064"/>
                    <a:pt x="1133913" y="273736"/>
                  </a:cubicBezTo>
                  <a:cubicBezTo>
                    <a:pt x="1162488" y="188521"/>
                    <a:pt x="1063137" y="-70136"/>
                    <a:pt x="1219638" y="18090"/>
                  </a:cubicBezTo>
                  <a:cubicBezTo>
                    <a:pt x="1376139" y="106316"/>
                    <a:pt x="2072922" y="541426"/>
                    <a:pt x="2072922" y="803094"/>
                  </a:cubicBezTo>
                  <a:cubicBezTo>
                    <a:pt x="2072922" y="1064762"/>
                    <a:pt x="1387252" y="1501459"/>
                    <a:pt x="1219638" y="1588098"/>
                  </a:cubicBezTo>
                  <a:cubicBezTo>
                    <a:pt x="1052024" y="1674737"/>
                    <a:pt x="1254955" y="1371884"/>
                    <a:pt x="1067239" y="1322926"/>
                  </a:cubicBezTo>
                  <a:cubicBezTo>
                    <a:pt x="879523" y="1273968"/>
                    <a:pt x="84206" y="1482710"/>
                    <a:pt x="93340" y="1294351"/>
                  </a:cubicBezTo>
                  <a:cubicBezTo>
                    <a:pt x="102474" y="1105992"/>
                    <a:pt x="-156289" y="386690"/>
                    <a:pt x="150490" y="307074"/>
                  </a:cubicBezTo>
                  <a:close/>
                </a:path>
              </a:pathLst>
            </a:custGeom>
            <a:solidFill>
              <a:srgbClr val="FFC86D"/>
            </a:solidFill>
            <a:ln w="28575">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站酷快乐体 " panose="02010600030101010101" pitchFamily="2" charset="-122"/>
                <a:ea typeface="微软雅黑 Light" panose="020B0502040204020203" pitchFamily="34" charset="-122"/>
              </a:endParaRPr>
            </a:p>
          </p:txBody>
        </p:sp>
        <p:sp>
          <p:nvSpPr>
            <p:cNvPr id="16" name="TextBox 15">
              <a:extLst>
                <a:ext uri="{FF2B5EF4-FFF2-40B4-BE49-F238E27FC236}">
                  <a16:creationId xmlns:a16="http://schemas.microsoft.com/office/drawing/2014/main" id="{C5CC2727-54D4-430C-9867-7029B07EA2F3}"/>
                </a:ext>
              </a:extLst>
            </p:cNvPr>
            <p:cNvSpPr txBox="1"/>
            <p:nvPr/>
          </p:nvSpPr>
          <p:spPr>
            <a:xfrm>
              <a:off x="9373069" y="2584716"/>
              <a:ext cx="2719894" cy="1384995"/>
            </a:xfrm>
            <a:prstGeom prst="rect">
              <a:avLst/>
            </a:prstGeom>
            <a:noFill/>
          </p:spPr>
          <p:txBody>
            <a:bodyPr wrap="square" rtlCol="0">
              <a:spAutoFit/>
            </a:bodyPr>
            <a:lstStyle/>
            <a:p>
              <a:pPr algn="ctr"/>
              <a:r>
                <a:rPr lang="vi-VN" sz="2800" b="0" i="0" u="none" strike="noStrike" dirty="0">
                  <a:solidFill>
                    <a:schemeClr val="tx1">
                      <a:lumMod val="75000"/>
                      <a:lumOff val="25000"/>
                    </a:schemeClr>
                  </a:solidFill>
                  <a:effectLst/>
                  <a:latin typeface="Arial-Rounded" panose="020B0500000000000000" pitchFamily="34" charset="0"/>
                  <a:ea typeface="Arial-Rounded" panose="020B0500000000000000" pitchFamily="34" charset="0"/>
                  <a:cs typeface="Arial-Rounded" panose="020B0500000000000000" pitchFamily="34" charset="0"/>
                </a:rPr>
                <a:t>Khi viết đoạn </a:t>
              </a:r>
              <a:r>
                <a:rPr lang="en-US" sz="2800"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văn</a:t>
              </a:r>
              <a:r>
                <a:rPr lang="vi-VN" sz="2800" b="0" i="0" u="none" strike="noStrike" dirty="0">
                  <a:solidFill>
                    <a:schemeClr val="tx1">
                      <a:lumMod val="75000"/>
                      <a:lumOff val="2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u="none" strike="noStrike" dirty="0">
                  <a:solidFill>
                    <a:schemeClr val="tx1">
                      <a:lumMod val="75000"/>
                      <a:lumOff val="25000"/>
                    </a:schemeClr>
                  </a:solidFill>
                  <a:effectLst/>
                  <a:latin typeface="Arial-Rounded" panose="020B0500000000000000" pitchFamily="34" charset="0"/>
                  <a:ea typeface="Arial-Rounded" panose="020B0500000000000000" pitchFamily="34" charset="0"/>
                  <a:cs typeface="Arial-Rounded" panose="020B0500000000000000" pitchFamily="34" charset="0"/>
                </a:rPr>
                <a:t>con </a:t>
              </a:r>
              <a:r>
                <a:rPr lang="vi-VN" sz="2800" b="0" i="0" u="none" strike="noStrike" dirty="0">
                  <a:solidFill>
                    <a:schemeClr val="tx1">
                      <a:lumMod val="75000"/>
                      <a:lumOff val="25000"/>
                    </a:schemeClr>
                  </a:solidFill>
                  <a:effectLst/>
                  <a:latin typeface="Arial-Rounded" panose="020B0500000000000000" pitchFamily="34" charset="0"/>
                  <a:ea typeface="Arial-Rounded" panose="020B0500000000000000" pitchFamily="34" charset="0"/>
                  <a:cs typeface="Arial-Rounded" panose="020B0500000000000000" pitchFamily="34" charset="0"/>
                </a:rPr>
                <a:t>cần viết như thế nào?</a:t>
              </a:r>
              <a:endParaRPr lang="en-US" sz="28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7" name="Picture 16">
            <a:extLst>
              <a:ext uri="{FF2B5EF4-FFF2-40B4-BE49-F238E27FC236}">
                <a16:creationId xmlns:a16="http://schemas.microsoft.com/office/drawing/2014/main" id="{185E3AB1-91CF-4A23-8693-C7739371547D}"/>
              </a:ext>
            </a:extLst>
          </p:cNvPr>
          <p:cNvPicPr>
            <a:picLocks noChangeAspect="1"/>
          </p:cNvPicPr>
          <p:nvPr/>
        </p:nvPicPr>
        <p:blipFill>
          <a:blip r:embed="rId3"/>
          <a:stretch>
            <a:fillRect/>
          </a:stretch>
        </p:blipFill>
        <p:spPr>
          <a:xfrm>
            <a:off x="3500277" y="4397158"/>
            <a:ext cx="5191445" cy="1993540"/>
          </a:xfrm>
          <a:prstGeom prst="rect">
            <a:avLst/>
          </a:prstGeom>
          <a:effectLst>
            <a:softEdge rad="127000"/>
          </a:effectLst>
        </p:spPr>
      </p:pic>
    </p:spTree>
    <p:extLst>
      <p:ext uri="{BB962C8B-B14F-4D97-AF65-F5344CB8AC3E}">
        <p14:creationId xmlns:p14="http://schemas.microsoft.com/office/powerpoint/2010/main" val="1921875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8"/>
                                        </p:tgtEl>
                                        <p:attrNameLst>
                                          <p:attrName>ppt_x</p:attrName>
                                        </p:attrNameLst>
                                      </p:cBhvr>
                                      <p:tavLst>
                                        <p:tav tm="0">
                                          <p:val>
                                            <p:strVal val="ppt_x"/>
                                          </p:val>
                                        </p:tav>
                                        <p:tav tm="100000">
                                          <p:val>
                                            <p:strVal val="ppt_x"/>
                                          </p:val>
                                        </p:tav>
                                      </p:tavLst>
                                    </p:anim>
                                    <p:anim calcmode="lin" valueType="num">
                                      <p:cBhvr additive="base">
                                        <p:cTn id="27" dur="500"/>
                                        <p:tgtEl>
                                          <p:spTgt spid="8"/>
                                        </p:tgtEl>
                                        <p:attrNameLst>
                                          <p:attrName>ppt_y</p:attrName>
                                        </p:attrNameLst>
                                      </p:cBhvr>
                                      <p:tavLst>
                                        <p:tav tm="0">
                                          <p:val>
                                            <p:strVal val="ppt_y"/>
                                          </p:val>
                                        </p:tav>
                                        <p:tav tm="100000">
                                          <p:val>
                                            <p:strVal val="1+ppt_h/2"/>
                                          </p:val>
                                        </p:tav>
                                      </p:tavLst>
                                    </p:anim>
                                    <p:set>
                                      <p:cBhvr>
                                        <p:cTn id="28" dur="1" fill="hold">
                                          <p:stCondLst>
                                            <p:cond delay="4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1+#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11"/>
                                        </p:tgtEl>
                                        <p:attrNameLst>
                                          <p:attrName>ppt_x</p:attrName>
                                        </p:attrNameLst>
                                      </p:cBhvr>
                                      <p:tavLst>
                                        <p:tav tm="0">
                                          <p:val>
                                            <p:strVal val="ppt_x"/>
                                          </p:val>
                                        </p:tav>
                                        <p:tav tm="100000">
                                          <p:val>
                                            <p:strVal val="ppt_x"/>
                                          </p:val>
                                        </p:tav>
                                      </p:tavLst>
                                    </p:anim>
                                    <p:anim calcmode="lin" valueType="num">
                                      <p:cBhvr additive="base">
                                        <p:cTn id="39" dur="500"/>
                                        <p:tgtEl>
                                          <p:spTgt spid="11"/>
                                        </p:tgtEl>
                                        <p:attrNameLst>
                                          <p:attrName>ppt_y</p:attrName>
                                        </p:attrNameLst>
                                      </p:cBhvr>
                                      <p:tavLst>
                                        <p:tav tm="0">
                                          <p:val>
                                            <p:strVal val="ppt_y"/>
                                          </p:val>
                                        </p:tav>
                                        <p:tav tm="100000">
                                          <p:val>
                                            <p:strVal val="1+ppt_h/2"/>
                                          </p:val>
                                        </p:tav>
                                      </p:tavLst>
                                    </p:anim>
                                    <p:set>
                                      <p:cBhvr>
                                        <p:cTn id="40" dur="1" fill="hold">
                                          <p:stCondLst>
                                            <p:cond delay="499"/>
                                          </p:stCondLst>
                                        </p:cTn>
                                        <p:tgtEl>
                                          <p:spTgt spid="1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1+#ppt_w/2"/>
                                          </p:val>
                                        </p:tav>
                                        <p:tav tm="100000">
                                          <p:val>
                                            <p:strVal val="#ppt_x"/>
                                          </p:val>
                                        </p:tav>
                                      </p:tavLst>
                                    </p:anim>
                                    <p:anim calcmode="lin" valueType="num">
                                      <p:cBhvr additive="base">
                                        <p:cTn id="4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7AB171-6590-4F6A-94C9-47F8B9B791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52400"/>
            <a:ext cx="1295400" cy="1295400"/>
          </a:xfrm>
          <a:prstGeom prst="rect">
            <a:avLst/>
          </a:prstGeom>
        </p:spPr>
      </p:pic>
      <p:sp>
        <p:nvSpPr>
          <p:cNvPr id="3" name="TextBox 2">
            <a:extLst>
              <a:ext uri="{FF2B5EF4-FFF2-40B4-BE49-F238E27FC236}">
                <a16:creationId xmlns:a16="http://schemas.microsoft.com/office/drawing/2014/main" id="{7527C4E6-C795-46E4-82C9-2150FF034DF5}"/>
              </a:ext>
            </a:extLst>
          </p:cNvPr>
          <p:cNvSpPr txBox="1"/>
          <p:nvPr/>
        </p:nvSpPr>
        <p:spPr>
          <a:xfrm>
            <a:off x="3733800" y="400902"/>
            <a:ext cx="5181600" cy="769441"/>
          </a:xfrm>
          <a:prstGeom prst="rect">
            <a:avLst/>
          </a:prstGeom>
          <a:noFill/>
        </p:spPr>
        <p:txBody>
          <a:bodyPr wrap="square" rtlCol="0">
            <a:spAutoFit/>
          </a:bodyPr>
          <a:lstStyle/>
          <a:p>
            <a:pPr algn="ctr"/>
            <a:r>
              <a:rPr lang="en-US" sz="4400">
                <a:solidFill>
                  <a:srgbClr val="E9843F"/>
                </a:solidFill>
                <a:effectLst>
                  <a:outerShdw blurRad="50800" dist="38100" dir="5400000" algn="t" rotWithShape="0">
                    <a:prstClr val="black">
                      <a:alpha val="40000"/>
                    </a:prstClr>
                  </a:outerShdw>
                </a:effectLst>
                <a:latin typeface="HP-167" panose="020B0803050302020204" pitchFamily="34" charset="0"/>
              </a:rPr>
              <a:t>LUYỆN VIẾT</a:t>
            </a:r>
          </a:p>
        </p:txBody>
      </p:sp>
      <p:pic>
        <p:nvPicPr>
          <p:cNvPr id="4" name="Picture 3">
            <a:extLst>
              <a:ext uri="{FF2B5EF4-FFF2-40B4-BE49-F238E27FC236}">
                <a16:creationId xmlns:a16="http://schemas.microsoft.com/office/drawing/2014/main" id="{B3D53A41-EF14-4138-823E-B3D8E042C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071231"/>
            <a:ext cx="1458603" cy="1458603"/>
          </a:xfrm>
          <a:prstGeom prst="rect">
            <a:avLst/>
          </a:prstGeom>
        </p:spPr>
      </p:pic>
      <p:pic>
        <p:nvPicPr>
          <p:cNvPr id="5" name="Picture 4">
            <a:extLst>
              <a:ext uri="{FF2B5EF4-FFF2-40B4-BE49-F238E27FC236}">
                <a16:creationId xmlns:a16="http://schemas.microsoft.com/office/drawing/2014/main" id="{42AB4A18-68C9-4B36-A2B4-75B11BA7D8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86657"/>
            <a:ext cx="2030544" cy="1408254"/>
          </a:xfrm>
          <a:prstGeom prst="rect">
            <a:avLst/>
          </a:prstGeom>
        </p:spPr>
      </p:pic>
      <p:sp>
        <p:nvSpPr>
          <p:cNvPr id="6" name="44">
            <a:extLst>
              <a:ext uri="{FF2B5EF4-FFF2-40B4-BE49-F238E27FC236}">
                <a16:creationId xmlns:a16="http://schemas.microsoft.com/office/drawing/2014/main" id="{5E93FC39-1204-430E-ABE8-5477F3CCAC90}"/>
              </a:ext>
            </a:extLst>
          </p:cNvPr>
          <p:cNvSpPr/>
          <p:nvPr/>
        </p:nvSpPr>
        <p:spPr>
          <a:xfrm>
            <a:off x="2586062" y="1724294"/>
            <a:ext cx="2981276" cy="769441"/>
          </a:xfrm>
          <a:prstGeom prst="roundRect">
            <a:avLst>
              <a:gd name="adj" fmla="val 9725"/>
            </a:avLst>
          </a:prstGeom>
          <a:solidFill>
            <a:srgbClr val="FEB44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a:solidFill>
                  <a:schemeClr val="bg1"/>
                </a:solidFill>
                <a:latin typeface="Arial-Rounded" panose="020B0500000000000000" pitchFamily="34" charset="0"/>
                <a:ea typeface="Arial-Rounded" panose="020B0500000000000000" pitchFamily="34" charset="0"/>
                <a:cs typeface="Arial-Rounded" panose="020B0500000000000000" pitchFamily="34" charset="0"/>
              </a:rPr>
              <a:t>kiến</a:t>
            </a:r>
            <a:endParaRPr lang="zh-CN" altLang="en-US" sz="4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44">
            <a:extLst>
              <a:ext uri="{FF2B5EF4-FFF2-40B4-BE49-F238E27FC236}">
                <a16:creationId xmlns:a16="http://schemas.microsoft.com/office/drawing/2014/main" id="{AAC3DADA-A88B-41E8-8B0D-96C505768695}"/>
              </a:ext>
            </a:extLst>
          </p:cNvPr>
          <p:cNvSpPr/>
          <p:nvPr/>
        </p:nvSpPr>
        <p:spPr>
          <a:xfrm>
            <a:off x="6391324" y="1724294"/>
            <a:ext cx="2981276" cy="769441"/>
          </a:xfrm>
          <a:prstGeom prst="roundRect">
            <a:avLst>
              <a:gd name="adj" fmla="val 9725"/>
            </a:avLst>
          </a:prstGeom>
          <a:solidFill>
            <a:srgbClr val="FEB44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a:solidFill>
                  <a:schemeClr val="bg1"/>
                </a:solidFill>
                <a:latin typeface="Arial-Rounded" panose="020B0500000000000000" pitchFamily="34" charset="0"/>
                <a:ea typeface="Arial-Rounded" panose="020B0500000000000000" pitchFamily="34" charset="0"/>
                <a:cs typeface="Arial-Rounded" panose="020B0500000000000000" pitchFamily="34" charset="0"/>
              </a:rPr>
              <a:t>sóc</a:t>
            </a:r>
            <a:endParaRPr lang="zh-CN" altLang="en-US" sz="4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44">
            <a:extLst>
              <a:ext uri="{FF2B5EF4-FFF2-40B4-BE49-F238E27FC236}">
                <a16:creationId xmlns:a16="http://schemas.microsoft.com/office/drawing/2014/main" id="{847D4E10-06D5-4DA0-B5B5-5B3699B934F6}"/>
              </a:ext>
            </a:extLst>
          </p:cNvPr>
          <p:cNvSpPr/>
          <p:nvPr/>
        </p:nvSpPr>
        <p:spPr>
          <a:xfrm>
            <a:off x="2586062" y="2971800"/>
            <a:ext cx="2981276" cy="769441"/>
          </a:xfrm>
          <a:prstGeom prst="roundRect">
            <a:avLst>
              <a:gd name="adj" fmla="val 9725"/>
            </a:avLst>
          </a:prstGeom>
          <a:solidFill>
            <a:srgbClr val="FEB44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a:solidFill>
                  <a:schemeClr val="bg1"/>
                </a:solidFill>
                <a:latin typeface="Arial-Rounded" panose="020B0500000000000000" pitchFamily="34" charset="0"/>
                <a:ea typeface="Arial-Rounded" panose="020B0500000000000000" pitchFamily="34" charset="0"/>
                <a:cs typeface="Arial-Rounded" panose="020B0500000000000000" pitchFamily="34" charset="0"/>
              </a:rPr>
              <a:t>chuyển</a:t>
            </a:r>
            <a:endParaRPr lang="zh-CN" altLang="en-US" sz="4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44">
            <a:extLst>
              <a:ext uri="{FF2B5EF4-FFF2-40B4-BE49-F238E27FC236}">
                <a16:creationId xmlns:a16="http://schemas.microsoft.com/office/drawing/2014/main" id="{90A97ADA-5388-43C3-A897-16852B82DE50}"/>
              </a:ext>
            </a:extLst>
          </p:cNvPr>
          <p:cNvSpPr/>
          <p:nvPr/>
        </p:nvSpPr>
        <p:spPr>
          <a:xfrm>
            <a:off x="6391324" y="2971800"/>
            <a:ext cx="2981276" cy="769441"/>
          </a:xfrm>
          <a:prstGeom prst="roundRect">
            <a:avLst>
              <a:gd name="adj" fmla="val 9725"/>
            </a:avLst>
          </a:prstGeom>
          <a:solidFill>
            <a:srgbClr val="FEB44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a:solidFill>
                  <a:schemeClr val="bg1"/>
                </a:solidFill>
                <a:latin typeface="Arial-Rounded" panose="020B0500000000000000" pitchFamily="34" charset="0"/>
                <a:ea typeface="Arial-Rounded" panose="020B0500000000000000" pitchFamily="34" charset="0"/>
                <a:cs typeface="Arial-Rounded" panose="020B0500000000000000" pitchFamily="34" charset="0"/>
              </a:rPr>
              <a:t>sang</a:t>
            </a:r>
            <a:endParaRPr lang="zh-CN" altLang="en-US" sz="4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44">
            <a:extLst>
              <a:ext uri="{FF2B5EF4-FFF2-40B4-BE49-F238E27FC236}">
                <a16:creationId xmlns:a16="http://schemas.microsoft.com/office/drawing/2014/main" id="{A5DA31E4-5530-45DC-9505-5CBC5249094A}"/>
              </a:ext>
            </a:extLst>
          </p:cNvPr>
          <p:cNvSpPr/>
          <p:nvPr/>
        </p:nvSpPr>
        <p:spPr>
          <a:xfrm>
            <a:off x="2586062" y="4219306"/>
            <a:ext cx="2981276" cy="769441"/>
          </a:xfrm>
          <a:prstGeom prst="roundRect">
            <a:avLst>
              <a:gd name="adj" fmla="val 9725"/>
            </a:avLst>
          </a:prstGeom>
          <a:solidFill>
            <a:srgbClr val="FEB44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a:solidFill>
                  <a:schemeClr val="bg1"/>
                </a:solidFill>
                <a:latin typeface="Arial-Rounded" panose="020B0500000000000000" pitchFamily="34" charset="0"/>
                <a:ea typeface="Arial-Rounded" panose="020B0500000000000000" pitchFamily="34" charset="0"/>
                <a:cs typeface="Arial-Rounded" panose="020B0500000000000000" pitchFamily="34" charset="0"/>
              </a:rPr>
              <a:t>gửi thư</a:t>
            </a:r>
            <a:endParaRPr lang="zh-CN" altLang="en-US" sz="4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44">
            <a:extLst>
              <a:ext uri="{FF2B5EF4-FFF2-40B4-BE49-F238E27FC236}">
                <a16:creationId xmlns:a16="http://schemas.microsoft.com/office/drawing/2014/main" id="{81322337-D1D2-4A59-9964-EE713C58A5F1}"/>
              </a:ext>
            </a:extLst>
          </p:cNvPr>
          <p:cNvSpPr/>
          <p:nvPr/>
        </p:nvSpPr>
        <p:spPr>
          <a:xfrm>
            <a:off x="6391324" y="4219306"/>
            <a:ext cx="2981276" cy="769441"/>
          </a:xfrm>
          <a:prstGeom prst="roundRect">
            <a:avLst>
              <a:gd name="adj" fmla="val 9725"/>
            </a:avLst>
          </a:prstGeom>
          <a:solidFill>
            <a:srgbClr val="FEB44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a:solidFill>
                  <a:schemeClr val="bg1"/>
                </a:solidFill>
                <a:latin typeface="Arial-Rounded" panose="020B0500000000000000" pitchFamily="34" charset="0"/>
                <a:ea typeface="Arial-Rounded" panose="020B0500000000000000" pitchFamily="34" charset="0"/>
                <a:cs typeface="Arial-Rounded" panose="020B0500000000000000" pitchFamily="34" charset="0"/>
              </a:rPr>
              <a:t>nỗi nhớ</a:t>
            </a:r>
            <a:endParaRPr lang="zh-CN" altLang="en-US" sz="4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34720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decel="10000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decel="10000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decel="10000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decel="10000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1+#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2" decel="10000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1+#ppt_w/2"/>
                                          </p:val>
                                        </p:tav>
                                        <p:tav tm="100000">
                                          <p:val>
                                            <p:strVal val="#ppt_x"/>
                                          </p:val>
                                        </p:tav>
                                      </p:tavLst>
                                    </p:anim>
                                    <p:anim calcmode="lin" valueType="num">
                                      <p:cBhvr additive="base">
                                        <p:cTn id="4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396;p31">
            <a:extLst>
              <a:ext uri="{FF2B5EF4-FFF2-40B4-BE49-F238E27FC236}">
                <a16:creationId xmlns:a16="http://schemas.microsoft.com/office/drawing/2014/main" id="{EB80BEA9-4485-4AA4-BD1C-3E87D1B4F767}"/>
              </a:ext>
            </a:extLst>
          </p:cNvPr>
          <p:cNvGrpSpPr/>
          <p:nvPr/>
        </p:nvGrpSpPr>
        <p:grpSpPr>
          <a:xfrm>
            <a:off x="1828800" y="609600"/>
            <a:ext cx="8001000" cy="5816398"/>
            <a:chOff x="1540350" y="826005"/>
            <a:chExt cx="6259025" cy="3378825"/>
          </a:xfrm>
        </p:grpSpPr>
        <p:sp>
          <p:nvSpPr>
            <p:cNvPr id="5" name="Google Shape;397;p31">
              <a:extLst>
                <a:ext uri="{FF2B5EF4-FFF2-40B4-BE49-F238E27FC236}">
                  <a16:creationId xmlns:a16="http://schemas.microsoft.com/office/drawing/2014/main" id="{45A960FD-A9A1-4C1F-99DA-2AE80F5F9C15}"/>
                </a:ext>
              </a:extLst>
            </p:cNvPr>
            <p:cNvSpPr/>
            <p:nvPr/>
          </p:nvSpPr>
          <p:spPr>
            <a:xfrm rot="-129175">
              <a:off x="1789023" y="1167494"/>
              <a:ext cx="5957405" cy="2926472"/>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6" name="Google Shape;398;p31">
              <a:extLst>
                <a:ext uri="{FF2B5EF4-FFF2-40B4-BE49-F238E27FC236}">
                  <a16:creationId xmlns:a16="http://schemas.microsoft.com/office/drawing/2014/main" id="{22EE6331-22E6-4067-AD40-6BB6D94563EA}"/>
                </a:ext>
              </a:extLst>
            </p:cNvPr>
            <p:cNvSpPr/>
            <p:nvPr/>
          </p:nvSpPr>
          <p:spPr>
            <a:xfrm rot="-129175">
              <a:off x="1593297" y="936869"/>
              <a:ext cx="5957405" cy="2926472"/>
            </a:xfrm>
            <a:prstGeom prst="roundRect">
              <a:avLst>
                <a:gd name="adj" fmla="val 2449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grpSp>
      <p:sp>
        <p:nvSpPr>
          <p:cNvPr id="7" name="Google Shape;402;p31">
            <a:extLst>
              <a:ext uri="{FF2B5EF4-FFF2-40B4-BE49-F238E27FC236}">
                <a16:creationId xmlns:a16="http://schemas.microsoft.com/office/drawing/2014/main" id="{6AD5A67C-52C0-4708-BAAE-E77A82702A6C}"/>
              </a:ext>
            </a:extLst>
          </p:cNvPr>
          <p:cNvSpPr/>
          <p:nvPr/>
        </p:nvSpPr>
        <p:spPr>
          <a:xfrm>
            <a:off x="7826072" y="262174"/>
            <a:ext cx="1993278" cy="1993278"/>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C8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16;p31">
            <a:extLst>
              <a:ext uri="{FF2B5EF4-FFF2-40B4-BE49-F238E27FC236}">
                <a16:creationId xmlns:a16="http://schemas.microsoft.com/office/drawing/2014/main" id="{81368A73-B8FD-41F3-943B-2850BA8013CD}"/>
              </a:ext>
            </a:extLst>
          </p:cNvPr>
          <p:cNvSpPr/>
          <p:nvPr/>
        </p:nvSpPr>
        <p:spPr>
          <a:xfrm rot="2006702">
            <a:off x="6998129" y="5206930"/>
            <a:ext cx="1353297" cy="1301055"/>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CCF2F6CE-ADA8-4A5C-A5F2-09026462CE2D}"/>
              </a:ext>
            </a:extLst>
          </p:cNvPr>
          <p:cNvSpPr txBox="1"/>
          <p:nvPr/>
        </p:nvSpPr>
        <p:spPr>
          <a:xfrm>
            <a:off x="2077378" y="2167954"/>
            <a:ext cx="7320252" cy="830997"/>
          </a:xfrm>
          <a:prstGeom prst="rect">
            <a:avLst/>
          </a:prstGeom>
          <a:noFill/>
        </p:spPr>
        <p:txBody>
          <a:bodyPr wrap="square" rtlCol="0">
            <a:spAutoFit/>
          </a:bodyPr>
          <a:lstStyle/>
          <a:p>
            <a:pPr algn="ctr"/>
            <a:r>
              <a:rPr lang="en-US" sz="4800">
                <a:solidFill>
                  <a:srgbClr val="EA6124"/>
                </a:solidFill>
                <a:effectLst>
                  <a:outerShdw blurRad="38100" dist="38100" dir="2700000" algn="tl">
                    <a:srgbClr val="000000">
                      <a:alpha val="43137"/>
                    </a:srgbClr>
                  </a:outerShdw>
                </a:effectLst>
                <a:latin typeface="HP-167" panose="020B0803050302020204" pitchFamily="34" charset="0"/>
              </a:rPr>
              <a:t>THỰC HÀNH VIẾT BÀI</a:t>
            </a:r>
            <a:endParaRPr lang="en-US" sz="4800" dirty="0">
              <a:solidFill>
                <a:srgbClr val="EA6124"/>
              </a:solidFill>
              <a:effectLst>
                <a:outerShdw blurRad="38100" dist="38100" dir="2700000" algn="tl">
                  <a:srgbClr val="000000">
                    <a:alpha val="43137"/>
                  </a:srgbClr>
                </a:outerShdw>
              </a:effectLst>
              <a:latin typeface="HP-167" panose="020B0803050302020204" pitchFamily="34" charset="0"/>
            </a:endParaRPr>
          </a:p>
        </p:txBody>
      </p:sp>
      <p:pic>
        <p:nvPicPr>
          <p:cNvPr id="3" name="Picture 2">
            <a:extLst>
              <a:ext uri="{FF2B5EF4-FFF2-40B4-BE49-F238E27FC236}">
                <a16:creationId xmlns:a16="http://schemas.microsoft.com/office/drawing/2014/main" id="{994119A5-7EBD-488E-99AD-FED9719549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4202" y="2975215"/>
            <a:ext cx="2826603" cy="2826603"/>
          </a:xfrm>
          <a:prstGeom prst="rect">
            <a:avLst/>
          </a:prstGeom>
        </p:spPr>
      </p:pic>
    </p:spTree>
    <p:extLst>
      <p:ext uri="{BB962C8B-B14F-4D97-AF65-F5344CB8AC3E}">
        <p14:creationId xmlns:p14="http://schemas.microsoft.com/office/powerpoint/2010/main" val="3897646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ppt_x</p:attrName>
                                        </p:attrNameLst>
                                      </p:cBhvr>
                                      <p:tavLst>
                                        <p:tav tm="0">
                                          <p:val>
                                            <p:strVal val="#ppt_x-.2"/>
                                          </p:val>
                                        </p:tav>
                                        <p:tav tm="100000">
                                          <p:val>
                                            <p:strVal val="#ppt_x"/>
                                          </p:val>
                                        </p:tav>
                                      </p:tavLst>
                                    </p:anim>
                                    <p:anim calcmode="lin" valueType="num">
                                      <p:cBhvr>
                                        <p:cTn id="1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
                                        </p:tgtEl>
                                      </p:cBhvr>
                                    </p:animEffect>
                                  </p:childTnLst>
                                </p:cTn>
                              </p:par>
                            </p:childTnLst>
                          </p:cTn>
                        </p:par>
                        <p:par>
                          <p:cTn id="20" fill="hold">
                            <p:stCondLst>
                              <p:cond delay="1000"/>
                            </p:stCondLst>
                            <p:childTnLst>
                              <p:par>
                                <p:cTn id="21" presetID="50" presetClass="entr" presetSubtype="0" decel="10000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strVal val="#ppt_w+.3"/>
                                          </p:val>
                                        </p:tav>
                                        <p:tav tm="100000">
                                          <p:val>
                                            <p:strVal val="#ppt_w"/>
                                          </p:val>
                                        </p:tav>
                                      </p:tavLst>
                                    </p:anim>
                                    <p:anim calcmode="lin" valueType="num">
                                      <p:cBhvr>
                                        <p:cTn id="24" dur="1000" fill="hold"/>
                                        <p:tgtEl>
                                          <p:spTgt spid="2"/>
                                        </p:tgtEl>
                                        <p:attrNameLst>
                                          <p:attrName>ppt_h</p:attrName>
                                        </p:attrNameLst>
                                      </p:cBhvr>
                                      <p:tavLst>
                                        <p:tav tm="0">
                                          <p:val>
                                            <p:strVal val="#ppt_h"/>
                                          </p:val>
                                        </p:tav>
                                        <p:tav tm="100000">
                                          <p:val>
                                            <p:strVal val="#ppt_h"/>
                                          </p:val>
                                        </p:tav>
                                      </p:tavLst>
                                    </p:anim>
                                    <p:animEffect transition="in" filter="fade">
                                      <p:cBhvr>
                                        <p:cTn id="25" dur="1000"/>
                                        <p:tgtEl>
                                          <p:spTgt spid="2"/>
                                        </p:tgtEl>
                                      </p:cBhvr>
                                    </p:animEffect>
                                  </p:childTnLst>
                                </p:cTn>
                              </p:par>
                              <p:par>
                                <p:cTn id="26" presetID="42"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9">
            <a:extLst>
              <a:ext uri="{FF2B5EF4-FFF2-40B4-BE49-F238E27FC236}">
                <a16:creationId xmlns:a16="http://schemas.microsoft.com/office/drawing/2014/main" id="{F7FFA553-4CA6-4AA2-9BD8-1240363C70A3}"/>
              </a:ext>
            </a:extLst>
          </p:cNvPr>
          <p:cNvGrpSpPr/>
          <p:nvPr/>
        </p:nvGrpSpPr>
        <p:grpSpPr>
          <a:xfrm>
            <a:off x="4341128" y="0"/>
            <a:ext cx="3500284" cy="404311"/>
            <a:chOff x="2286000" y="530480"/>
            <a:chExt cx="7620000" cy="404311"/>
          </a:xfrm>
        </p:grpSpPr>
        <p:sp>
          <p:nvSpPr>
            <p:cNvPr id="6" name="5">
              <a:extLst>
                <a:ext uri="{FF2B5EF4-FFF2-40B4-BE49-F238E27FC236}">
                  <a16:creationId xmlns:a16="http://schemas.microsoft.com/office/drawing/2014/main" id="{1B2DC0A8-8CBC-4FE6-B1E1-8348A2E301B5}"/>
                </a:ext>
              </a:extLst>
            </p:cNvPr>
            <p:cNvSpPr/>
            <p:nvPr/>
          </p:nvSpPr>
          <p:spPr>
            <a:xfrm>
              <a:off x="2286000" y="530480"/>
              <a:ext cx="7620000" cy="38573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6">
              <a:extLst>
                <a:ext uri="{FF2B5EF4-FFF2-40B4-BE49-F238E27FC236}">
                  <a16:creationId xmlns:a16="http://schemas.microsoft.com/office/drawing/2014/main" id="{DFD5A496-D72B-46E7-8812-C03662F5FBF9}"/>
                </a:ext>
              </a:extLst>
            </p:cNvPr>
            <p:cNvSpPr txBox="1"/>
            <p:nvPr/>
          </p:nvSpPr>
          <p:spPr>
            <a:xfrm>
              <a:off x="4742748" y="534681"/>
              <a:ext cx="2782704"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BÀI TẬP</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8" name="Group 7">
            <a:extLst>
              <a:ext uri="{FF2B5EF4-FFF2-40B4-BE49-F238E27FC236}">
                <a16:creationId xmlns:a16="http://schemas.microsoft.com/office/drawing/2014/main" id="{2FDBE155-611F-4BB1-839F-A29932076C91}"/>
              </a:ext>
            </a:extLst>
          </p:cNvPr>
          <p:cNvGrpSpPr/>
          <p:nvPr/>
        </p:nvGrpSpPr>
        <p:grpSpPr>
          <a:xfrm>
            <a:off x="0" y="0"/>
            <a:ext cx="880500" cy="1142233"/>
            <a:chOff x="253799" y="259752"/>
            <a:chExt cx="880500" cy="1142233"/>
          </a:xfrm>
          <a:solidFill>
            <a:srgbClr val="5FBC98"/>
          </a:solidFill>
        </p:grpSpPr>
        <p:sp>
          <p:nvSpPr>
            <p:cNvPr id="9" name="51">
              <a:extLst>
                <a:ext uri="{FF2B5EF4-FFF2-40B4-BE49-F238E27FC236}">
                  <a16:creationId xmlns:a16="http://schemas.microsoft.com/office/drawing/2014/main" id="{92FF20C1-1FB5-4486-AC9C-9D1BC86E4791}"/>
                </a:ext>
              </a:extLst>
            </p:cNvPr>
            <p:cNvSpPr/>
            <p:nvPr/>
          </p:nvSpPr>
          <p:spPr>
            <a:xfrm>
              <a:off x="253799" y="259752"/>
              <a:ext cx="571915" cy="891155"/>
            </a:xfrm>
            <a:prstGeom prst="rect">
              <a:avLst/>
            </a:prstGeom>
            <a:solidFill>
              <a:srgbClr val="FDC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Picture 9">
              <a:extLst>
                <a:ext uri="{FF2B5EF4-FFF2-40B4-BE49-F238E27FC236}">
                  <a16:creationId xmlns:a16="http://schemas.microsoft.com/office/drawing/2014/main" id="{274A572B-C7CF-4EFD-A058-AC9AABD06CE9}"/>
                </a:ext>
              </a:extLst>
            </p:cNvPr>
            <p:cNvPicPr>
              <a:picLocks noChangeAspect="1"/>
            </p:cNvPicPr>
            <p:nvPr userDrawn="1"/>
          </p:nvPicPr>
          <p:blipFill>
            <a:blip r:embed="rId2"/>
            <a:stretch>
              <a:fillRect/>
            </a:stretch>
          </p:blipFill>
          <p:spPr>
            <a:xfrm>
              <a:off x="437643" y="705329"/>
              <a:ext cx="696656" cy="696656"/>
            </a:xfrm>
            <a:prstGeom prst="rect">
              <a:avLst/>
            </a:prstGeom>
            <a:noFill/>
          </p:spPr>
        </p:pic>
      </p:grpSp>
      <p:sp>
        <p:nvSpPr>
          <p:cNvPr id="12" name="TextBox 11">
            <a:extLst>
              <a:ext uri="{FF2B5EF4-FFF2-40B4-BE49-F238E27FC236}">
                <a16:creationId xmlns:a16="http://schemas.microsoft.com/office/drawing/2014/main" id="{E13777B6-0107-4A2F-9BC1-1D9548603233}"/>
              </a:ext>
            </a:extLst>
          </p:cNvPr>
          <p:cNvSpPr txBox="1"/>
          <p:nvPr/>
        </p:nvSpPr>
        <p:spPr>
          <a:xfrm>
            <a:off x="880500" y="480513"/>
            <a:ext cx="10673778" cy="1323439"/>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2</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sz="4000" b="1">
                <a:latin typeface="Arial-Rounded" panose="020B0500000000000000" pitchFamily="34" charset="0"/>
                <a:ea typeface="Arial-Rounded" panose="020B0500000000000000" pitchFamily="34" charset="0"/>
                <a:cs typeface="Arial-Rounded" panose="020B0500000000000000" pitchFamily="34" charset="0"/>
              </a:rPr>
              <a:t>Tìm từ ngữ có tiếng bắt đầu bằng </a:t>
            </a:r>
            <a:r>
              <a:rPr lang="en-US" sz="4000" b="1" i="1">
                <a:solidFill>
                  <a:srgbClr val="F45149"/>
                </a:solidFill>
                <a:latin typeface="Arial-Rounded" panose="020B0500000000000000" pitchFamily="34" charset="0"/>
                <a:ea typeface="Arial-Rounded" panose="020B0500000000000000" pitchFamily="34" charset="0"/>
                <a:cs typeface="Arial-Rounded" panose="020B0500000000000000" pitchFamily="34" charset="0"/>
              </a:rPr>
              <a:t>c</a:t>
            </a:r>
            <a:r>
              <a:rPr lang="en-US" sz="4000" b="1">
                <a:latin typeface="Arial-Rounded" panose="020B0500000000000000" pitchFamily="34" charset="0"/>
                <a:ea typeface="Arial-Rounded" panose="020B0500000000000000" pitchFamily="34" charset="0"/>
                <a:cs typeface="Arial-Rounded" panose="020B0500000000000000" pitchFamily="34" charset="0"/>
              </a:rPr>
              <a:t> hoặc </a:t>
            </a:r>
            <a:r>
              <a:rPr lang="en-US" sz="4000" b="1" i="1">
                <a:solidFill>
                  <a:srgbClr val="F45149"/>
                </a:solidFill>
                <a:latin typeface="Arial-Rounded" panose="020B0500000000000000" pitchFamily="34" charset="0"/>
                <a:ea typeface="Arial-Rounded" panose="020B0500000000000000" pitchFamily="34" charset="0"/>
                <a:cs typeface="Arial-Rounded" panose="020B0500000000000000" pitchFamily="34" charset="0"/>
              </a:rPr>
              <a:t>k</a:t>
            </a:r>
            <a:r>
              <a:rPr lang="en-US" sz="4000" b="1">
                <a:solidFill>
                  <a:srgbClr val="F45149"/>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a:latin typeface="Arial-Rounded" panose="020B0500000000000000" pitchFamily="34" charset="0"/>
                <a:ea typeface="Arial-Rounded" panose="020B0500000000000000" pitchFamily="34" charset="0"/>
                <a:cs typeface="Arial-Rounded" panose="020B0500000000000000" pitchFamily="34" charset="0"/>
              </a:rPr>
              <a:t>gọi tên mỗi con vật trong hình.</a:t>
            </a:r>
            <a:endParaRPr lang="en-US"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7AB5DEB6-7971-42D6-84BD-B64418B9C8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0" y="2286000"/>
            <a:ext cx="12278579" cy="3496549"/>
          </a:xfrm>
          <a:prstGeom prst="rect">
            <a:avLst/>
          </a:prstGeom>
        </p:spPr>
      </p:pic>
    </p:spTree>
    <p:extLst>
      <p:ext uri="{BB962C8B-B14F-4D97-AF65-F5344CB8AC3E}">
        <p14:creationId xmlns:p14="http://schemas.microsoft.com/office/powerpoint/2010/main" val="2057586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2"/>
                                        </p:tgtEl>
                                        <p:attrNameLst>
                                          <p:attrName>ppt_y</p:attrName>
                                        </p:attrNameLst>
                                      </p:cBhvr>
                                      <p:tavLst>
                                        <p:tav tm="0">
                                          <p:val>
                                            <p:strVal val="#ppt_y"/>
                                          </p:val>
                                        </p:tav>
                                        <p:tav tm="100000">
                                          <p:val>
                                            <p:strVal val="#ppt_y"/>
                                          </p:val>
                                        </p:tav>
                                      </p:tavLst>
                                    </p:anim>
                                    <p:anim calcmode="lin" valueType="num">
                                      <p:cBhvr>
                                        <p:cTn id="9" dur="25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2"/>
                                        </p:tgtEl>
                                      </p:cBhvr>
                                    </p:animEffect>
                                  </p:childTnLst>
                                </p:cTn>
                              </p:par>
                              <p:par>
                                <p:cTn id="12" presetID="42"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9">
            <a:extLst>
              <a:ext uri="{FF2B5EF4-FFF2-40B4-BE49-F238E27FC236}">
                <a16:creationId xmlns:a16="http://schemas.microsoft.com/office/drawing/2014/main" id="{F7FFA553-4CA6-4AA2-9BD8-1240363C70A3}"/>
              </a:ext>
            </a:extLst>
          </p:cNvPr>
          <p:cNvGrpSpPr/>
          <p:nvPr/>
        </p:nvGrpSpPr>
        <p:grpSpPr>
          <a:xfrm>
            <a:off x="4341128" y="0"/>
            <a:ext cx="3500284" cy="404311"/>
            <a:chOff x="2286000" y="530480"/>
            <a:chExt cx="7620000" cy="404311"/>
          </a:xfrm>
        </p:grpSpPr>
        <p:sp>
          <p:nvSpPr>
            <p:cNvPr id="6" name="5">
              <a:extLst>
                <a:ext uri="{FF2B5EF4-FFF2-40B4-BE49-F238E27FC236}">
                  <a16:creationId xmlns:a16="http://schemas.microsoft.com/office/drawing/2014/main" id="{1B2DC0A8-8CBC-4FE6-B1E1-8348A2E301B5}"/>
                </a:ext>
              </a:extLst>
            </p:cNvPr>
            <p:cNvSpPr/>
            <p:nvPr/>
          </p:nvSpPr>
          <p:spPr>
            <a:xfrm>
              <a:off x="2286000" y="530480"/>
              <a:ext cx="7620000" cy="38573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6">
              <a:extLst>
                <a:ext uri="{FF2B5EF4-FFF2-40B4-BE49-F238E27FC236}">
                  <a16:creationId xmlns:a16="http://schemas.microsoft.com/office/drawing/2014/main" id="{DFD5A496-D72B-46E7-8812-C03662F5FBF9}"/>
                </a:ext>
              </a:extLst>
            </p:cNvPr>
            <p:cNvSpPr txBox="1"/>
            <p:nvPr/>
          </p:nvSpPr>
          <p:spPr>
            <a:xfrm>
              <a:off x="4742748" y="534681"/>
              <a:ext cx="2782704"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BÀI TẬP</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8" name="Group 7">
            <a:extLst>
              <a:ext uri="{FF2B5EF4-FFF2-40B4-BE49-F238E27FC236}">
                <a16:creationId xmlns:a16="http://schemas.microsoft.com/office/drawing/2014/main" id="{2FDBE155-611F-4BB1-839F-A29932076C91}"/>
              </a:ext>
            </a:extLst>
          </p:cNvPr>
          <p:cNvGrpSpPr/>
          <p:nvPr/>
        </p:nvGrpSpPr>
        <p:grpSpPr>
          <a:xfrm>
            <a:off x="0" y="0"/>
            <a:ext cx="880500" cy="1142233"/>
            <a:chOff x="253799" y="259752"/>
            <a:chExt cx="880500" cy="1142233"/>
          </a:xfrm>
          <a:solidFill>
            <a:srgbClr val="5FBC98"/>
          </a:solidFill>
        </p:grpSpPr>
        <p:sp>
          <p:nvSpPr>
            <p:cNvPr id="9" name="51">
              <a:extLst>
                <a:ext uri="{FF2B5EF4-FFF2-40B4-BE49-F238E27FC236}">
                  <a16:creationId xmlns:a16="http://schemas.microsoft.com/office/drawing/2014/main" id="{92FF20C1-1FB5-4486-AC9C-9D1BC86E4791}"/>
                </a:ext>
              </a:extLst>
            </p:cNvPr>
            <p:cNvSpPr/>
            <p:nvPr/>
          </p:nvSpPr>
          <p:spPr>
            <a:xfrm>
              <a:off x="253799" y="259752"/>
              <a:ext cx="571915" cy="891155"/>
            </a:xfrm>
            <a:prstGeom prst="rect">
              <a:avLst/>
            </a:prstGeom>
            <a:solidFill>
              <a:srgbClr val="FDC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Picture 9">
              <a:extLst>
                <a:ext uri="{FF2B5EF4-FFF2-40B4-BE49-F238E27FC236}">
                  <a16:creationId xmlns:a16="http://schemas.microsoft.com/office/drawing/2014/main" id="{274A572B-C7CF-4EFD-A058-AC9AABD06CE9}"/>
                </a:ext>
              </a:extLst>
            </p:cNvPr>
            <p:cNvPicPr>
              <a:picLocks noChangeAspect="1"/>
            </p:cNvPicPr>
            <p:nvPr userDrawn="1"/>
          </p:nvPicPr>
          <p:blipFill>
            <a:blip r:embed="rId2"/>
            <a:stretch>
              <a:fillRect/>
            </a:stretch>
          </p:blipFill>
          <p:spPr>
            <a:xfrm>
              <a:off x="437643" y="705329"/>
              <a:ext cx="696656" cy="696656"/>
            </a:xfrm>
            <a:prstGeom prst="rect">
              <a:avLst/>
            </a:prstGeom>
            <a:noFill/>
          </p:spPr>
        </p:pic>
      </p:grpSp>
      <p:sp>
        <p:nvSpPr>
          <p:cNvPr id="12" name="TextBox 11">
            <a:extLst>
              <a:ext uri="{FF2B5EF4-FFF2-40B4-BE49-F238E27FC236}">
                <a16:creationId xmlns:a16="http://schemas.microsoft.com/office/drawing/2014/main" id="{E13777B6-0107-4A2F-9BC1-1D9548603233}"/>
              </a:ext>
            </a:extLst>
          </p:cNvPr>
          <p:cNvSpPr txBox="1"/>
          <p:nvPr/>
        </p:nvSpPr>
        <p:spPr>
          <a:xfrm>
            <a:off x="1064344" y="480513"/>
            <a:ext cx="10673778" cy="1323439"/>
          </a:xfrm>
          <a:prstGeom prst="rect">
            <a:avLst/>
          </a:prstGeom>
          <a:noFill/>
        </p:spPr>
        <p:txBody>
          <a:bodyPr wrap="square">
            <a:spAutoFit/>
          </a:bodyPr>
          <a:lstStyle/>
          <a:p>
            <a:pPr algn="just"/>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2</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sz="4000" b="1">
                <a:latin typeface="Arial-Rounded" panose="020B0500000000000000" pitchFamily="34" charset="0"/>
                <a:ea typeface="Arial-Rounded" panose="020B0500000000000000" pitchFamily="34" charset="0"/>
                <a:cs typeface="Arial-Rounded" panose="020B0500000000000000" pitchFamily="34" charset="0"/>
              </a:rPr>
              <a:t>Tìm từ ngữ có tiếng bắt đầu bằng </a:t>
            </a:r>
            <a:r>
              <a:rPr lang="en-US" sz="4000" b="1" i="1">
                <a:solidFill>
                  <a:srgbClr val="F45149"/>
                </a:solidFill>
                <a:latin typeface="Arial-Rounded" panose="020B0500000000000000" pitchFamily="34" charset="0"/>
                <a:ea typeface="Arial-Rounded" panose="020B0500000000000000" pitchFamily="34" charset="0"/>
                <a:cs typeface="Arial-Rounded" panose="020B0500000000000000" pitchFamily="34" charset="0"/>
              </a:rPr>
              <a:t>c</a:t>
            </a:r>
            <a:r>
              <a:rPr lang="en-US" sz="4000" b="1">
                <a:latin typeface="Arial-Rounded" panose="020B0500000000000000" pitchFamily="34" charset="0"/>
                <a:ea typeface="Arial-Rounded" panose="020B0500000000000000" pitchFamily="34" charset="0"/>
                <a:cs typeface="Arial-Rounded" panose="020B0500000000000000" pitchFamily="34" charset="0"/>
              </a:rPr>
              <a:t> hoặc </a:t>
            </a:r>
            <a:r>
              <a:rPr lang="en-US" sz="4000" b="1" i="1">
                <a:solidFill>
                  <a:srgbClr val="F45149"/>
                </a:solidFill>
                <a:latin typeface="Arial-Rounded" panose="020B0500000000000000" pitchFamily="34" charset="0"/>
                <a:ea typeface="Arial-Rounded" panose="020B0500000000000000" pitchFamily="34" charset="0"/>
                <a:cs typeface="Arial-Rounded" panose="020B0500000000000000" pitchFamily="34" charset="0"/>
              </a:rPr>
              <a:t>k</a:t>
            </a:r>
            <a:r>
              <a:rPr lang="en-US" sz="4000" b="1">
                <a:solidFill>
                  <a:srgbClr val="F45149"/>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a:latin typeface="Arial-Rounded" panose="020B0500000000000000" pitchFamily="34" charset="0"/>
                <a:ea typeface="Arial-Rounded" panose="020B0500000000000000" pitchFamily="34" charset="0"/>
                <a:cs typeface="Arial-Rounded" panose="020B0500000000000000" pitchFamily="34" charset="0"/>
              </a:rPr>
              <a:t>gọi tên mỗi con vật trong hình.</a:t>
            </a:r>
            <a:endParaRPr lang="en-US"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Picture 16">
            <a:extLst>
              <a:ext uri="{FF2B5EF4-FFF2-40B4-BE49-F238E27FC236}">
                <a16:creationId xmlns:a16="http://schemas.microsoft.com/office/drawing/2014/main" id="{A887FBF3-EC0F-4255-B20F-203DA26901F8}"/>
              </a:ext>
            </a:extLst>
          </p:cNvPr>
          <p:cNvPicPr>
            <a:picLocks noChangeAspect="1"/>
          </p:cNvPicPr>
          <p:nvPr/>
        </p:nvPicPr>
        <p:blipFill>
          <a:blip r:embed="rId3">
            <a:extLst>
              <a:ext uri="{28A0092B-C50C-407E-A947-70E740481C1C}">
                <a14:useLocalDpi xmlns:a14="http://schemas.microsoft.com/office/drawing/2010/main" val="0"/>
              </a:ext>
            </a:extLst>
          </a:blip>
          <a:srcRect l="1850" t="17434" r="81650" b="25904"/>
          <a:stretch>
            <a:fillRect/>
          </a:stretch>
        </p:blipFill>
        <p:spPr>
          <a:xfrm>
            <a:off x="4643469" y="2195162"/>
            <a:ext cx="2895600" cy="2831632"/>
          </a:xfrm>
          <a:custGeom>
            <a:avLst/>
            <a:gdLst>
              <a:gd name="connsiteX0" fmla="*/ 330207 w 2025956"/>
              <a:gd name="connsiteY0" fmla="*/ 0 h 1981200"/>
              <a:gd name="connsiteX1" fmla="*/ 1695749 w 2025956"/>
              <a:gd name="connsiteY1" fmla="*/ 0 h 1981200"/>
              <a:gd name="connsiteX2" fmla="*/ 2025956 w 2025956"/>
              <a:gd name="connsiteY2" fmla="*/ 330207 h 1981200"/>
              <a:gd name="connsiteX3" fmla="*/ 2025956 w 2025956"/>
              <a:gd name="connsiteY3" fmla="*/ 1650993 h 1981200"/>
              <a:gd name="connsiteX4" fmla="*/ 1695749 w 2025956"/>
              <a:gd name="connsiteY4" fmla="*/ 1981200 h 1981200"/>
              <a:gd name="connsiteX5" fmla="*/ 330207 w 2025956"/>
              <a:gd name="connsiteY5" fmla="*/ 1981200 h 1981200"/>
              <a:gd name="connsiteX6" fmla="*/ 0 w 2025956"/>
              <a:gd name="connsiteY6" fmla="*/ 1650993 h 1981200"/>
              <a:gd name="connsiteX7" fmla="*/ 0 w 2025956"/>
              <a:gd name="connsiteY7" fmla="*/ 330207 h 1981200"/>
              <a:gd name="connsiteX8" fmla="*/ 330207 w 2025956"/>
              <a:gd name="connsiteY8"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5956" h="1981200">
                <a:moveTo>
                  <a:pt x="330207" y="0"/>
                </a:moveTo>
                <a:lnTo>
                  <a:pt x="1695749" y="0"/>
                </a:lnTo>
                <a:cubicBezTo>
                  <a:pt x="1878117" y="0"/>
                  <a:pt x="2025956" y="147839"/>
                  <a:pt x="2025956" y="330207"/>
                </a:cubicBezTo>
                <a:lnTo>
                  <a:pt x="2025956" y="1650993"/>
                </a:lnTo>
                <a:cubicBezTo>
                  <a:pt x="2025956" y="1833361"/>
                  <a:pt x="1878117" y="1981200"/>
                  <a:pt x="1695749" y="1981200"/>
                </a:cubicBezTo>
                <a:lnTo>
                  <a:pt x="330207" y="1981200"/>
                </a:lnTo>
                <a:cubicBezTo>
                  <a:pt x="147839" y="1981200"/>
                  <a:pt x="0" y="1833361"/>
                  <a:pt x="0" y="1650993"/>
                </a:cubicBezTo>
                <a:lnTo>
                  <a:pt x="0" y="330207"/>
                </a:lnTo>
                <a:cubicBezTo>
                  <a:pt x="0" y="147839"/>
                  <a:pt x="147839" y="0"/>
                  <a:pt x="330207" y="0"/>
                </a:cubicBezTo>
                <a:close/>
              </a:path>
            </a:pathLst>
          </a:custGeom>
        </p:spPr>
      </p:pic>
      <p:sp>
        <p:nvSpPr>
          <p:cNvPr id="20" name="Rounded Rectangle 5">
            <a:extLst>
              <a:ext uri="{FF2B5EF4-FFF2-40B4-BE49-F238E27FC236}">
                <a16:creationId xmlns:a16="http://schemas.microsoft.com/office/drawing/2014/main" id="{9C64B57D-6C9C-47FB-9B08-D4063D44803E}"/>
              </a:ext>
            </a:extLst>
          </p:cNvPr>
          <p:cNvSpPr/>
          <p:nvPr/>
        </p:nvSpPr>
        <p:spPr>
          <a:xfrm>
            <a:off x="4761833" y="5029200"/>
            <a:ext cx="2658873" cy="830997"/>
          </a:xfrm>
          <a:prstGeom prst="roundRect">
            <a:avLst/>
          </a:prstGeom>
          <a:gradFill>
            <a:gsLst>
              <a:gs pos="0">
                <a:srgbClr val="FFC86D"/>
              </a:gs>
              <a:gs pos="21000">
                <a:schemeClr val="accent1">
                  <a:lumMod val="5000"/>
                  <a:lumOff val="95000"/>
                </a:schemeClr>
              </a:gs>
              <a:gs pos="99000">
                <a:srgbClr val="FFC86D"/>
              </a:gs>
              <a:gs pos="8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cua</a:t>
            </a:r>
            <a:endParaRPr lang="vi-VN" sz="48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697184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26" presetClass="emph" presetSubtype="0" fill="hold" grpId="1" nodeType="withEffect">
                                  <p:stCondLst>
                                    <p:cond delay="0"/>
                                  </p:stCondLst>
                                  <p:childTnLst>
                                    <p:animEffect transition="out" filter="fade">
                                      <p:cBhvr>
                                        <p:cTn id="9" dur="1000" tmFilter="0, 0; .2, .5; .8, .5; 1, 0"/>
                                        <p:tgtEl>
                                          <p:spTgt spid="20"/>
                                        </p:tgtEl>
                                      </p:cBhvr>
                                    </p:animEffect>
                                    <p:animScale>
                                      <p:cBhvr>
                                        <p:cTn id="10" dur="50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35,&quot;width&quot;:73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35,&quot;width&quot;:735}"/>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35,&quot;width&quot;:73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271</TotalTime>
  <Words>602</Words>
  <Application>Microsoft Office PowerPoint</Application>
  <PresentationFormat>Widescreen</PresentationFormat>
  <Paragraphs>80</Paragraphs>
  <Slides>18</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Algerian</vt:lpstr>
      <vt:lpstr>Arial</vt:lpstr>
      <vt:lpstr>Arial-Rounded</vt:lpstr>
      <vt:lpstr>Calibri</vt:lpstr>
      <vt:lpstr>Calibri Light</vt:lpstr>
      <vt:lpstr>HP001</vt:lpstr>
      <vt:lpstr>HP-167</vt:lpstr>
      <vt:lpstr>OpenSans</vt:lpstr>
      <vt:lpstr>站酷快乐体 </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dc:description>9Slide.vn</dc:description>
  <cp:lastModifiedBy>Ms Quyen</cp:lastModifiedBy>
  <cp:revision>151</cp:revision>
  <dcterms:created xsi:type="dcterms:W3CDTF">2021-09-29T00:27:10Z</dcterms:created>
  <dcterms:modified xsi:type="dcterms:W3CDTF">2021-11-09T15:14:23Z</dcterms:modified>
  <cp:category>9Slide.vn</cp:category>
</cp:coreProperties>
</file>