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37" r:id="rId2"/>
    <p:sldId id="265" r:id="rId3"/>
    <p:sldId id="256" r:id="rId4"/>
    <p:sldId id="257" r:id="rId5"/>
    <p:sldId id="264" r:id="rId6"/>
    <p:sldId id="259" r:id="rId7"/>
    <p:sldId id="266" r:id="rId8"/>
    <p:sldId id="271" r:id="rId9"/>
    <p:sldId id="267" r:id="rId10"/>
    <p:sldId id="272" r:id="rId11"/>
    <p:sldId id="268" r:id="rId12"/>
    <p:sldId id="273" r:id="rId13"/>
    <p:sldId id="269" r:id="rId14"/>
    <p:sldId id="274" r:id="rId15"/>
    <p:sldId id="275" r:id="rId16"/>
    <p:sldId id="261" r:id="rId17"/>
    <p:sldId id="276" r:id="rId18"/>
    <p:sldId id="329" r:id="rId19"/>
    <p:sldId id="330" r:id="rId20"/>
    <p:sldId id="331" r:id="rId21"/>
    <p:sldId id="263" r:id="rId22"/>
    <p:sldId id="332" r:id="rId23"/>
    <p:sldId id="333" r:id="rId24"/>
    <p:sldId id="334" r:id="rId25"/>
    <p:sldId id="262" r:id="rId26"/>
    <p:sldId id="335" r:id="rId27"/>
    <p:sldId id="336" r:id="rId28"/>
    <p:sldId id="26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8D39"/>
    <a:srgbClr val="953122"/>
    <a:srgbClr val="DE7859"/>
    <a:srgbClr val="EBB22C"/>
    <a:srgbClr val="EA6124"/>
    <a:srgbClr val="EEB44D"/>
    <a:srgbClr val="EB5E45"/>
    <a:srgbClr val="F0C874"/>
    <a:srgbClr val="EFD08F"/>
    <a:srgbClr val="DA6A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howGuides="1">
      <p:cViewPr varScale="1">
        <p:scale>
          <a:sx n="65" d="100"/>
          <a:sy n="65" d="100"/>
        </p:scale>
        <p:origin x="834"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1A9FF6-5429-4720-AEEE-2AAD5058A268}" type="datetimeFigureOut">
              <a:rPr lang="en-US" smtClean="0"/>
              <a:t>11/9/2021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EF9192-8295-45BA-8666-87775CAA009F}" type="slidenum">
              <a:rPr lang="en-US" smtClean="0"/>
              <a:t>‹#›</a:t>
            </a:fld>
            <a:endParaRPr lang="en-US"/>
          </a:p>
        </p:txBody>
      </p:sp>
    </p:spTree>
    <p:extLst>
      <p:ext uri="{BB962C8B-B14F-4D97-AF65-F5344CB8AC3E}">
        <p14:creationId xmlns:p14="http://schemas.microsoft.com/office/powerpoint/2010/main" val="3184165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546095-51D9-4114-87E0-56F1BC9BAB11}"/>
              </a:ext>
            </a:extLst>
          </p:cNvPr>
          <p:cNvPicPr>
            <a:picLocks noChangeAspect="1"/>
          </p:cNvPicPr>
          <p:nvPr userDrawn="1"/>
        </p:nvPicPr>
        <p:blipFill>
          <a:blip r:embed="rId2" cstate="print">
            <a:alphaModFix amt="6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3" descr="C:/Users/ADMINI~1/AppData/Local/Temp/picturecompress_20210628104153/output_1.pngoutput_1">
            <a:extLst>
              <a:ext uri="{FF2B5EF4-FFF2-40B4-BE49-F238E27FC236}">
                <a16:creationId xmlns:a16="http://schemas.microsoft.com/office/drawing/2014/main" id="{69AF7527-9D25-4417-A327-1C9183854922}"/>
              </a:ext>
            </a:extLst>
          </p:cNvPr>
          <p:cNvPicPr>
            <a:picLocks noChangeAspect="1"/>
          </p:cNvPicPr>
          <p:nvPr userDrawn="1"/>
        </p:nvPicPr>
        <p:blipFill>
          <a:blip r:embed="rId3"/>
          <a:srcRect l="5354" t="12945" r="41566"/>
          <a:stretch>
            <a:fillRect/>
          </a:stretch>
        </p:blipFill>
        <p:spPr>
          <a:xfrm>
            <a:off x="-152400" y="3733800"/>
            <a:ext cx="3581400" cy="2937138"/>
          </a:xfrm>
          <a:prstGeom prst="rect">
            <a:avLst/>
          </a:prstGeom>
        </p:spPr>
      </p:pic>
    </p:spTree>
    <p:extLst>
      <p:ext uri="{BB962C8B-B14F-4D97-AF65-F5344CB8AC3E}">
        <p14:creationId xmlns:p14="http://schemas.microsoft.com/office/powerpoint/2010/main" val="1573317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251CA-77AA-4735-85FD-3149F00EC4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793BA4-E82C-40ED-AFE1-CD02DA724E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66C4F2-9EE6-4CF8-8EF5-1412143B35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CD058A-181A-4936-A5D9-E4DB11D032AF}"/>
              </a:ext>
            </a:extLst>
          </p:cNvPr>
          <p:cNvSpPr>
            <a:spLocks noGrp="1"/>
          </p:cNvSpPr>
          <p:nvPr>
            <p:ph type="dt" sz="half" idx="10"/>
          </p:nvPr>
        </p:nvSpPr>
        <p:spPr/>
        <p:txBody>
          <a:bodyPr/>
          <a:lstStyle/>
          <a:p>
            <a:fld id="{18051458-B52E-4B08-AE1B-C1FDBABDC3FB}" type="datetimeFigureOut">
              <a:rPr lang="en-US" smtClean="0"/>
              <a:t>11/9/2021</a:t>
            </a:fld>
            <a:endParaRPr lang="en-US"/>
          </a:p>
        </p:txBody>
      </p:sp>
      <p:sp>
        <p:nvSpPr>
          <p:cNvPr id="6" name="Footer Placeholder 5">
            <a:extLst>
              <a:ext uri="{FF2B5EF4-FFF2-40B4-BE49-F238E27FC236}">
                <a16:creationId xmlns:a16="http://schemas.microsoft.com/office/drawing/2014/main" id="{9B604F19-FF09-4FC1-A8E4-A6E4217551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AEF7AD-0DED-46E0-9B26-A0FC3EBC3EE2}"/>
              </a:ext>
            </a:extLst>
          </p:cNvPr>
          <p:cNvSpPr>
            <a:spLocks noGrp="1"/>
          </p:cNvSpPr>
          <p:nvPr>
            <p:ph type="sldNum" sz="quarter" idx="12"/>
          </p:nvPr>
        </p:nvSpPr>
        <p:spPr/>
        <p:txBody>
          <a:bodyPr/>
          <a:lstStyle/>
          <a:p>
            <a:fld id="{43991CDF-013F-4358-9A6B-4ECD455AF5D6}" type="slidenum">
              <a:rPr lang="en-US" smtClean="0"/>
              <a:t>‹#›</a:t>
            </a:fld>
            <a:endParaRPr lang="en-US"/>
          </a:p>
        </p:txBody>
      </p:sp>
    </p:spTree>
    <p:extLst>
      <p:ext uri="{BB962C8B-B14F-4D97-AF65-F5344CB8AC3E}">
        <p14:creationId xmlns:p14="http://schemas.microsoft.com/office/powerpoint/2010/main" val="3422293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9B8C-C087-48FE-BE7C-C99216D482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F43962-1512-4603-A23A-CE7955D5EE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72B82E-8F60-4ABA-8D7B-662726B00601}"/>
              </a:ext>
            </a:extLst>
          </p:cNvPr>
          <p:cNvSpPr>
            <a:spLocks noGrp="1"/>
          </p:cNvSpPr>
          <p:nvPr>
            <p:ph type="dt" sz="half" idx="10"/>
          </p:nvPr>
        </p:nvSpPr>
        <p:spPr/>
        <p:txBody>
          <a:bodyPr/>
          <a:lstStyle/>
          <a:p>
            <a:fld id="{18051458-B52E-4B08-AE1B-C1FDBABDC3FB}" type="datetimeFigureOut">
              <a:rPr lang="en-US" smtClean="0"/>
              <a:t>11/9/2021</a:t>
            </a:fld>
            <a:endParaRPr lang="en-US"/>
          </a:p>
        </p:txBody>
      </p:sp>
      <p:sp>
        <p:nvSpPr>
          <p:cNvPr id="5" name="Footer Placeholder 4">
            <a:extLst>
              <a:ext uri="{FF2B5EF4-FFF2-40B4-BE49-F238E27FC236}">
                <a16:creationId xmlns:a16="http://schemas.microsoft.com/office/drawing/2014/main" id="{DB1B2971-3DBC-45F1-9510-2FE9D7AD23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26B63B-BE6F-4EF5-97EE-743F9810A6B8}"/>
              </a:ext>
            </a:extLst>
          </p:cNvPr>
          <p:cNvSpPr>
            <a:spLocks noGrp="1"/>
          </p:cNvSpPr>
          <p:nvPr>
            <p:ph type="sldNum" sz="quarter" idx="12"/>
          </p:nvPr>
        </p:nvSpPr>
        <p:spPr/>
        <p:txBody>
          <a:bodyPr/>
          <a:lstStyle/>
          <a:p>
            <a:fld id="{43991CDF-013F-4358-9A6B-4ECD455AF5D6}" type="slidenum">
              <a:rPr lang="en-US" smtClean="0"/>
              <a:t>‹#›</a:t>
            </a:fld>
            <a:endParaRPr lang="en-US"/>
          </a:p>
        </p:txBody>
      </p:sp>
    </p:spTree>
    <p:extLst>
      <p:ext uri="{BB962C8B-B14F-4D97-AF65-F5344CB8AC3E}">
        <p14:creationId xmlns:p14="http://schemas.microsoft.com/office/powerpoint/2010/main" val="2996946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C86D00-6B20-4FF3-8D3D-81EA8B6BE5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FE435D-89F1-4AFF-AADE-1BFC75A550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FA60DA-103C-4BF8-836E-A5B7ACE205BB}"/>
              </a:ext>
            </a:extLst>
          </p:cNvPr>
          <p:cNvSpPr>
            <a:spLocks noGrp="1"/>
          </p:cNvSpPr>
          <p:nvPr>
            <p:ph type="dt" sz="half" idx="10"/>
          </p:nvPr>
        </p:nvSpPr>
        <p:spPr/>
        <p:txBody>
          <a:bodyPr/>
          <a:lstStyle/>
          <a:p>
            <a:fld id="{18051458-B52E-4B08-AE1B-C1FDBABDC3FB}" type="datetimeFigureOut">
              <a:rPr lang="en-US" smtClean="0"/>
              <a:t>11/9/2021</a:t>
            </a:fld>
            <a:endParaRPr lang="en-US"/>
          </a:p>
        </p:txBody>
      </p:sp>
      <p:sp>
        <p:nvSpPr>
          <p:cNvPr id="5" name="Footer Placeholder 4">
            <a:extLst>
              <a:ext uri="{FF2B5EF4-FFF2-40B4-BE49-F238E27FC236}">
                <a16:creationId xmlns:a16="http://schemas.microsoft.com/office/drawing/2014/main" id="{78C44FB8-5EB2-458C-B273-F546827958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CD18CE-7ACC-4725-99B5-783A025FB7B2}"/>
              </a:ext>
            </a:extLst>
          </p:cNvPr>
          <p:cNvSpPr>
            <a:spLocks noGrp="1"/>
          </p:cNvSpPr>
          <p:nvPr>
            <p:ph type="sldNum" sz="quarter" idx="12"/>
          </p:nvPr>
        </p:nvSpPr>
        <p:spPr/>
        <p:txBody>
          <a:bodyPr/>
          <a:lstStyle/>
          <a:p>
            <a:fld id="{43991CDF-013F-4358-9A6B-4ECD455AF5D6}" type="slidenum">
              <a:rPr lang="en-US" smtClean="0"/>
              <a:t>‹#›</a:t>
            </a:fld>
            <a:endParaRPr lang="en-US"/>
          </a:p>
        </p:txBody>
      </p:sp>
    </p:spTree>
    <p:extLst>
      <p:ext uri="{BB962C8B-B14F-4D97-AF65-F5344CB8AC3E}">
        <p14:creationId xmlns:p14="http://schemas.microsoft.com/office/powerpoint/2010/main" val="3086957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074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537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876EF7-E749-4467-ADE4-2495200B5ABD}"/>
              </a:ext>
            </a:extLst>
          </p:cNvPr>
          <p:cNvPicPr>
            <a:picLocks noChangeAspect="1"/>
          </p:cNvPicPr>
          <p:nvPr userDrawn="1"/>
        </p:nvPicPr>
        <p:blipFill>
          <a:blip r:embed="rId2" cstate="print">
            <a:alphaModFix amt="6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2" descr="60ceefae07541--">
            <a:extLst>
              <a:ext uri="{FF2B5EF4-FFF2-40B4-BE49-F238E27FC236}">
                <a16:creationId xmlns:a16="http://schemas.microsoft.com/office/drawing/2014/main" id="{FEAEF26B-C4D7-4840-81A1-73A9565699D0}"/>
              </a:ext>
            </a:extLst>
          </p:cNvPr>
          <p:cNvPicPr>
            <a:picLocks noChangeAspect="1"/>
          </p:cNvPicPr>
          <p:nvPr userDrawn="1"/>
        </p:nvPicPr>
        <p:blipFill>
          <a:blip r:embed="rId3"/>
          <a:stretch>
            <a:fillRect/>
          </a:stretch>
        </p:blipFill>
        <p:spPr>
          <a:xfrm>
            <a:off x="0" y="-152400"/>
            <a:ext cx="12192000" cy="7010400"/>
          </a:xfrm>
          <a:prstGeom prst="rect">
            <a:avLst/>
          </a:prstGeom>
        </p:spPr>
      </p:pic>
      <p:pic>
        <p:nvPicPr>
          <p:cNvPr id="8" name="3" descr="C:/Users/ADMINI~1/AppData/Local/Temp/picturecompress_20210628104153/output_1.pngoutput_1">
            <a:extLst>
              <a:ext uri="{FF2B5EF4-FFF2-40B4-BE49-F238E27FC236}">
                <a16:creationId xmlns:a16="http://schemas.microsoft.com/office/drawing/2014/main" id="{69AF7527-9D25-4417-A327-1C9183854922}"/>
              </a:ext>
            </a:extLst>
          </p:cNvPr>
          <p:cNvPicPr>
            <a:picLocks noChangeAspect="1"/>
          </p:cNvPicPr>
          <p:nvPr userDrawn="1"/>
        </p:nvPicPr>
        <p:blipFill>
          <a:blip r:embed="rId4"/>
          <a:srcRect l="5354" t="12945" r="41566"/>
          <a:stretch>
            <a:fillRect/>
          </a:stretch>
        </p:blipFill>
        <p:spPr>
          <a:xfrm>
            <a:off x="-152400" y="3733800"/>
            <a:ext cx="3581400" cy="2937138"/>
          </a:xfrm>
          <a:prstGeom prst="rect">
            <a:avLst/>
          </a:prstGeom>
        </p:spPr>
      </p:pic>
    </p:spTree>
    <p:extLst>
      <p:ext uri="{BB962C8B-B14F-4D97-AF65-F5344CB8AC3E}">
        <p14:creationId xmlns:p14="http://schemas.microsoft.com/office/powerpoint/2010/main" val="4234259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3" name="6">
            <a:extLst>
              <a:ext uri="{FF2B5EF4-FFF2-40B4-BE49-F238E27FC236}">
                <a16:creationId xmlns:a16="http://schemas.microsoft.com/office/drawing/2014/main" id="{4E21226E-6624-4860-89EF-12B035469894}"/>
              </a:ext>
            </a:extLst>
          </p:cNvPr>
          <p:cNvSpPr/>
          <p:nvPr userDrawn="1"/>
        </p:nvSpPr>
        <p:spPr bwMode="auto">
          <a:xfrm>
            <a:off x="2057400" y="1123950"/>
            <a:ext cx="9108653" cy="4223309"/>
          </a:xfrm>
          <a:prstGeom prst="flowChartMultidocumen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a:endParaRPr lang="zh-CN" altLang="en-US">
              <a:solidFill>
                <a:srgbClr val="FFFFFF"/>
              </a:solidFill>
              <a:latin typeface=".黑体-韩语" panose="02000500000000000000" pitchFamily="2" charset="-122"/>
              <a:ea typeface=".黑体-韩语" panose="02000500000000000000" pitchFamily="2" charset="-122"/>
              <a:cs typeface=".黑体-韩语" panose="02000500000000000000" pitchFamily="2" charset="-122"/>
              <a:sym typeface="+mn-lt"/>
            </a:endParaRPr>
          </a:p>
        </p:txBody>
      </p:sp>
      <p:pic>
        <p:nvPicPr>
          <p:cNvPr id="14" name="2">
            <a:extLst>
              <a:ext uri="{FF2B5EF4-FFF2-40B4-BE49-F238E27FC236}">
                <a16:creationId xmlns:a16="http://schemas.microsoft.com/office/drawing/2014/main" id="{6454EE91-7D1E-41C9-9861-1D244BC3A091}"/>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66800" y="1123950"/>
            <a:ext cx="6058965" cy="6058965"/>
          </a:xfrm>
          <a:prstGeom prst="rect">
            <a:avLst/>
          </a:prstGeom>
        </p:spPr>
      </p:pic>
    </p:spTree>
    <p:extLst>
      <p:ext uri="{BB962C8B-B14F-4D97-AF65-F5344CB8AC3E}">
        <p14:creationId xmlns:p14="http://schemas.microsoft.com/office/powerpoint/2010/main" val="2209564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09C22B-DF71-4A14-9C5E-C680E4917C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904483"/>
            <a:ext cx="12192000" cy="2953517"/>
          </a:xfrm>
          <a:prstGeom prst="rect">
            <a:avLst/>
          </a:prstGeom>
        </p:spPr>
      </p:pic>
      <p:pic>
        <p:nvPicPr>
          <p:cNvPr id="10" name="5">
            <a:extLst>
              <a:ext uri="{FF2B5EF4-FFF2-40B4-BE49-F238E27FC236}">
                <a16:creationId xmlns:a16="http://schemas.microsoft.com/office/drawing/2014/main" id="{A1736C87-F862-498C-B503-A1C82D7F8337}"/>
              </a:ext>
            </a:extLst>
          </p:cNvPr>
          <p:cNvPicPr>
            <a:picLocks noChangeAspect="1"/>
          </p:cNvPicPr>
          <p:nvPr userDrawn="1"/>
        </p:nvPicPr>
        <p:blipFill>
          <a:blip r:embed="rId3"/>
          <a:srcRect r="33988" b="52697"/>
          <a:stretch>
            <a:fillRect/>
          </a:stretch>
        </p:blipFill>
        <p:spPr>
          <a:xfrm>
            <a:off x="-12700" y="6629400"/>
            <a:ext cx="12204700" cy="228771"/>
          </a:xfrm>
          <a:prstGeom prst="rect">
            <a:avLst/>
          </a:prstGeom>
          <a:ln>
            <a:noFill/>
          </a:ln>
        </p:spPr>
      </p:pic>
      <p:sp>
        <p:nvSpPr>
          <p:cNvPr id="16" name="9">
            <a:extLst>
              <a:ext uri="{FF2B5EF4-FFF2-40B4-BE49-F238E27FC236}">
                <a16:creationId xmlns:a16="http://schemas.microsoft.com/office/drawing/2014/main" id="{A1846D72-DABB-41B3-8B1F-2BF6C5B1FAEA}"/>
              </a:ext>
            </a:extLst>
          </p:cNvPr>
          <p:cNvSpPr/>
          <p:nvPr userDrawn="1"/>
        </p:nvSpPr>
        <p:spPr>
          <a:xfrm flipH="1">
            <a:off x="134144" y="128588"/>
            <a:ext cx="11923713" cy="6600825"/>
          </a:xfrm>
          <a:prstGeom prst="rect">
            <a:avLst/>
          </a:prstGeom>
          <a:noFill/>
          <a:ln>
            <a:solidFill>
              <a:srgbClr val="E3622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Tree>
    <p:extLst>
      <p:ext uri="{BB962C8B-B14F-4D97-AF65-F5344CB8AC3E}">
        <p14:creationId xmlns:p14="http://schemas.microsoft.com/office/powerpoint/2010/main" val="1371303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11998-E65C-4D53-81E9-BB9A9AC034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B0691C-D1D5-4CF3-8405-F5F2E26CF2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5D7D94-DA4E-44A3-ADF6-3C75032D38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395B2E-6BA2-4902-8B13-2EFC2E002DD2}"/>
              </a:ext>
            </a:extLst>
          </p:cNvPr>
          <p:cNvSpPr>
            <a:spLocks noGrp="1"/>
          </p:cNvSpPr>
          <p:nvPr>
            <p:ph type="dt" sz="half" idx="10"/>
          </p:nvPr>
        </p:nvSpPr>
        <p:spPr/>
        <p:txBody>
          <a:bodyPr/>
          <a:lstStyle/>
          <a:p>
            <a:fld id="{18051458-B52E-4B08-AE1B-C1FDBABDC3FB}" type="datetimeFigureOut">
              <a:rPr lang="en-US" smtClean="0"/>
              <a:t>11/9/2021</a:t>
            </a:fld>
            <a:endParaRPr lang="en-US"/>
          </a:p>
        </p:txBody>
      </p:sp>
      <p:sp>
        <p:nvSpPr>
          <p:cNvPr id="6" name="Footer Placeholder 5">
            <a:extLst>
              <a:ext uri="{FF2B5EF4-FFF2-40B4-BE49-F238E27FC236}">
                <a16:creationId xmlns:a16="http://schemas.microsoft.com/office/drawing/2014/main" id="{8CC50D04-60C4-4647-9471-BF5BCA709B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CF7FD-CD6D-46EB-9EC9-3C7B2DC5EDAF}"/>
              </a:ext>
            </a:extLst>
          </p:cNvPr>
          <p:cNvSpPr>
            <a:spLocks noGrp="1"/>
          </p:cNvSpPr>
          <p:nvPr>
            <p:ph type="sldNum" sz="quarter" idx="12"/>
          </p:nvPr>
        </p:nvSpPr>
        <p:spPr/>
        <p:txBody>
          <a:bodyPr/>
          <a:lstStyle/>
          <a:p>
            <a:fld id="{43991CDF-013F-4358-9A6B-4ECD455AF5D6}" type="slidenum">
              <a:rPr lang="en-US" smtClean="0"/>
              <a:t>‹#›</a:t>
            </a:fld>
            <a:endParaRPr lang="en-US"/>
          </a:p>
        </p:txBody>
      </p:sp>
    </p:spTree>
    <p:extLst>
      <p:ext uri="{BB962C8B-B14F-4D97-AF65-F5344CB8AC3E}">
        <p14:creationId xmlns:p14="http://schemas.microsoft.com/office/powerpoint/2010/main" val="965423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8EC99-CB0F-4EA7-87CD-D4BDCE8683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8C4DDF-88E8-4497-AC0D-D0FA26B855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F82F37-1136-4DCD-9BD9-581980D75A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7259E9-98AD-4A8D-9296-83FB460686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244780-F500-43F6-BA31-79778DB1E8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10AFCB-850B-4706-ADB6-36C4F0BD0109}"/>
              </a:ext>
            </a:extLst>
          </p:cNvPr>
          <p:cNvSpPr>
            <a:spLocks noGrp="1"/>
          </p:cNvSpPr>
          <p:nvPr>
            <p:ph type="dt" sz="half" idx="10"/>
          </p:nvPr>
        </p:nvSpPr>
        <p:spPr/>
        <p:txBody>
          <a:bodyPr/>
          <a:lstStyle/>
          <a:p>
            <a:fld id="{18051458-B52E-4B08-AE1B-C1FDBABDC3FB}" type="datetimeFigureOut">
              <a:rPr lang="en-US" smtClean="0"/>
              <a:t>11/9/2021</a:t>
            </a:fld>
            <a:endParaRPr lang="en-US"/>
          </a:p>
        </p:txBody>
      </p:sp>
      <p:sp>
        <p:nvSpPr>
          <p:cNvPr id="8" name="Footer Placeholder 7">
            <a:extLst>
              <a:ext uri="{FF2B5EF4-FFF2-40B4-BE49-F238E27FC236}">
                <a16:creationId xmlns:a16="http://schemas.microsoft.com/office/drawing/2014/main" id="{C363927C-DBCF-4D0E-BF32-FF9106D6A0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5A2851-FEAD-4264-A03D-B8AECC8C9090}"/>
              </a:ext>
            </a:extLst>
          </p:cNvPr>
          <p:cNvSpPr>
            <a:spLocks noGrp="1"/>
          </p:cNvSpPr>
          <p:nvPr>
            <p:ph type="sldNum" sz="quarter" idx="12"/>
          </p:nvPr>
        </p:nvSpPr>
        <p:spPr/>
        <p:txBody>
          <a:bodyPr/>
          <a:lstStyle/>
          <a:p>
            <a:fld id="{43991CDF-013F-4358-9A6B-4ECD455AF5D6}" type="slidenum">
              <a:rPr lang="en-US" smtClean="0"/>
              <a:t>‹#›</a:t>
            </a:fld>
            <a:endParaRPr lang="en-US"/>
          </a:p>
        </p:txBody>
      </p:sp>
    </p:spTree>
    <p:extLst>
      <p:ext uri="{BB962C8B-B14F-4D97-AF65-F5344CB8AC3E}">
        <p14:creationId xmlns:p14="http://schemas.microsoft.com/office/powerpoint/2010/main" val="83245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19453-4D85-4CFF-99A2-3AC4B6A56F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2D5C43-345D-4CC9-A5DB-61624617C189}"/>
              </a:ext>
            </a:extLst>
          </p:cNvPr>
          <p:cNvSpPr>
            <a:spLocks noGrp="1"/>
          </p:cNvSpPr>
          <p:nvPr>
            <p:ph type="dt" sz="half" idx="10"/>
          </p:nvPr>
        </p:nvSpPr>
        <p:spPr/>
        <p:txBody>
          <a:bodyPr/>
          <a:lstStyle/>
          <a:p>
            <a:fld id="{18051458-B52E-4B08-AE1B-C1FDBABDC3FB}" type="datetimeFigureOut">
              <a:rPr lang="en-US" smtClean="0"/>
              <a:t>11/9/2021</a:t>
            </a:fld>
            <a:endParaRPr lang="en-US"/>
          </a:p>
        </p:txBody>
      </p:sp>
      <p:sp>
        <p:nvSpPr>
          <p:cNvPr id="4" name="Footer Placeholder 3">
            <a:extLst>
              <a:ext uri="{FF2B5EF4-FFF2-40B4-BE49-F238E27FC236}">
                <a16:creationId xmlns:a16="http://schemas.microsoft.com/office/drawing/2014/main" id="{EA62BDD1-E987-45E3-B3EC-3BAF0FA55C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AE8CB2-DF79-465A-98C8-FAEA95987624}"/>
              </a:ext>
            </a:extLst>
          </p:cNvPr>
          <p:cNvSpPr>
            <a:spLocks noGrp="1"/>
          </p:cNvSpPr>
          <p:nvPr>
            <p:ph type="sldNum" sz="quarter" idx="12"/>
          </p:nvPr>
        </p:nvSpPr>
        <p:spPr/>
        <p:txBody>
          <a:bodyPr/>
          <a:lstStyle/>
          <a:p>
            <a:fld id="{43991CDF-013F-4358-9A6B-4ECD455AF5D6}" type="slidenum">
              <a:rPr lang="en-US" smtClean="0"/>
              <a:t>‹#›</a:t>
            </a:fld>
            <a:endParaRPr lang="en-US"/>
          </a:p>
        </p:txBody>
      </p:sp>
    </p:spTree>
    <p:extLst>
      <p:ext uri="{BB962C8B-B14F-4D97-AF65-F5344CB8AC3E}">
        <p14:creationId xmlns:p14="http://schemas.microsoft.com/office/powerpoint/2010/main" val="3202488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fld id="{18051458-B52E-4B08-AE1B-C1FDBABDC3FB}" type="datetimeFigureOut">
              <a:rPr lang="en-US" smtClean="0"/>
              <a:t>11/9/2021</a:t>
            </a:fld>
            <a:endParaRPr lang="en-US"/>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fld id="{43991CDF-013F-4358-9A6B-4ECD455AF5D6}" type="slidenum">
              <a:rPr lang="en-US" smtClean="0"/>
              <a:t>‹#›</a:t>
            </a:fld>
            <a:endParaRPr lang="en-US"/>
          </a:p>
        </p:txBody>
      </p:sp>
    </p:spTree>
    <p:extLst>
      <p:ext uri="{BB962C8B-B14F-4D97-AF65-F5344CB8AC3E}">
        <p14:creationId xmlns:p14="http://schemas.microsoft.com/office/powerpoint/2010/main" val="3212235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DF3F7-2A55-4F72-9711-C688F3E33F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A669B2-EAA7-4861-B773-5135B32CD9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C791F7-2A95-45F3-BA84-E8252E28F3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9F1E9E-752C-4B43-A398-6C66E7CE949B}"/>
              </a:ext>
            </a:extLst>
          </p:cNvPr>
          <p:cNvSpPr>
            <a:spLocks noGrp="1"/>
          </p:cNvSpPr>
          <p:nvPr>
            <p:ph type="dt" sz="half" idx="10"/>
          </p:nvPr>
        </p:nvSpPr>
        <p:spPr/>
        <p:txBody>
          <a:bodyPr/>
          <a:lstStyle/>
          <a:p>
            <a:fld id="{18051458-B52E-4B08-AE1B-C1FDBABDC3FB}" type="datetimeFigureOut">
              <a:rPr lang="en-US" smtClean="0"/>
              <a:t>11/9/2021</a:t>
            </a:fld>
            <a:endParaRPr lang="en-US"/>
          </a:p>
        </p:txBody>
      </p:sp>
      <p:sp>
        <p:nvSpPr>
          <p:cNvPr id="6" name="Footer Placeholder 5">
            <a:extLst>
              <a:ext uri="{FF2B5EF4-FFF2-40B4-BE49-F238E27FC236}">
                <a16:creationId xmlns:a16="http://schemas.microsoft.com/office/drawing/2014/main" id="{C740733A-1826-4780-811C-8F688AAE21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9AAB2E-20C7-4AF0-9310-804322E8C00C}"/>
              </a:ext>
            </a:extLst>
          </p:cNvPr>
          <p:cNvSpPr>
            <a:spLocks noGrp="1"/>
          </p:cNvSpPr>
          <p:nvPr>
            <p:ph type="sldNum" sz="quarter" idx="12"/>
          </p:nvPr>
        </p:nvSpPr>
        <p:spPr/>
        <p:txBody>
          <a:bodyPr/>
          <a:lstStyle/>
          <a:p>
            <a:fld id="{43991CDF-013F-4358-9A6B-4ECD455AF5D6}" type="slidenum">
              <a:rPr lang="en-US" smtClean="0"/>
              <a:t>‹#›</a:t>
            </a:fld>
            <a:endParaRPr lang="en-US"/>
          </a:p>
        </p:txBody>
      </p:sp>
    </p:spTree>
    <p:extLst>
      <p:ext uri="{BB962C8B-B14F-4D97-AF65-F5344CB8AC3E}">
        <p14:creationId xmlns:p14="http://schemas.microsoft.com/office/powerpoint/2010/main" val="2360905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C9439B8E-2D8B-488A-9351-5CBE19811E1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104EB43-4EF4-484D-9C19-0A06FFCCF0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C75EDD-09D1-4CEC-8B89-9AC99ED14B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78BB0C-797F-44A4-8A73-718E6F2539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051458-B52E-4B08-AE1B-C1FDBABDC3FB}" type="datetimeFigureOut">
              <a:rPr lang="en-US" smtClean="0"/>
              <a:t>11/9/2021</a:t>
            </a:fld>
            <a:endParaRPr lang="en-US"/>
          </a:p>
        </p:txBody>
      </p:sp>
      <p:sp>
        <p:nvSpPr>
          <p:cNvPr id="5" name="Footer Placeholder 4">
            <a:extLst>
              <a:ext uri="{FF2B5EF4-FFF2-40B4-BE49-F238E27FC236}">
                <a16:creationId xmlns:a16="http://schemas.microsoft.com/office/drawing/2014/main" id="{7A0C1D72-6AE7-41E2-B469-EF707D8BCA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B05BD6-6A18-49D9-86C8-52094CF8EC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91CDF-013F-4358-9A6B-4ECD455AF5D6}" type="slidenum">
              <a:rPr lang="en-US" smtClean="0"/>
              <a:t>‹#›</a:t>
            </a:fld>
            <a:endParaRPr lang="en-US"/>
          </a:p>
        </p:txBody>
      </p:sp>
    </p:spTree>
    <p:extLst>
      <p:ext uri="{BB962C8B-B14F-4D97-AF65-F5344CB8AC3E}">
        <p14:creationId xmlns:p14="http://schemas.microsoft.com/office/powerpoint/2010/main" val="87144921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Lst>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A67C25-E784-4804-A101-98657F79CD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509" y="174522"/>
            <a:ext cx="1433052" cy="1433052"/>
          </a:xfrm>
          <a:prstGeom prst="rect">
            <a:avLst/>
          </a:prstGeom>
        </p:spPr>
      </p:pic>
      <p:sp>
        <p:nvSpPr>
          <p:cNvPr id="3" name="TextBox 2">
            <a:extLst>
              <a:ext uri="{FF2B5EF4-FFF2-40B4-BE49-F238E27FC236}">
                <a16:creationId xmlns:a16="http://schemas.microsoft.com/office/drawing/2014/main" id="{076A2EB7-7293-4C14-8B75-25856B2E8B38}"/>
              </a:ext>
            </a:extLst>
          </p:cNvPr>
          <p:cNvSpPr txBox="1"/>
          <p:nvPr/>
        </p:nvSpPr>
        <p:spPr>
          <a:xfrm>
            <a:off x="3772878" y="525937"/>
            <a:ext cx="4488729" cy="954107"/>
          </a:xfrm>
          <a:prstGeom prst="rect">
            <a:avLst/>
          </a:prstGeom>
          <a:noFill/>
        </p:spPr>
        <p:txBody>
          <a:bodyPr wrap="none" rtlCol="0">
            <a:spAutoFit/>
          </a:bodyPr>
          <a:lstStyle/>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PHÒNG GD &amp;ĐT LONG BIÊN</a:t>
            </a:r>
          </a:p>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
        <p:nvSpPr>
          <p:cNvPr id="4" name="TextBox 3">
            <a:extLst>
              <a:ext uri="{FF2B5EF4-FFF2-40B4-BE49-F238E27FC236}">
                <a16:creationId xmlns:a16="http://schemas.microsoft.com/office/drawing/2014/main" id="{3434CDC6-05E0-4DC9-B351-307CA4C6FDDE}"/>
              </a:ext>
            </a:extLst>
          </p:cNvPr>
          <p:cNvSpPr txBox="1"/>
          <p:nvPr/>
        </p:nvSpPr>
        <p:spPr>
          <a:xfrm>
            <a:off x="2611831" y="2440315"/>
            <a:ext cx="6810825" cy="1569660"/>
          </a:xfrm>
          <a:prstGeom prst="rect">
            <a:avLst/>
          </a:prstGeom>
          <a:noFill/>
        </p:spPr>
        <p:txBody>
          <a:bodyPr wrap="square" rtlCol="0">
            <a:spAutoFit/>
          </a:bodyPr>
          <a:lstStyle/>
          <a:p>
            <a:pPr algn="ctr"/>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CHÀO MỪNG CÁC EM </a:t>
            </a:r>
          </a:p>
          <a:p>
            <a:pPr algn="ctr"/>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ĐẾN TIẾT TIẾNG VIỆT</a:t>
            </a:r>
          </a:p>
        </p:txBody>
      </p:sp>
    </p:spTree>
    <p:extLst>
      <p:ext uri="{BB962C8B-B14F-4D97-AF65-F5344CB8AC3E}">
        <p14:creationId xmlns:p14="http://schemas.microsoft.com/office/powerpoint/2010/main" val="961998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9645D2C-30E5-4148-ACFD-6C8CC426678F}"/>
              </a:ext>
            </a:extLst>
          </p:cNvPr>
          <p:cNvPicPr>
            <a:picLocks noChangeAspect="1"/>
          </p:cNvPicPr>
          <p:nvPr/>
        </p:nvPicPr>
        <p:blipFill>
          <a:blip r:embed="rId2"/>
          <a:stretch>
            <a:fillRect/>
          </a:stretch>
        </p:blipFill>
        <p:spPr>
          <a:xfrm flipH="1">
            <a:off x="8991600" y="4430008"/>
            <a:ext cx="3045195" cy="2180235"/>
          </a:xfrm>
          <a:prstGeom prst="roundRect">
            <a:avLst/>
          </a:prstGeom>
          <a:effectLst>
            <a:softEdge rad="127000"/>
          </a:effectLst>
        </p:spPr>
      </p:pic>
      <p:pic>
        <p:nvPicPr>
          <p:cNvPr id="3" name="Picture 2">
            <a:extLst>
              <a:ext uri="{FF2B5EF4-FFF2-40B4-BE49-F238E27FC236}">
                <a16:creationId xmlns:a16="http://schemas.microsoft.com/office/drawing/2014/main" id="{F1499864-E407-4B7A-8641-C7FE4A20024B}"/>
              </a:ext>
            </a:extLst>
          </p:cNvPr>
          <p:cNvPicPr>
            <a:picLocks noChangeAspect="1"/>
          </p:cNvPicPr>
          <p:nvPr/>
        </p:nvPicPr>
        <p:blipFill>
          <a:blip r:embed="rId3"/>
          <a:stretch>
            <a:fillRect/>
          </a:stretch>
        </p:blipFill>
        <p:spPr>
          <a:xfrm>
            <a:off x="169591" y="205154"/>
            <a:ext cx="1272203" cy="688934"/>
          </a:xfrm>
          <a:prstGeom prst="rect">
            <a:avLst/>
          </a:prstGeom>
        </p:spPr>
      </p:pic>
      <p:sp>
        <p:nvSpPr>
          <p:cNvPr id="4" name="TextBox 3">
            <a:extLst>
              <a:ext uri="{FF2B5EF4-FFF2-40B4-BE49-F238E27FC236}">
                <a16:creationId xmlns:a16="http://schemas.microsoft.com/office/drawing/2014/main" id="{EA2AD5DE-0EC2-4FA5-872A-8016A576A7D5}"/>
              </a:ext>
            </a:extLst>
          </p:cNvPr>
          <p:cNvSpPr txBox="1"/>
          <p:nvPr/>
        </p:nvSpPr>
        <p:spPr>
          <a:xfrm>
            <a:off x="4419600" y="247757"/>
            <a:ext cx="2301640" cy="646331"/>
          </a:xfrm>
          <a:prstGeom prst="rect">
            <a:avLst/>
          </a:prstGeom>
          <a:noFill/>
        </p:spPr>
        <p:txBody>
          <a:bodyPr wrap="square" rtlCol="0">
            <a:spAutoFit/>
          </a:bodyPr>
          <a:lstStyle/>
          <a:p>
            <a:pPr algn="ctr"/>
            <a:r>
              <a:rPr lang="en-US" sz="3600" b="1">
                <a:solidFill>
                  <a:srgbClr val="FC6F20"/>
                </a:solidFill>
                <a:latin typeface="Arial-Rounded" panose="020B0500000000000000" pitchFamily="34" charset="0"/>
                <a:ea typeface="Arial-Rounded" panose="020B0500000000000000" pitchFamily="34" charset="0"/>
                <a:cs typeface="Arial-Rounded" panose="020B0500000000000000" pitchFamily="34" charset="0"/>
              </a:rPr>
              <a:t>GỌI BẠN</a:t>
            </a:r>
            <a:endParaRPr lang="en-US" sz="7200" b="1" dirty="0">
              <a:solidFill>
                <a:srgbClr val="FC6F20"/>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20B70BAC-3E56-40B3-939B-8F4BEC3B5B18}"/>
              </a:ext>
            </a:extLst>
          </p:cNvPr>
          <p:cNvSpPr txBox="1"/>
          <p:nvPr/>
        </p:nvSpPr>
        <p:spPr>
          <a:xfrm>
            <a:off x="533400" y="921355"/>
            <a:ext cx="6324600" cy="2369880"/>
          </a:xfrm>
          <a:prstGeom prst="rect">
            <a:avLst/>
          </a:prstGeom>
          <a:noFill/>
        </p:spPr>
        <p:txBody>
          <a:bodyPr wrap="square" rtlCol="0">
            <a:spAutoFit/>
          </a:bodyPr>
          <a:lstStyle/>
          <a:p>
            <a:r>
              <a:rPr lang="en-US" sz="3700">
                <a:latin typeface="Arial-Rounded" panose="020B0500000000000000" pitchFamily="34" charset="0"/>
                <a:cs typeface="Arial-Rounded" panose="020B0500000000000000" pitchFamily="34" charset="0"/>
              </a:rPr>
              <a:t>Tự xa xưa </a:t>
            </a:r>
            <a:r>
              <a:rPr lang="en-US" sz="3700">
                <a:solidFill>
                  <a:srgbClr val="FF0000"/>
                </a:solidFill>
                <a:latin typeface="Arial-Rounded" panose="020B0500000000000000" pitchFamily="34" charset="0"/>
                <a:cs typeface="Arial-Rounded" panose="020B0500000000000000" pitchFamily="34" charset="0"/>
              </a:rPr>
              <a:t>thuở </a:t>
            </a:r>
            <a:r>
              <a:rPr lang="en-US" sz="3700">
                <a:latin typeface="Arial-Rounded" panose="020B0500000000000000" pitchFamily="34" charset="0"/>
                <a:cs typeface="Arial-Rounded" panose="020B0500000000000000" pitchFamily="34" charset="0"/>
              </a:rPr>
              <a:t>nào</a:t>
            </a:r>
          </a:p>
          <a:p>
            <a:r>
              <a:rPr lang="en-US" sz="3700">
                <a:latin typeface="Arial-Rounded" panose="020B0500000000000000" pitchFamily="34" charset="0"/>
                <a:cs typeface="Arial-Rounded" panose="020B0500000000000000" pitchFamily="34" charset="0"/>
              </a:rPr>
              <a:t>Trong rừng xanh </a:t>
            </a:r>
            <a:r>
              <a:rPr lang="en-US" sz="3700">
                <a:solidFill>
                  <a:srgbClr val="FF0000"/>
                </a:solidFill>
                <a:latin typeface="Arial-Rounded" panose="020B0500000000000000" pitchFamily="34" charset="0"/>
                <a:cs typeface="Arial-Rounded" panose="020B0500000000000000" pitchFamily="34" charset="0"/>
              </a:rPr>
              <a:t>sâu thẳm</a:t>
            </a:r>
          </a:p>
          <a:p>
            <a:r>
              <a:rPr lang="en-US" sz="3700">
                <a:latin typeface="Arial-Rounded" panose="020B0500000000000000" pitchFamily="34" charset="0"/>
                <a:cs typeface="Arial-Rounded" panose="020B0500000000000000" pitchFamily="34" charset="0"/>
              </a:rPr>
              <a:t>Đôi bạn sống bên nhau</a:t>
            </a:r>
          </a:p>
          <a:p>
            <a:r>
              <a:rPr lang="en-US" sz="3700">
                <a:latin typeface="Arial-Rounded" panose="020B0500000000000000" pitchFamily="34" charset="0"/>
                <a:cs typeface="Arial-Rounded" panose="020B0500000000000000" pitchFamily="34" charset="0"/>
              </a:rPr>
              <a:t>Bê vàng và dê trắng.</a:t>
            </a:r>
          </a:p>
        </p:txBody>
      </p:sp>
      <p:sp>
        <p:nvSpPr>
          <p:cNvPr id="8" name="TextBox 7">
            <a:extLst>
              <a:ext uri="{FF2B5EF4-FFF2-40B4-BE49-F238E27FC236}">
                <a16:creationId xmlns:a16="http://schemas.microsoft.com/office/drawing/2014/main" id="{B76DBE92-319E-4022-923C-D5512DB8C076}"/>
              </a:ext>
            </a:extLst>
          </p:cNvPr>
          <p:cNvSpPr txBox="1"/>
          <p:nvPr/>
        </p:nvSpPr>
        <p:spPr>
          <a:xfrm>
            <a:off x="533400" y="3855786"/>
            <a:ext cx="6898244" cy="2369880"/>
          </a:xfrm>
          <a:prstGeom prst="rect">
            <a:avLst/>
          </a:prstGeom>
          <a:noFill/>
        </p:spPr>
        <p:txBody>
          <a:bodyPr wrap="square" rtlCol="0">
            <a:spAutoFit/>
          </a:bodyPr>
          <a:lstStyle/>
          <a:p>
            <a:r>
              <a:rPr lang="en-US" sz="3700">
                <a:latin typeface="Arial-Rounded" panose="020B0500000000000000" pitchFamily="34" charset="0"/>
                <a:cs typeface="Arial-Rounded" panose="020B0500000000000000" pitchFamily="34" charset="0"/>
              </a:rPr>
              <a:t>Một năm, trời hạn hán</a:t>
            </a:r>
          </a:p>
          <a:p>
            <a:r>
              <a:rPr lang="en-US" sz="3700">
                <a:solidFill>
                  <a:srgbClr val="FF0000"/>
                </a:solidFill>
                <a:latin typeface="Arial-Rounded" panose="020B0500000000000000" pitchFamily="34" charset="0"/>
                <a:cs typeface="Arial-Rounded" panose="020B0500000000000000" pitchFamily="34" charset="0"/>
              </a:rPr>
              <a:t>Suối cạn</a:t>
            </a:r>
            <a:r>
              <a:rPr lang="en-US" sz="3700">
                <a:latin typeface="Arial-Rounded" panose="020B0500000000000000" pitchFamily="34" charset="0"/>
                <a:cs typeface="Arial-Rounded" panose="020B0500000000000000" pitchFamily="34" charset="0"/>
              </a:rPr>
              <a:t>, cỏ héo khô</a:t>
            </a:r>
          </a:p>
          <a:p>
            <a:r>
              <a:rPr lang="en-US" sz="3700">
                <a:solidFill>
                  <a:srgbClr val="FF0000"/>
                </a:solidFill>
                <a:latin typeface="Arial-Rounded" panose="020B0500000000000000" pitchFamily="34" charset="0"/>
                <a:cs typeface="Arial-Rounded" panose="020B0500000000000000" pitchFamily="34" charset="0"/>
              </a:rPr>
              <a:t>Lấy gì</a:t>
            </a:r>
            <a:r>
              <a:rPr lang="en-US" sz="3700">
                <a:latin typeface="Arial-Rounded" panose="020B0500000000000000" pitchFamily="34" charset="0"/>
                <a:cs typeface="Arial-Rounded" panose="020B0500000000000000" pitchFamily="34" charset="0"/>
              </a:rPr>
              <a:t> nuôi đôi bạn</a:t>
            </a:r>
          </a:p>
          <a:p>
            <a:r>
              <a:rPr lang="en-US" sz="3700">
                <a:latin typeface="Arial-Rounded" panose="020B0500000000000000" pitchFamily="34" charset="0"/>
                <a:cs typeface="Arial-Rounded" panose="020B0500000000000000" pitchFamily="34" charset="0"/>
              </a:rPr>
              <a:t>Chờ mưa đến bao giờ ?</a:t>
            </a:r>
          </a:p>
        </p:txBody>
      </p:sp>
      <p:sp>
        <p:nvSpPr>
          <p:cNvPr id="7" name="TextBox 6">
            <a:extLst>
              <a:ext uri="{FF2B5EF4-FFF2-40B4-BE49-F238E27FC236}">
                <a16:creationId xmlns:a16="http://schemas.microsoft.com/office/drawing/2014/main" id="{7419E2A0-9A31-4ACB-82DC-9ACDD3B8A731}"/>
              </a:ext>
            </a:extLst>
          </p:cNvPr>
          <p:cNvSpPr txBox="1"/>
          <p:nvPr/>
        </p:nvSpPr>
        <p:spPr>
          <a:xfrm>
            <a:off x="6629400" y="921355"/>
            <a:ext cx="5715000" cy="3508653"/>
          </a:xfrm>
          <a:prstGeom prst="rect">
            <a:avLst/>
          </a:prstGeom>
          <a:noFill/>
        </p:spPr>
        <p:txBody>
          <a:bodyPr wrap="square" rtlCol="0">
            <a:spAutoFit/>
          </a:bodyPr>
          <a:lstStyle/>
          <a:p>
            <a:r>
              <a:rPr lang="en-US" sz="3700">
                <a:latin typeface="Arial-Rounded" panose="020B0500000000000000" pitchFamily="34" charset="0"/>
                <a:cs typeface="Arial-Rounded" panose="020B0500000000000000" pitchFamily="34" charset="0"/>
              </a:rPr>
              <a:t>Bê vàng đi tìm cỏ</a:t>
            </a:r>
          </a:p>
          <a:p>
            <a:r>
              <a:rPr lang="en-US" sz="3700">
                <a:latin typeface="Arial-Rounded" panose="020B0500000000000000" pitchFamily="34" charset="0"/>
                <a:cs typeface="Arial-Rounded" panose="020B0500000000000000" pitchFamily="34" charset="0"/>
              </a:rPr>
              <a:t>Lang thang quên đường về</a:t>
            </a:r>
          </a:p>
          <a:p>
            <a:r>
              <a:rPr lang="en-US" sz="3700">
                <a:latin typeface="Arial-Rounded" panose="020B0500000000000000" pitchFamily="34" charset="0"/>
                <a:cs typeface="Arial-Rounded" panose="020B0500000000000000" pitchFamily="34" charset="0"/>
              </a:rPr>
              <a:t>Dê trắng thương bạn quá</a:t>
            </a:r>
          </a:p>
          <a:p>
            <a:r>
              <a:rPr lang="en-US" sz="3700">
                <a:latin typeface="Arial-Rounded" panose="020B0500000000000000" pitchFamily="34" charset="0"/>
                <a:cs typeface="Arial-Rounded" panose="020B0500000000000000" pitchFamily="34" charset="0"/>
              </a:rPr>
              <a:t>Chạy </a:t>
            </a:r>
            <a:r>
              <a:rPr lang="en-US" sz="3700">
                <a:solidFill>
                  <a:srgbClr val="FF0000"/>
                </a:solidFill>
                <a:latin typeface="Arial-Rounded" panose="020B0500000000000000" pitchFamily="34" charset="0"/>
                <a:cs typeface="Arial-Rounded" panose="020B0500000000000000" pitchFamily="34" charset="0"/>
              </a:rPr>
              <a:t>khắp nẻo</a:t>
            </a:r>
            <a:r>
              <a:rPr lang="en-US" sz="3700">
                <a:latin typeface="Arial-Rounded" panose="020B0500000000000000" pitchFamily="34" charset="0"/>
                <a:cs typeface="Arial-Rounded" panose="020B0500000000000000" pitchFamily="34" charset="0"/>
              </a:rPr>
              <a:t> tìm bê</a:t>
            </a:r>
          </a:p>
          <a:p>
            <a:r>
              <a:rPr lang="en-US" sz="3700">
                <a:latin typeface="Arial-Rounded" panose="020B0500000000000000" pitchFamily="34" charset="0"/>
                <a:cs typeface="Arial-Rounded" panose="020B0500000000000000" pitchFamily="34" charset="0"/>
              </a:rPr>
              <a:t>Đến bây giờ dê trắng</a:t>
            </a:r>
          </a:p>
          <a:p>
            <a:r>
              <a:rPr lang="en-US" sz="3700">
                <a:latin typeface="Arial-Rounded" panose="020B0500000000000000" pitchFamily="34" charset="0"/>
                <a:cs typeface="Arial-Rounded" panose="020B0500000000000000" pitchFamily="34" charset="0"/>
              </a:rPr>
              <a:t>Vẫn gọi hoài: “Bê! Bê!”.</a:t>
            </a:r>
            <a:endParaRPr lang="en-US" sz="3700" dirty="0">
              <a:latin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1886DABC-E1BA-4B34-A128-A67B2F043BC5}"/>
              </a:ext>
            </a:extLst>
          </p:cNvPr>
          <p:cNvSpPr txBox="1"/>
          <p:nvPr/>
        </p:nvSpPr>
        <p:spPr>
          <a:xfrm>
            <a:off x="8077200" y="4430008"/>
            <a:ext cx="2209800" cy="584775"/>
          </a:xfrm>
          <a:prstGeom prst="rect">
            <a:avLst/>
          </a:prstGeom>
          <a:noFill/>
        </p:spPr>
        <p:txBody>
          <a:bodyPr wrap="square" rtlCol="0">
            <a:spAutoFit/>
          </a:bodyPr>
          <a:lstStyle/>
          <a:p>
            <a:pPr algn="ctr"/>
            <a:r>
              <a:rPr lang="en-US" sz="3200" i="1">
                <a:latin typeface="Arial-Rounded" panose="020B0500000000000000" pitchFamily="34" charset="0"/>
                <a:cs typeface="Arial-Rounded" panose="020B0500000000000000" pitchFamily="34" charset="0"/>
              </a:rPr>
              <a:t>(Định Hải)</a:t>
            </a:r>
            <a:endParaRPr lang="en-US" sz="3200" i="1" dirty="0">
              <a:latin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83792099-D8F3-49BE-9DA3-62E04009812F}"/>
              </a:ext>
            </a:extLst>
          </p:cNvPr>
          <p:cNvPicPr>
            <a:picLocks noChangeAspect="1"/>
          </p:cNvPicPr>
          <p:nvPr/>
        </p:nvPicPr>
        <p:blipFill rotWithShape="1">
          <a:blip r:embed="rId4"/>
          <a:srcRect l="20762" t="12636" r="18835" b="29239"/>
          <a:stretch/>
        </p:blipFill>
        <p:spPr>
          <a:xfrm>
            <a:off x="160066" y="978763"/>
            <a:ext cx="504497" cy="549267"/>
          </a:xfrm>
          <a:prstGeom prst="rect">
            <a:avLst/>
          </a:prstGeom>
        </p:spPr>
      </p:pic>
      <p:pic>
        <p:nvPicPr>
          <p:cNvPr id="13" name="Picture 12">
            <a:extLst>
              <a:ext uri="{FF2B5EF4-FFF2-40B4-BE49-F238E27FC236}">
                <a16:creationId xmlns:a16="http://schemas.microsoft.com/office/drawing/2014/main" id="{08CE2B5D-3D77-4C9C-B321-36811AB07F56}"/>
              </a:ext>
            </a:extLst>
          </p:cNvPr>
          <p:cNvPicPr>
            <a:picLocks noChangeAspect="1"/>
          </p:cNvPicPr>
          <p:nvPr/>
        </p:nvPicPr>
        <p:blipFill rotWithShape="1">
          <a:blip r:embed="rId5"/>
          <a:srcRect l="19799" t="15984" r="19799" b="25890"/>
          <a:stretch/>
        </p:blipFill>
        <p:spPr>
          <a:xfrm>
            <a:off x="141016" y="3925030"/>
            <a:ext cx="504497" cy="549268"/>
          </a:xfrm>
          <a:prstGeom prst="rect">
            <a:avLst/>
          </a:prstGeom>
        </p:spPr>
      </p:pic>
      <p:pic>
        <p:nvPicPr>
          <p:cNvPr id="14" name="Picture 13">
            <a:extLst>
              <a:ext uri="{FF2B5EF4-FFF2-40B4-BE49-F238E27FC236}">
                <a16:creationId xmlns:a16="http://schemas.microsoft.com/office/drawing/2014/main" id="{F4130694-41B8-4BA6-A67C-65B6C5F42562}"/>
              </a:ext>
            </a:extLst>
          </p:cNvPr>
          <p:cNvPicPr>
            <a:picLocks noChangeAspect="1"/>
          </p:cNvPicPr>
          <p:nvPr/>
        </p:nvPicPr>
        <p:blipFill rotWithShape="1">
          <a:blip r:embed="rId6"/>
          <a:srcRect l="13976" t="11560" r="18072" b="22677"/>
          <a:stretch/>
        </p:blipFill>
        <p:spPr>
          <a:xfrm>
            <a:off x="6154058" y="978763"/>
            <a:ext cx="567559" cy="621437"/>
          </a:xfrm>
          <a:prstGeom prst="rect">
            <a:avLst/>
          </a:prstGeom>
        </p:spPr>
      </p:pic>
    </p:spTree>
    <p:extLst>
      <p:ext uri="{BB962C8B-B14F-4D97-AF65-F5344CB8AC3E}">
        <p14:creationId xmlns:p14="http://schemas.microsoft.com/office/powerpoint/2010/main" val="1791117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decel="70000" fill="hold" grpId="0" nodeType="afterEffect">
                                  <p:stCondLst>
                                    <p:cond delay="0"/>
                                  </p:stCondLst>
                                  <p:iterate type="lt">
                                    <p:tmPct val="10000"/>
                                  </p:iterate>
                                  <p:childTnLst>
                                    <p:set>
                                      <p:cBhvr>
                                        <p:cTn id="6" dur="855" fill="hold">
                                          <p:stCondLst>
                                            <p:cond delay="1"/>
                                          </p:stCondLst>
                                        </p:cTn>
                                        <p:tgtEl>
                                          <p:spTgt spid="4"/>
                                        </p:tgtEl>
                                        <p:attrNameLst>
                                          <p:attrName>style.visibility</p:attrName>
                                        </p:attrNameLst>
                                      </p:cBhvr>
                                      <p:to>
                                        <p:strVal val="visible"/>
                                      </p:to>
                                    </p:set>
                                    <p:anim to="" calcmode="lin" valueType="num">
                                      <p:cBhvr>
                                        <p:cTn id="7" dur="1" fill="hold">
                                          <p:stCondLst>
                                            <p:cond delay="0"/>
                                          </p:stCondLst>
                                        </p:cTn>
                                        <p:tgtEl>
                                          <p:spTgt spid="4"/>
                                        </p:tgtEl>
                                        <p:attrNameLst>
                                          <p:attrName>ppt_x</p:attrName>
                                        </p:attrNameLst>
                                      </p:cBhvr>
                                      <p:tavLst>
                                        <p:tav tm="0">
                                          <p:val>
                                            <p:strVal val="#ppt_x"/>
                                          </p:val>
                                        </p:tav>
                                        <p:tav tm="100000">
                                          <p:val>
                                            <p:strVal val="#ppt_x+0.15*sin(rand(0-360)+0)+2"/>
                                          </p:val>
                                        </p:tav>
                                      </p:tavLst>
                                    </p:anim>
                                    <p:anim to="" calcmode="lin" valueType="num">
                                      <p:cBhvr>
                                        <p:cTn id="8" dur="1" fill="hold">
                                          <p:stCondLst>
                                            <p:cond delay="0"/>
                                          </p:stCondLst>
                                        </p:cTn>
                                        <p:tgtEl>
                                          <p:spTgt spid="4"/>
                                        </p:tgtEl>
                                        <p:attrNameLst>
                                          <p:attrName>ppt_y</p:attrName>
                                        </p:attrNameLst>
                                      </p:cBhvr>
                                      <p:tavLst>
                                        <p:tav tm="0">
                                          <p:val>
                                            <p:strVal val="#ppt_y"/>
                                          </p:val>
                                        </p:tav>
                                        <p:tav tm="100000">
                                          <p:val>
                                            <p:strVal val="#ppt_y+0.15*sin(rand(0-360)+0)+2"/>
                                          </p:val>
                                        </p:tav>
                                      </p:tavLst>
                                    </p:anim>
                                    <p:anim to="" calcmode="lin" valueType="num">
                                      <p:cBhvr>
                                        <p:cTn id="9" dur="998" fill="hold">
                                          <p:stCondLst>
                                            <p:cond delay="2"/>
                                          </p:stCondLst>
                                        </p:cTn>
                                        <p:tgtEl>
                                          <p:spTgt spid="4"/>
                                        </p:tgtEl>
                                        <p:attrNameLst>
                                          <p:attrName>style.opacity</p:attrName>
                                        </p:attrNameLst>
                                      </p:cBhvr>
                                      <p:tavLst>
                                        <p:tav tm="0">
                                          <p:val>
                                            <p:strVal val="0"/>
                                          </p:val>
                                        </p:tav>
                                        <p:tav tm="100000">
                                          <p:val>
                                            <p:strVal val="1"/>
                                          </p:val>
                                        </p:tav>
                                      </p:tavLst>
                                    </p:anim>
                                    <p:animScale>
                                      <p:cBhvr>
                                        <p:cTn id="10" dur="998" fill="hold">
                                          <p:stCondLst>
                                            <p:cond delay="1"/>
                                          </p:stCondLst>
                                        </p:cTn>
                                        <p:tgtEl>
                                          <p:spTgt spid="4"/>
                                        </p:tgtEl>
                                      </p:cBhvr>
                                      <p:from x="500000" y="500000"/>
                                      <p:to x="100000" y="100000"/>
                                    </p:animScale>
                                    <p:anim to="" calcmode="lin" valueType="num">
                                      <p:cBhvr>
                                        <p:cTn id="11" dur="714" fill="hold">
                                          <p:stCondLst>
                                            <p:cond delay="286"/>
                                          </p:stCondLst>
                                        </p:cTn>
                                        <p:tgtEl>
                                          <p:spTgt spid="4"/>
                                        </p:tgtEl>
                                        <p:attrNameLst>
                                          <p:attrName>ppt_x</p:attrName>
                                        </p:attrNameLst>
                                      </p:cBhvr>
                                      <p:tavLst>
                                        <p:tav tm="0">
                                          <p:val>
                                            <p:strVal val="ppt_x-2"/>
                                          </p:val>
                                        </p:tav>
                                        <p:tav tm="100000">
                                          <p:val>
                                            <p:strVal val="#ppt_x"/>
                                          </p:val>
                                        </p:tav>
                                      </p:tavLst>
                                    </p:anim>
                                    <p:anim to="" calcmode="lin" valueType="num">
                                      <p:cBhvr>
                                        <p:cTn id="12" dur="714" fill="hold">
                                          <p:stCondLst>
                                            <p:cond delay="286"/>
                                          </p:stCondLst>
                                        </p:cTn>
                                        <p:tgtEl>
                                          <p:spTgt spid="4"/>
                                        </p:tgtEl>
                                        <p:attrNameLst>
                                          <p:attrName>ppt_y</p:attrName>
                                        </p:attrNameLst>
                                      </p:cBhvr>
                                      <p:tavLst>
                                        <p:tav tm="0">
                                          <p:val>
                                            <p:strVal val="ppt_y-2"/>
                                          </p:val>
                                        </p:tav>
                                        <p:tav tm="100000">
                                          <p:val>
                                            <p:strVal val="#ppt_y"/>
                                          </p:val>
                                        </p:tav>
                                      </p:tavLst>
                                    </p:anim>
                                  </p:childTnLst>
                                </p:cTn>
                              </p:par>
                            </p:childTnLst>
                          </p:cTn>
                        </p:par>
                        <p:par>
                          <p:cTn id="13" fill="hold">
                            <p:stCondLst>
                              <p:cond delay="150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80">
                                          <p:stCondLst>
                                            <p:cond delay="0"/>
                                          </p:stCondLst>
                                        </p:cTn>
                                        <p:tgtEl>
                                          <p:spTgt spid="12"/>
                                        </p:tgtEl>
                                      </p:cBhvr>
                                    </p:animEffect>
                                    <p:anim calcmode="lin" valueType="num">
                                      <p:cBhvr>
                                        <p:cTn id="3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4" dur="26">
                                          <p:stCondLst>
                                            <p:cond delay="650"/>
                                          </p:stCondLst>
                                        </p:cTn>
                                        <p:tgtEl>
                                          <p:spTgt spid="12"/>
                                        </p:tgtEl>
                                      </p:cBhvr>
                                      <p:to x="100000" y="60000"/>
                                    </p:animScale>
                                    <p:animScale>
                                      <p:cBhvr>
                                        <p:cTn id="45" dur="166" decel="50000">
                                          <p:stCondLst>
                                            <p:cond delay="676"/>
                                          </p:stCondLst>
                                        </p:cTn>
                                        <p:tgtEl>
                                          <p:spTgt spid="12"/>
                                        </p:tgtEl>
                                      </p:cBhvr>
                                      <p:to x="100000" y="100000"/>
                                    </p:animScale>
                                    <p:animScale>
                                      <p:cBhvr>
                                        <p:cTn id="46" dur="26">
                                          <p:stCondLst>
                                            <p:cond delay="1312"/>
                                          </p:stCondLst>
                                        </p:cTn>
                                        <p:tgtEl>
                                          <p:spTgt spid="12"/>
                                        </p:tgtEl>
                                      </p:cBhvr>
                                      <p:to x="100000" y="80000"/>
                                    </p:animScale>
                                    <p:animScale>
                                      <p:cBhvr>
                                        <p:cTn id="47" dur="166" decel="50000">
                                          <p:stCondLst>
                                            <p:cond delay="1338"/>
                                          </p:stCondLst>
                                        </p:cTn>
                                        <p:tgtEl>
                                          <p:spTgt spid="12"/>
                                        </p:tgtEl>
                                      </p:cBhvr>
                                      <p:to x="100000" y="100000"/>
                                    </p:animScale>
                                    <p:animScale>
                                      <p:cBhvr>
                                        <p:cTn id="48" dur="26">
                                          <p:stCondLst>
                                            <p:cond delay="1642"/>
                                          </p:stCondLst>
                                        </p:cTn>
                                        <p:tgtEl>
                                          <p:spTgt spid="12"/>
                                        </p:tgtEl>
                                      </p:cBhvr>
                                      <p:to x="100000" y="90000"/>
                                    </p:animScale>
                                    <p:animScale>
                                      <p:cBhvr>
                                        <p:cTn id="49" dur="166" decel="50000">
                                          <p:stCondLst>
                                            <p:cond delay="1668"/>
                                          </p:stCondLst>
                                        </p:cTn>
                                        <p:tgtEl>
                                          <p:spTgt spid="12"/>
                                        </p:tgtEl>
                                      </p:cBhvr>
                                      <p:to x="100000" y="100000"/>
                                    </p:animScale>
                                    <p:animScale>
                                      <p:cBhvr>
                                        <p:cTn id="50" dur="26">
                                          <p:stCondLst>
                                            <p:cond delay="1808"/>
                                          </p:stCondLst>
                                        </p:cTn>
                                        <p:tgtEl>
                                          <p:spTgt spid="12"/>
                                        </p:tgtEl>
                                      </p:cBhvr>
                                      <p:to x="100000" y="95000"/>
                                    </p:animScale>
                                    <p:animScale>
                                      <p:cBhvr>
                                        <p:cTn id="51" dur="166" decel="50000">
                                          <p:stCondLst>
                                            <p:cond delay="1834"/>
                                          </p:stCondLst>
                                        </p:cTn>
                                        <p:tgtEl>
                                          <p:spTgt spid="12"/>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down)">
                                      <p:cBhvr>
                                        <p:cTn id="56" dur="580">
                                          <p:stCondLst>
                                            <p:cond delay="0"/>
                                          </p:stCondLst>
                                        </p:cTn>
                                        <p:tgtEl>
                                          <p:spTgt spid="13"/>
                                        </p:tgtEl>
                                      </p:cBhvr>
                                    </p:animEffect>
                                    <p:anim calcmode="lin" valueType="num">
                                      <p:cBhvr>
                                        <p:cTn id="5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2" dur="26">
                                          <p:stCondLst>
                                            <p:cond delay="650"/>
                                          </p:stCondLst>
                                        </p:cTn>
                                        <p:tgtEl>
                                          <p:spTgt spid="13"/>
                                        </p:tgtEl>
                                      </p:cBhvr>
                                      <p:to x="100000" y="60000"/>
                                    </p:animScale>
                                    <p:animScale>
                                      <p:cBhvr>
                                        <p:cTn id="63" dur="166" decel="50000">
                                          <p:stCondLst>
                                            <p:cond delay="676"/>
                                          </p:stCondLst>
                                        </p:cTn>
                                        <p:tgtEl>
                                          <p:spTgt spid="13"/>
                                        </p:tgtEl>
                                      </p:cBhvr>
                                      <p:to x="100000" y="100000"/>
                                    </p:animScale>
                                    <p:animScale>
                                      <p:cBhvr>
                                        <p:cTn id="64" dur="26">
                                          <p:stCondLst>
                                            <p:cond delay="1312"/>
                                          </p:stCondLst>
                                        </p:cTn>
                                        <p:tgtEl>
                                          <p:spTgt spid="13"/>
                                        </p:tgtEl>
                                      </p:cBhvr>
                                      <p:to x="100000" y="80000"/>
                                    </p:animScale>
                                    <p:animScale>
                                      <p:cBhvr>
                                        <p:cTn id="65" dur="166" decel="50000">
                                          <p:stCondLst>
                                            <p:cond delay="1338"/>
                                          </p:stCondLst>
                                        </p:cTn>
                                        <p:tgtEl>
                                          <p:spTgt spid="13"/>
                                        </p:tgtEl>
                                      </p:cBhvr>
                                      <p:to x="100000" y="100000"/>
                                    </p:animScale>
                                    <p:animScale>
                                      <p:cBhvr>
                                        <p:cTn id="66" dur="26">
                                          <p:stCondLst>
                                            <p:cond delay="1642"/>
                                          </p:stCondLst>
                                        </p:cTn>
                                        <p:tgtEl>
                                          <p:spTgt spid="13"/>
                                        </p:tgtEl>
                                      </p:cBhvr>
                                      <p:to x="100000" y="90000"/>
                                    </p:animScale>
                                    <p:animScale>
                                      <p:cBhvr>
                                        <p:cTn id="67" dur="166" decel="50000">
                                          <p:stCondLst>
                                            <p:cond delay="1668"/>
                                          </p:stCondLst>
                                        </p:cTn>
                                        <p:tgtEl>
                                          <p:spTgt spid="13"/>
                                        </p:tgtEl>
                                      </p:cBhvr>
                                      <p:to x="100000" y="100000"/>
                                    </p:animScale>
                                    <p:animScale>
                                      <p:cBhvr>
                                        <p:cTn id="68" dur="26">
                                          <p:stCondLst>
                                            <p:cond delay="1808"/>
                                          </p:stCondLst>
                                        </p:cTn>
                                        <p:tgtEl>
                                          <p:spTgt spid="13"/>
                                        </p:tgtEl>
                                      </p:cBhvr>
                                      <p:to x="100000" y="95000"/>
                                    </p:animScale>
                                    <p:animScale>
                                      <p:cBhvr>
                                        <p:cTn id="69" dur="166" decel="50000">
                                          <p:stCondLst>
                                            <p:cond delay="1834"/>
                                          </p:stCondLst>
                                        </p:cTn>
                                        <p:tgtEl>
                                          <p:spTgt spid="13"/>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wipe(down)">
                                      <p:cBhvr>
                                        <p:cTn id="74" dur="580">
                                          <p:stCondLst>
                                            <p:cond delay="0"/>
                                          </p:stCondLst>
                                        </p:cTn>
                                        <p:tgtEl>
                                          <p:spTgt spid="14"/>
                                        </p:tgtEl>
                                      </p:cBhvr>
                                    </p:animEffect>
                                    <p:anim calcmode="lin" valueType="num">
                                      <p:cBhvr>
                                        <p:cTn id="7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0" dur="26">
                                          <p:stCondLst>
                                            <p:cond delay="650"/>
                                          </p:stCondLst>
                                        </p:cTn>
                                        <p:tgtEl>
                                          <p:spTgt spid="14"/>
                                        </p:tgtEl>
                                      </p:cBhvr>
                                      <p:to x="100000" y="60000"/>
                                    </p:animScale>
                                    <p:animScale>
                                      <p:cBhvr>
                                        <p:cTn id="81" dur="166" decel="50000">
                                          <p:stCondLst>
                                            <p:cond delay="676"/>
                                          </p:stCondLst>
                                        </p:cTn>
                                        <p:tgtEl>
                                          <p:spTgt spid="14"/>
                                        </p:tgtEl>
                                      </p:cBhvr>
                                      <p:to x="100000" y="100000"/>
                                    </p:animScale>
                                    <p:animScale>
                                      <p:cBhvr>
                                        <p:cTn id="82" dur="26">
                                          <p:stCondLst>
                                            <p:cond delay="1312"/>
                                          </p:stCondLst>
                                        </p:cTn>
                                        <p:tgtEl>
                                          <p:spTgt spid="14"/>
                                        </p:tgtEl>
                                      </p:cBhvr>
                                      <p:to x="100000" y="80000"/>
                                    </p:animScale>
                                    <p:animScale>
                                      <p:cBhvr>
                                        <p:cTn id="83" dur="166" decel="50000">
                                          <p:stCondLst>
                                            <p:cond delay="1338"/>
                                          </p:stCondLst>
                                        </p:cTn>
                                        <p:tgtEl>
                                          <p:spTgt spid="14"/>
                                        </p:tgtEl>
                                      </p:cBhvr>
                                      <p:to x="100000" y="100000"/>
                                    </p:animScale>
                                    <p:animScale>
                                      <p:cBhvr>
                                        <p:cTn id="84" dur="26">
                                          <p:stCondLst>
                                            <p:cond delay="1642"/>
                                          </p:stCondLst>
                                        </p:cTn>
                                        <p:tgtEl>
                                          <p:spTgt spid="14"/>
                                        </p:tgtEl>
                                      </p:cBhvr>
                                      <p:to x="100000" y="90000"/>
                                    </p:animScale>
                                    <p:animScale>
                                      <p:cBhvr>
                                        <p:cTn id="85" dur="166" decel="50000">
                                          <p:stCondLst>
                                            <p:cond delay="1668"/>
                                          </p:stCondLst>
                                        </p:cTn>
                                        <p:tgtEl>
                                          <p:spTgt spid="14"/>
                                        </p:tgtEl>
                                      </p:cBhvr>
                                      <p:to x="100000" y="100000"/>
                                    </p:animScale>
                                    <p:animScale>
                                      <p:cBhvr>
                                        <p:cTn id="86" dur="26">
                                          <p:stCondLst>
                                            <p:cond delay="1808"/>
                                          </p:stCondLst>
                                        </p:cTn>
                                        <p:tgtEl>
                                          <p:spTgt spid="14"/>
                                        </p:tgtEl>
                                      </p:cBhvr>
                                      <p:to x="100000" y="95000"/>
                                    </p:animScale>
                                    <p:animScale>
                                      <p:cBhvr>
                                        <p:cTn id="87"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3322CF-E88C-42B8-84F6-C8428E4B141E}"/>
              </a:ext>
            </a:extLst>
          </p:cNvPr>
          <p:cNvSpPr txBox="1"/>
          <p:nvPr/>
        </p:nvSpPr>
        <p:spPr>
          <a:xfrm>
            <a:off x="2707187" y="323525"/>
            <a:ext cx="6626180" cy="830997"/>
          </a:xfrm>
          <a:prstGeom prst="rect">
            <a:avLst/>
          </a:prstGeom>
          <a:noFill/>
        </p:spPr>
        <p:txBody>
          <a:bodyPr wrap="square" rtlCol="0">
            <a:spAutoFit/>
          </a:bodyPr>
          <a:lstStyle/>
          <a:p>
            <a:pPr algn="ctr"/>
            <a:r>
              <a:rPr lang="en-US" sz="4800" dirty="0">
                <a:solidFill>
                  <a:srgbClr val="EA6124"/>
                </a:solidFill>
                <a:effectLst>
                  <a:outerShdw blurRad="38100" dist="38100" dir="2700000" algn="tl">
                    <a:srgbClr val="000000">
                      <a:alpha val="43137"/>
                    </a:srgbClr>
                  </a:outerShdw>
                </a:effectLst>
                <a:latin typeface="HP-167" panose="020B0803050302020204" pitchFamily="34" charset="0"/>
              </a:rPr>
              <a:t>LUYỆN ĐỌC</a:t>
            </a:r>
          </a:p>
        </p:txBody>
      </p:sp>
      <p:grpSp>
        <p:nvGrpSpPr>
          <p:cNvPr id="3" name="3">
            <a:extLst>
              <a:ext uri="{FF2B5EF4-FFF2-40B4-BE49-F238E27FC236}">
                <a16:creationId xmlns:a16="http://schemas.microsoft.com/office/drawing/2014/main" id="{6156D956-C04C-48A3-BE76-98EDFCC8CB75}"/>
              </a:ext>
            </a:extLst>
          </p:cNvPr>
          <p:cNvGrpSpPr/>
          <p:nvPr/>
        </p:nvGrpSpPr>
        <p:grpSpPr>
          <a:xfrm>
            <a:off x="2004967" y="1642432"/>
            <a:ext cx="7499778" cy="3046988"/>
            <a:chOff x="8216176" y="2098071"/>
            <a:chExt cx="6459678" cy="3046988"/>
          </a:xfrm>
        </p:grpSpPr>
        <p:sp>
          <p:nvSpPr>
            <p:cNvPr id="4" name="42">
              <a:extLst>
                <a:ext uri="{FF2B5EF4-FFF2-40B4-BE49-F238E27FC236}">
                  <a16:creationId xmlns:a16="http://schemas.microsoft.com/office/drawing/2014/main" id="{722366BA-CF75-45F5-A2F7-DDB9FF0DD831}"/>
                </a:ext>
              </a:extLst>
            </p:cNvPr>
            <p:cNvSpPr/>
            <p:nvPr/>
          </p:nvSpPr>
          <p:spPr>
            <a:xfrm rot="3274">
              <a:off x="9262552" y="2098071"/>
              <a:ext cx="5413302" cy="3046988"/>
            </a:xfrm>
            <a:prstGeom prst="rect">
              <a:avLst/>
            </a:prstGeom>
          </p:spPr>
          <p:txBody>
            <a:bodyPr wrap="square">
              <a:spAutoFit/>
            </a:bodyPr>
            <a:lstStyle/>
            <a:p>
              <a:r>
                <a:rPr lang="en-US" sz="4800">
                  <a:solidFill>
                    <a:schemeClr val="tx1">
                      <a:lumMod val="95000"/>
                      <a:lumOff val="5000"/>
                    </a:schemeClr>
                  </a:solidFill>
                  <a:latin typeface="Arial-Rounded" panose="020B0500000000000000" pitchFamily="34" charset="0"/>
                  <a:cs typeface="Arial-Rounded" panose="020B0500000000000000" pitchFamily="34" charset="0"/>
                </a:rPr>
                <a:t>Một năm, trời hạn hán</a:t>
              </a:r>
            </a:p>
            <a:p>
              <a:r>
                <a:rPr lang="en-US" sz="4800">
                  <a:solidFill>
                    <a:schemeClr val="tx1">
                      <a:lumMod val="95000"/>
                      <a:lumOff val="5000"/>
                    </a:schemeClr>
                  </a:solidFill>
                  <a:latin typeface="Arial-Rounded" panose="020B0500000000000000" pitchFamily="34" charset="0"/>
                  <a:cs typeface="Arial-Rounded" panose="020B0500000000000000" pitchFamily="34" charset="0"/>
                </a:rPr>
                <a:t>Suối cạn, cỏ héo khô</a:t>
              </a:r>
            </a:p>
            <a:p>
              <a:r>
                <a:rPr lang="en-US" sz="4800">
                  <a:solidFill>
                    <a:srgbClr val="953122"/>
                  </a:solidFill>
                  <a:latin typeface="Arial-Rounded" panose="020B0500000000000000" pitchFamily="34" charset="0"/>
                  <a:cs typeface="Arial-Rounded" panose="020B0500000000000000" pitchFamily="34" charset="0"/>
                </a:rPr>
                <a:t>Lấy gì nuôi đôi bạn</a:t>
              </a:r>
            </a:p>
            <a:p>
              <a:r>
                <a:rPr lang="en-US" sz="4800">
                  <a:solidFill>
                    <a:srgbClr val="953122"/>
                  </a:solidFill>
                  <a:latin typeface="Arial-Rounded" panose="020B0500000000000000" pitchFamily="34" charset="0"/>
                  <a:cs typeface="Arial-Rounded" panose="020B0500000000000000" pitchFamily="34" charset="0"/>
                </a:rPr>
                <a:t>Chờ mưa đến bao giờ ?</a:t>
              </a:r>
            </a:p>
          </p:txBody>
        </p:sp>
        <p:pic>
          <p:nvPicPr>
            <p:cNvPr id="5" name="44">
              <a:extLst>
                <a:ext uri="{FF2B5EF4-FFF2-40B4-BE49-F238E27FC236}">
                  <a16:creationId xmlns:a16="http://schemas.microsoft.com/office/drawing/2014/main" id="{AE4ECF1E-E1BB-404C-9634-C9D61B461B04}"/>
                </a:ext>
              </a:extLst>
            </p:cNvPr>
            <p:cNvPicPr>
              <a:picLocks noChangeAspect="1"/>
            </p:cNvPicPr>
            <p:nvPr/>
          </p:nvPicPr>
          <p:blipFill>
            <a:blip r:embed="rId2"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8216176" y="2169527"/>
              <a:ext cx="737698" cy="757370"/>
            </a:xfrm>
            <a:prstGeom prst="rect">
              <a:avLst/>
            </a:prstGeom>
          </p:spPr>
        </p:pic>
      </p:grpSp>
      <p:cxnSp>
        <p:nvCxnSpPr>
          <p:cNvPr id="6" name="Straight Connector 5">
            <a:extLst>
              <a:ext uri="{FF2B5EF4-FFF2-40B4-BE49-F238E27FC236}">
                <a16:creationId xmlns:a16="http://schemas.microsoft.com/office/drawing/2014/main" id="{DDD44118-D1FC-42A3-88EB-112C525AA28C}"/>
              </a:ext>
            </a:extLst>
          </p:cNvPr>
          <p:cNvCxnSpPr/>
          <p:nvPr/>
        </p:nvCxnSpPr>
        <p:spPr>
          <a:xfrm flipH="1">
            <a:off x="5749057" y="1778276"/>
            <a:ext cx="174734" cy="6285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52CD80A-5A33-4F81-8A95-644539ADF761}"/>
              </a:ext>
            </a:extLst>
          </p:cNvPr>
          <p:cNvCxnSpPr/>
          <p:nvPr/>
        </p:nvCxnSpPr>
        <p:spPr>
          <a:xfrm flipH="1">
            <a:off x="5620306" y="2499833"/>
            <a:ext cx="174734" cy="6285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86DB8308-465E-42FE-8F65-A0056606DB3C}"/>
              </a:ext>
            </a:extLst>
          </p:cNvPr>
          <p:cNvGrpSpPr/>
          <p:nvPr/>
        </p:nvGrpSpPr>
        <p:grpSpPr>
          <a:xfrm>
            <a:off x="9246000" y="3876618"/>
            <a:ext cx="249979" cy="628593"/>
            <a:chOff x="3075709" y="1064527"/>
            <a:chExt cx="324390" cy="826618"/>
          </a:xfrm>
        </p:grpSpPr>
        <p:cxnSp>
          <p:nvCxnSpPr>
            <p:cNvPr id="9" name="Straight Connector 8">
              <a:extLst>
                <a:ext uri="{FF2B5EF4-FFF2-40B4-BE49-F238E27FC236}">
                  <a16:creationId xmlns:a16="http://schemas.microsoft.com/office/drawing/2014/main" id="{1C5EC972-48C6-4FBE-AD1C-2B5079B7A5ED}"/>
                </a:ext>
              </a:extLst>
            </p:cNvPr>
            <p:cNvCxnSpPr/>
            <p:nvPr/>
          </p:nvCxnSpPr>
          <p:spPr>
            <a:xfrm flipH="1">
              <a:off x="3075709" y="1064527"/>
              <a:ext cx="226747" cy="8266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75D79D4-A43D-4918-922E-F67BB1314A0B}"/>
                </a:ext>
              </a:extLst>
            </p:cNvPr>
            <p:cNvCxnSpPr/>
            <p:nvPr/>
          </p:nvCxnSpPr>
          <p:spPr>
            <a:xfrm flipH="1">
              <a:off x="3173351" y="1064527"/>
              <a:ext cx="226748" cy="8266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46890D82-0EE8-4300-A950-0315BF73C461}"/>
              </a:ext>
            </a:extLst>
          </p:cNvPr>
          <p:cNvCxnSpPr/>
          <p:nvPr/>
        </p:nvCxnSpPr>
        <p:spPr>
          <a:xfrm flipH="1">
            <a:off x="8153400" y="3276600"/>
            <a:ext cx="174734" cy="6285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053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par>
                          <p:cTn id="26" fill="hold">
                            <p:stCondLst>
                              <p:cond delay="1500"/>
                            </p:stCondLst>
                            <p:childTnLst>
                              <p:par>
                                <p:cTn id="27" presetID="22" presetClass="entr" presetSubtype="1"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9645D2C-30E5-4148-ACFD-6C8CC426678F}"/>
              </a:ext>
            </a:extLst>
          </p:cNvPr>
          <p:cNvPicPr>
            <a:picLocks noChangeAspect="1"/>
          </p:cNvPicPr>
          <p:nvPr/>
        </p:nvPicPr>
        <p:blipFill>
          <a:blip r:embed="rId2"/>
          <a:stretch>
            <a:fillRect/>
          </a:stretch>
        </p:blipFill>
        <p:spPr>
          <a:xfrm flipH="1">
            <a:off x="8991600" y="4430008"/>
            <a:ext cx="3045195" cy="2180235"/>
          </a:xfrm>
          <a:prstGeom prst="roundRect">
            <a:avLst/>
          </a:prstGeom>
          <a:effectLst>
            <a:softEdge rad="127000"/>
          </a:effectLst>
        </p:spPr>
      </p:pic>
      <p:pic>
        <p:nvPicPr>
          <p:cNvPr id="3" name="Picture 2">
            <a:extLst>
              <a:ext uri="{FF2B5EF4-FFF2-40B4-BE49-F238E27FC236}">
                <a16:creationId xmlns:a16="http://schemas.microsoft.com/office/drawing/2014/main" id="{F1499864-E407-4B7A-8641-C7FE4A20024B}"/>
              </a:ext>
            </a:extLst>
          </p:cNvPr>
          <p:cNvPicPr>
            <a:picLocks noChangeAspect="1"/>
          </p:cNvPicPr>
          <p:nvPr/>
        </p:nvPicPr>
        <p:blipFill>
          <a:blip r:embed="rId3"/>
          <a:stretch>
            <a:fillRect/>
          </a:stretch>
        </p:blipFill>
        <p:spPr>
          <a:xfrm>
            <a:off x="169591" y="205154"/>
            <a:ext cx="1272203" cy="688934"/>
          </a:xfrm>
          <a:prstGeom prst="rect">
            <a:avLst/>
          </a:prstGeom>
        </p:spPr>
      </p:pic>
      <p:sp>
        <p:nvSpPr>
          <p:cNvPr id="4" name="TextBox 3">
            <a:extLst>
              <a:ext uri="{FF2B5EF4-FFF2-40B4-BE49-F238E27FC236}">
                <a16:creationId xmlns:a16="http://schemas.microsoft.com/office/drawing/2014/main" id="{EA2AD5DE-0EC2-4FA5-872A-8016A576A7D5}"/>
              </a:ext>
            </a:extLst>
          </p:cNvPr>
          <p:cNvSpPr txBox="1"/>
          <p:nvPr/>
        </p:nvSpPr>
        <p:spPr>
          <a:xfrm>
            <a:off x="4419600" y="247757"/>
            <a:ext cx="2301640" cy="646331"/>
          </a:xfrm>
          <a:prstGeom prst="rect">
            <a:avLst/>
          </a:prstGeom>
          <a:noFill/>
        </p:spPr>
        <p:txBody>
          <a:bodyPr wrap="square" rtlCol="0">
            <a:spAutoFit/>
          </a:bodyPr>
          <a:lstStyle/>
          <a:p>
            <a:pPr algn="ctr"/>
            <a:r>
              <a:rPr lang="en-US" sz="3600" b="1">
                <a:solidFill>
                  <a:srgbClr val="FC6F20"/>
                </a:solidFill>
                <a:latin typeface="Arial-Rounded" panose="020B0500000000000000" pitchFamily="34" charset="0"/>
                <a:ea typeface="Arial-Rounded" panose="020B0500000000000000" pitchFamily="34" charset="0"/>
                <a:cs typeface="Arial-Rounded" panose="020B0500000000000000" pitchFamily="34" charset="0"/>
              </a:rPr>
              <a:t>GỌI BẠN</a:t>
            </a:r>
            <a:endParaRPr lang="en-US" sz="7200" b="1" dirty="0">
              <a:solidFill>
                <a:srgbClr val="FC6F20"/>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20B70BAC-3E56-40B3-939B-8F4BEC3B5B18}"/>
              </a:ext>
            </a:extLst>
          </p:cNvPr>
          <p:cNvSpPr txBox="1"/>
          <p:nvPr/>
        </p:nvSpPr>
        <p:spPr>
          <a:xfrm>
            <a:off x="533400" y="921355"/>
            <a:ext cx="6324600" cy="2369880"/>
          </a:xfrm>
          <a:prstGeom prst="rect">
            <a:avLst/>
          </a:prstGeom>
          <a:noFill/>
        </p:spPr>
        <p:txBody>
          <a:bodyPr wrap="square" rtlCol="0">
            <a:spAutoFit/>
          </a:bodyPr>
          <a:lstStyle/>
          <a:p>
            <a:r>
              <a:rPr lang="en-US" sz="3700">
                <a:latin typeface="Arial-Rounded" panose="020B0500000000000000" pitchFamily="34" charset="0"/>
                <a:cs typeface="Arial-Rounded" panose="020B0500000000000000" pitchFamily="34" charset="0"/>
              </a:rPr>
              <a:t>Tự xa xưa </a:t>
            </a:r>
            <a:r>
              <a:rPr lang="en-US" sz="3700">
                <a:solidFill>
                  <a:srgbClr val="FF0000"/>
                </a:solidFill>
                <a:latin typeface="Arial-Rounded" panose="020B0500000000000000" pitchFamily="34" charset="0"/>
                <a:cs typeface="Arial-Rounded" panose="020B0500000000000000" pitchFamily="34" charset="0"/>
              </a:rPr>
              <a:t>thuở </a:t>
            </a:r>
            <a:r>
              <a:rPr lang="en-US" sz="3700">
                <a:latin typeface="Arial-Rounded" panose="020B0500000000000000" pitchFamily="34" charset="0"/>
                <a:cs typeface="Arial-Rounded" panose="020B0500000000000000" pitchFamily="34" charset="0"/>
              </a:rPr>
              <a:t>nào</a:t>
            </a:r>
          </a:p>
          <a:p>
            <a:r>
              <a:rPr lang="en-US" sz="3700">
                <a:latin typeface="Arial-Rounded" panose="020B0500000000000000" pitchFamily="34" charset="0"/>
                <a:cs typeface="Arial-Rounded" panose="020B0500000000000000" pitchFamily="34" charset="0"/>
              </a:rPr>
              <a:t>Trong rừng xanh </a:t>
            </a:r>
            <a:r>
              <a:rPr lang="en-US" sz="3700">
                <a:solidFill>
                  <a:srgbClr val="FF0000"/>
                </a:solidFill>
                <a:latin typeface="Arial-Rounded" panose="020B0500000000000000" pitchFamily="34" charset="0"/>
                <a:cs typeface="Arial-Rounded" panose="020B0500000000000000" pitchFamily="34" charset="0"/>
              </a:rPr>
              <a:t>sâu thẳm</a:t>
            </a:r>
          </a:p>
          <a:p>
            <a:r>
              <a:rPr lang="en-US" sz="3700">
                <a:latin typeface="Arial-Rounded" panose="020B0500000000000000" pitchFamily="34" charset="0"/>
                <a:cs typeface="Arial-Rounded" panose="020B0500000000000000" pitchFamily="34" charset="0"/>
              </a:rPr>
              <a:t>Đôi bạn sống bên nhau</a:t>
            </a:r>
          </a:p>
          <a:p>
            <a:r>
              <a:rPr lang="en-US" sz="3700">
                <a:latin typeface="Arial-Rounded" panose="020B0500000000000000" pitchFamily="34" charset="0"/>
                <a:cs typeface="Arial-Rounded" panose="020B0500000000000000" pitchFamily="34" charset="0"/>
              </a:rPr>
              <a:t>Bê vàng và dê trắng.</a:t>
            </a:r>
          </a:p>
        </p:txBody>
      </p:sp>
      <p:sp>
        <p:nvSpPr>
          <p:cNvPr id="8" name="TextBox 7">
            <a:extLst>
              <a:ext uri="{FF2B5EF4-FFF2-40B4-BE49-F238E27FC236}">
                <a16:creationId xmlns:a16="http://schemas.microsoft.com/office/drawing/2014/main" id="{B76DBE92-319E-4022-923C-D5512DB8C076}"/>
              </a:ext>
            </a:extLst>
          </p:cNvPr>
          <p:cNvSpPr txBox="1"/>
          <p:nvPr/>
        </p:nvSpPr>
        <p:spPr>
          <a:xfrm>
            <a:off x="533400" y="3855786"/>
            <a:ext cx="6898244" cy="2369880"/>
          </a:xfrm>
          <a:prstGeom prst="rect">
            <a:avLst/>
          </a:prstGeom>
          <a:noFill/>
        </p:spPr>
        <p:txBody>
          <a:bodyPr wrap="square" rtlCol="0">
            <a:spAutoFit/>
          </a:bodyPr>
          <a:lstStyle/>
          <a:p>
            <a:r>
              <a:rPr lang="en-US" sz="3700">
                <a:latin typeface="Arial-Rounded" panose="020B0500000000000000" pitchFamily="34" charset="0"/>
                <a:cs typeface="Arial-Rounded" panose="020B0500000000000000" pitchFamily="34" charset="0"/>
              </a:rPr>
              <a:t>Một năm, trời hạn hán</a:t>
            </a:r>
          </a:p>
          <a:p>
            <a:r>
              <a:rPr lang="en-US" sz="3700">
                <a:solidFill>
                  <a:srgbClr val="FF0000"/>
                </a:solidFill>
                <a:latin typeface="Arial-Rounded" panose="020B0500000000000000" pitchFamily="34" charset="0"/>
                <a:cs typeface="Arial-Rounded" panose="020B0500000000000000" pitchFamily="34" charset="0"/>
              </a:rPr>
              <a:t>Suối cạn</a:t>
            </a:r>
            <a:r>
              <a:rPr lang="en-US" sz="3700">
                <a:latin typeface="Arial-Rounded" panose="020B0500000000000000" pitchFamily="34" charset="0"/>
                <a:cs typeface="Arial-Rounded" panose="020B0500000000000000" pitchFamily="34" charset="0"/>
              </a:rPr>
              <a:t>, cỏ héo khô</a:t>
            </a:r>
          </a:p>
          <a:p>
            <a:r>
              <a:rPr lang="en-US" sz="3700">
                <a:solidFill>
                  <a:srgbClr val="FF0000"/>
                </a:solidFill>
                <a:latin typeface="Arial-Rounded" panose="020B0500000000000000" pitchFamily="34" charset="0"/>
                <a:cs typeface="Arial-Rounded" panose="020B0500000000000000" pitchFamily="34" charset="0"/>
              </a:rPr>
              <a:t>Lấy gì</a:t>
            </a:r>
            <a:r>
              <a:rPr lang="en-US" sz="3700">
                <a:latin typeface="Arial-Rounded" panose="020B0500000000000000" pitchFamily="34" charset="0"/>
                <a:cs typeface="Arial-Rounded" panose="020B0500000000000000" pitchFamily="34" charset="0"/>
              </a:rPr>
              <a:t> nuôi đôi bạn</a:t>
            </a:r>
          </a:p>
          <a:p>
            <a:r>
              <a:rPr lang="en-US" sz="3700">
                <a:latin typeface="Arial-Rounded" panose="020B0500000000000000" pitchFamily="34" charset="0"/>
                <a:cs typeface="Arial-Rounded" panose="020B0500000000000000" pitchFamily="34" charset="0"/>
              </a:rPr>
              <a:t>Chờ mưa đến bao giờ ?</a:t>
            </a:r>
          </a:p>
        </p:txBody>
      </p:sp>
      <p:sp>
        <p:nvSpPr>
          <p:cNvPr id="7" name="TextBox 6">
            <a:extLst>
              <a:ext uri="{FF2B5EF4-FFF2-40B4-BE49-F238E27FC236}">
                <a16:creationId xmlns:a16="http://schemas.microsoft.com/office/drawing/2014/main" id="{7419E2A0-9A31-4ACB-82DC-9ACDD3B8A731}"/>
              </a:ext>
            </a:extLst>
          </p:cNvPr>
          <p:cNvSpPr txBox="1"/>
          <p:nvPr/>
        </p:nvSpPr>
        <p:spPr>
          <a:xfrm>
            <a:off x="6629400" y="921355"/>
            <a:ext cx="5715000" cy="3508653"/>
          </a:xfrm>
          <a:prstGeom prst="rect">
            <a:avLst/>
          </a:prstGeom>
          <a:noFill/>
        </p:spPr>
        <p:txBody>
          <a:bodyPr wrap="square" rtlCol="0">
            <a:spAutoFit/>
          </a:bodyPr>
          <a:lstStyle/>
          <a:p>
            <a:r>
              <a:rPr lang="en-US" sz="3700">
                <a:latin typeface="Arial-Rounded" panose="020B0500000000000000" pitchFamily="34" charset="0"/>
                <a:cs typeface="Arial-Rounded" panose="020B0500000000000000" pitchFamily="34" charset="0"/>
              </a:rPr>
              <a:t>Bê vàng đi tìm cỏ</a:t>
            </a:r>
          </a:p>
          <a:p>
            <a:r>
              <a:rPr lang="en-US" sz="3700">
                <a:latin typeface="Arial-Rounded" panose="020B0500000000000000" pitchFamily="34" charset="0"/>
                <a:cs typeface="Arial-Rounded" panose="020B0500000000000000" pitchFamily="34" charset="0"/>
              </a:rPr>
              <a:t>Lang thang quên đường về</a:t>
            </a:r>
          </a:p>
          <a:p>
            <a:r>
              <a:rPr lang="en-US" sz="3700">
                <a:latin typeface="Arial-Rounded" panose="020B0500000000000000" pitchFamily="34" charset="0"/>
                <a:cs typeface="Arial-Rounded" panose="020B0500000000000000" pitchFamily="34" charset="0"/>
              </a:rPr>
              <a:t>Dê trắng thương bạn quá</a:t>
            </a:r>
          </a:p>
          <a:p>
            <a:r>
              <a:rPr lang="en-US" sz="3700">
                <a:latin typeface="Arial-Rounded" panose="020B0500000000000000" pitchFamily="34" charset="0"/>
                <a:cs typeface="Arial-Rounded" panose="020B0500000000000000" pitchFamily="34" charset="0"/>
              </a:rPr>
              <a:t>Chạy </a:t>
            </a:r>
            <a:r>
              <a:rPr lang="en-US" sz="3700">
                <a:solidFill>
                  <a:srgbClr val="FF0000"/>
                </a:solidFill>
                <a:latin typeface="Arial-Rounded" panose="020B0500000000000000" pitchFamily="34" charset="0"/>
                <a:cs typeface="Arial-Rounded" panose="020B0500000000000000" pitchFamily="34" charset="0"/>
              </a:rPr>
              <a:t>khắp nẻo</a:t>
            </a:r>
            <a:r>
              <a:rPr lang="en-US" sz="3700">
                <a:latin typeface="Arial-Rounded" panose="020B0500000000000000" pitchFamily="34" charset="0"/>
                <a:cs typeface="Arial-Rounded" panose="020B0500000000000000" pitchFamily="34" charset="0"/>
              </a:rPr>
              <a:t> tìm bê</a:t>
            </a:r>
          </a:p>
          <a:p>
            <a:r>
              <a:rPr lang="en-US" sz="3700">
                <a:latin typeface="Arial-Rounded" panose="020B0500000000000000" pitchFamily="34" charset="0"/>
                <a:cs typeface="Arial-Rounded" panose="020B0500000000000000" pitchFamily="34" charset="0"/>
              </a:rPr>
              <a:t>Đến bây giờ dê trắng</a:t>
            </a:r>
          </a:p>
          <a:p>
            <a:r>
              <a:rPr lang="en-US" sz="3700">
                <a:latin typeface="Arial-Rounded" panose="020B0500000000000000" pitchFamily="34" charset="0"/>
                <a:cs typeface="Arial-Rounded" panose="020B0500000000000000" pitchFamily="34" charset="0"/>
              </a:rPr>
              <a:t>Vẫn gọi hoài: “Bê! Bê!”.</a:t>
            </a:r>
            <a:endParaRPr lang="en-US" sz="3700" dirty="0">
              <a:latin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1886DABC-E1BA-4B34-A128-A67B2F043BC5}"/>
              </a:ext>
            </a:extLst>
          </p:cNvPr>
          <p:cNvSpPr txBox="1"/>
          <p:nvPr/>
        </p:nvSpPr>
        <p:spPr>
          <a:xfrm>
            <a:off x="8077200" y="4430008"/>
            <a:ext cx="2209800" cy="584775"/>
          </a:xfrm>
          <a:prstGeom prst="rect">
            <a:avLst/>
          </a:prstGeom>
          <a:noFill/>
        </p:spPr>
        <p:txBody>
          <a:bodyPr wrap="square" rtlCol="0">
            <a:spAutoFit/>
          </a:bodyPr>
          <a:lstStyle/>
          <a:p>
            <a:pPr algn="ctr"/>
            <a:r>
              <a:rPr lang="en-US" sz="3200" i="1">
                <a:latin typeface="Arial-Rounded" panose="020B0500000000000000" pitchFamily="34" charset="0"/>
                <a:cs typeface="Arial-Rounded" panose="020B0500000000000000" pitchFamily="34" charset="0"/>
              </a:rPr>
              <a:t>(Định Hải)</a:t>
            </a:r>
            <a:endParaRPr lang="en-US" sz="3200" i="1" dirty="0">
              <a:latin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83792099-D8F3-49BE-9DA3-62E04009812F}"/>
              </a:ext>
            </a:extLst>
          </p:cNvPr>
          <p:cNvPicPr>
            <a:picLocks noChangeAspect="1"/>
          </p:cNvPicPr>
          <p:nvPr/>
        </p:nvPicPr>
        <p:blipFill rotWithShape="1">
          <a:blip r:embed="rId4"/>
          <a:srcRect l="20762" t="12636" r="18835" b="29239"/>
          <a:stretch/>
        </p:blipFill>
        <p:spPr>
          <a:xfrm>
            <a:off x="160066" y="978763"/>
            <a:ext cx="504497" cy="549267"/>
          </a:xfrm>
          <a:prstGeom prst="rect">
            <a:avLst/>
          </a:prstGeom>
        </p:spPr>
      </p:pic>
      <p:pic>
        <p:nvPicPr>
          <p:cNvPr id="13" name="Picture 12">
            <a:extLst>
              <a:ext uri="{FF2B5EF4-FFF2-40B4-BE49-F238E27FC236}">
                <a16:creationId xmlns:a16="http://schemas.microsoft.com/office/drawing/2014/main" id="{08CE2B5D-3D77-4C9C-B321-36811AB07F56}"/>
              </a:ext>
            </a:extLst>
          </p:cNvPr>
          <p:cNvPicPr>
            <a:picLocks noChangeAspect="1"/>
          </p:cNvPicPr>
          <p:nvPr/>
        </p:nvPicPr>
        <p:blipFill rotWithShape="1">
          <a:blip r:embed="rId5"/>
          <a:srcRect l="19799" t="15984" r="19799" b="25890"/>
          <a:stretch/>
        </p:blipFill>
        <p:spPr>
          <a:xfrm>
            <a:off x="141016" y="3925030"/>
            <a:ext cx="504497" cy="549268"/>
          </a:xfrm>
          <a:prstGeom prst="rect">
            <a:avLst/>
          </a:prstGeom>
        </p:spPr>
      </p:pic>
      <p:pic>
        <p:nvPicPr>
          <p:cNvPr id="14" name="Picture 13">
            <a:extLst>
              <a:ext uri="{FF2B5EF4-FFF2-40B4-BE49-F238E27FC236}">
                <a16:creationId xmlns:a16="http://schemas.microsoft.com/office/drawing/2014/main" id="{F4130694-41B8-4BA6-A67C-65B6C5F42562}"/>
              </a:ext>
            </a:extLst>
          </p:cNvPr>
          <p:cNvPicPr>
            <a:picLocks noChangeAspect="1"/>
          </p:cNvPicPr>
          <p:nvPr/>
        </p:nvPicPr>
        <p:blipFill rotWithShape="1">
          <a:blip r:embed="rId6"/>
          <a:srcRect l="13976" t="11560" r="18072" b="22677"/>
          <a:stretch/>
        </p:blipFill>
        <p:spPr>
          <a:xfrm>
            <a:off x="6154058" y="978763"/>
            <a:ext cx="567559" cy="621437"/>
          </a:xfrm>
          <a:prstGeom prst="rect">
            <a:avLst/>
          </a:prstGeom>
        </p:spPr>
      </p:pic>
    </p:spTree>
    <p:extLst>
      <p:ext uri="{BB962C8B-B14F-4D97-AF65-F5344CB8AC3E}">
        <p14:creationId xmlns:p14="http://schemas.microsoft.com/office/powerpoint/2010/main" val="2341145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7F96EF-DD89-4C94-9DFF-2CA0BD346B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79802"/>
            <a:ext cx="1317951" cy="1295400"/>
          </a:xfrm>
          <a:prstGeom prst="rect">
            <a:avLst/>
          </a:prstGeom>
        </p:spPr>
      </p:pic>
      <p:sp>
        <p:nvSpPr>
          <p:cNvPr id="4" name="TextBox 3">
            <a:extLst>
              <a:ext uri="{FF2B5EF4-FFF2-40B4-BE49-F238E27FC236}">
                <a16:creationId xmlns:a16="http://schemas.microsoft.com/office/drawing/2014/main" id="{72700385-817A-4540-A506-C0B0FF9AF087}"/>
              </a:ext>
            </a:extLst>
          </p:cNvPr>
          <p:cNvSpPr txBox="1"/>
          <p:nvPr/>
        </p:nvSpPr>
        <p:spPr>
          <a:xfrm>
            <a:off x="3962400" y="152400"/>
            <a:ext cx="4768805" cy="830997"/>
          </a:xfrm>
          <a:prstGeom prst="rect">
            <a:avLst/>
          </a:prstGeom>
          <a:noFill/>
        </p:spPr>
        <p:txBody>
          <a:bodyPr wrap="square" rtlCol="0">
            <a:spAutoFit/>
          </a:bodyPr>
          <a:lstStyle/>
          <a:p>
            <a:pPr algn="ctr"/>
            <a:r>
              <a:rPr lang="en-US" sz="4800">
                <a:solidFill>
                  <a:srgbClr val="EA6124"/>
                </a:solidFill>
                <a:effectLst>
                  <a:outerShdw blurRad="38100" dist="38100" dir="2700000" algn="tl">
                    <a:srgbClr val="000000">
                      <a:alpha val="43137"/>
                    </a:srgbClr>
                  </a:outerShdw>
                </a:effectLst>
                <a:latin typeface="HP-167" panose="020B0803050302020204" pitchFamily="34" charset="0"/>
              </a:rPr>
              <a:t>GIẢI NGHĨA TỪ</a:t>
            </a:r>
            <a:endParaRPr lang="en-US" sz="4800" dirty="0">
              <a:solidFill>
                <a:srgbClr val="EA6124"/>
              </a:solidFill>
              <a:effectLst>
                <a:outerShdw blurRad="38100" dist="38100" dir="2700000" algn="tl">
                  <a:srgbClr val="000000">
                    <a:alpha val="43137"/>
                  </a:srgbClr>
                </a:outerShdw>
              </a:effectLst>
              <a:latin typeface="HP-167" panose="020B0803050302020204" pitchFamily="34" charset="0"/>
            </a:endParaRPr>
          </a:p>
        </p:txBody>
      </p:sp>
      <p:grpSp>
        <p:nvGrpSpPr>
          <p:cNvPr id="8" name="5">
            <a:extLst>
              <a:ext uri="{FF2B5EF4-FFF2-40B4-BE49-F238E27FC236}">
                <a16:creationId xmlns:a16="http://schemas.microsoft.com/office/drawing/2014/main" id="{96B9938B-AFBD-4B6D-B3A4-97859CDF5DC0}"/>
              </a:ext>
            </a:extLst>
          </p:cNvPr>
          <p:cNvGrpSpPr/>
          <p:nvPr/>
        </p:nvGrpSpPr>
        <p:grpSpPr>
          <a:xfrm>
            <a:off x="228600" y="1117723"/>
            <a:ext cx="3550459" cy="1524000"/>
            <a:chOff x="1136129" y="2546871"/>
            <a:chExt cx="3550459" cy="1524000"/>
          </a:xfrm>
        </p:grpSpPr>
        <p:sp>
          <p:nvSpPr>
            <p:cNvPr id="9" name="94">
              <a:extLst>
                <a:ext uri="{FF2B5EF4-FFF2-40B4-BE49-F238E27FC236}">
                  <a16:creationId xmlns:a16="http://schemas.microsoft.com/office/drawing/2014/main" id="{56636C3F-3DA4-4CEB-8E58-24D002AC82E8}"/>
                </a:ext>
              </a:extLst>
            </p:cNvPr>
            <p:cNvSpPr/>
            <p:nvPr/>
          </p:nvSpPr>
          <p:spPr bwMode="auto">
            <a:xfrm>
              <a:off x="1524000" y="2955117"/>
              <a:ext cx="2671816" cy="673908"/>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a:endParaRPr lang="zh-CN" altLang="en-US">
                <a:solidFill>
                  <a:srgbClr val="FFFFFF"/>
                </a:solidFill>
                <a:latin typeface=".黑体-韩语" panose="02000500000000000000" pitchFamily="2" charset="-122"/>
                <a:ea typeface=".黑体-韩语" panose="02000500000000000000" pitchFamily="2" charset="-122"/>
                <a:cs typeface=".黑体-韩语" panose="02000500000000000000" pitchFamily="2" charset="-122"/>
                <a:sym typeface="+mn-lt"/>
              </a:endParaRPr>
            </a:p>
          </p:txBody>
        </p:sp>
        <p:pic>
          <p:nvPicPr>
            <p:cNvPr id="10" name="4">
              <a:extLst>
                <a:ext uri="{FF2B5EF4-FFF2-40B4-BE49-F238E27FC236}">
                  <a16:creationId xmlns:a16="http://schemas.microsoft.com/office/drawing/2014/main" id="{8D381AB9-BDB5-41B8-BF7A-804C4AE5BAD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750" b="38457"/>
            <a:stretch/>
          </p:blipFill>
          <p:spPr bwMode="auto">
            <a:xfrm>
              <a:off x="1136129" y="2546871"/>
              <a:ext cx="3550459"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9">
            <a:extLst>
              <a:ext uri="{FF2B5EF4-FFF2-40B4-BE49-F238E27FC236}">
                <a16:creationId xmlns:a16="http://schemas.microsoft.com/office/drawing/2014/main" id="{2AA62016-083A-44AF-B5B4-1BD320C6FB2A}"/>
              </a:ext>
            </a:extLst>
          </p:cNvPr>
          <p:cNvSpPr>
            <a:spLocks noChangeArrowheads="1"/>
          </p:cNvSpPr>
          <p:nvPr/>
        </p:nvSpPr>
        <p:spPr bwMode="auto">
          <a:xfrm>
            <a:off x="901603" y="1408466"/>
            <a:ext cx="2204451" cy="797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a:lnSpc>
                <a:spcPct val="130000"/>
              </a:lnSpc>
              <a:spcBef>
                <a:spcPct val="0"/>
              </a:spcBef>
              <a:buNone/>
            </a:pPr>
            <a:r>
              <a:rPr lang="en-US" altLang="zh-CN" sz="4000">
                <a:latin typeface="Arial-Rounded" panose="020B0500000000000000" pitchFamily="34" charset="0"/>
                <a:ea typeface="Arial-Rounded" panose="020B0500000000000000" pitchFamily="34" charset="0"/>
                <a:cs typeface="Arial-Rounded" panose="020B0500000000000000" pitchFamily="34" charset="0"/>
                <a:sym typeface="+mn-lt"/>
              </a:rPr>
              <a:t>sâu thẳm</a:t>
            </a:r>
            <a:endParaRPr lang="zh-CN" altLang="en-US" sz="40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2" name="Text Box 4">
            <a:extLst>
              <a:ext uri="{FF2B5EF4-FFF2-40B4-BE49-F238E27FC236}">
                <a16:creationId xmlns:a16="http://schemas.microsoft.com/office/drawing/2014/main" id="{F07C9695-81E1-4EB3-9AAC-82E9EE400154}"/>
              </a:ext>
            </a:extLst>
          </p:cNvPr>
          <p:cNvSpPr txBox="1">
            <a:spLocks noChangeArrowheads="1"/>
          </p:cNvSpPr>
          <p:nvPr/>
        </p:nvSpPr>
        <p:spPr bwMode="auto">
          <a:xfrm>
            <a:off x="3779059" y="1534591"/>
            <a:ext cx="17794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50000"/>
              </a:spcBef>
            </a:pPr>
            <a:r>
              <a:rPr lang="en-US" altLang="zh-CN" sz="360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rất sâu</a:t>
            </a:r>
            <a:endParaRPr lang="zh-CN" altLang="en-US" sz="36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3" name="5">
            <a:extLst>
              <a:ext uri="{FF2B5EF4-FFF2-40B4-BE49-F238E27FC236}">
                <a16:creationId xmlns:a16="http://schemas.microsoft.com/office/drawing/2014/main" id="{D919AE41-78B0-4EFF-B282-03881D2A695C}"/>
              </a:ext>
            </a:extLst>
          </p:cNvPr>
          <p:cNvGrpSpPr/>
          <p:nvPr/>
        </p:nvGrpSpPr>
        <p:grpSpPr>
          <a:xfrm>
            <a:off x="228600" y="2569215"/>
            <a:ext cx="3550459" cy="1524000"/>
            <a:chOff x="1136129" y="2546871"/>
            <a:chExt cx="3550459" cy="1524000"/>
          </a:xfrm>
        </p:grpSpPr>
        <p:sp>
          <p:nvSpPr>
            <p:cNvPr id="14" name="94">
              <a:extLst>
                <a:ext uri="{FF2B5EF4-FFF2-40B4-BE49-F238E27FC236}">
                  <a16:creationId xmlns:a16="http://schemas.microsoft.com/office/drawing/2014/main" id="{A80869AB-049C-4F82-9014-8A9D70913F7E}"/>
                </a:ext>
              </a:extLst>
            </p:cNvPr>
            <p:cNvSpPr/>
            <p:nvPr/>
          </p:nvSpPr>
          <p:spPr bwMode="auto">
            <a:xfrm>
              <a:off x="1524000" y="2955117"/>
              <a:ext cx="2671816" cy="673908"/>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a:endParaRPr lang="zh-CN" altLang="en-US">
                <a:solidFill>
                  <a:srgbClr val="FFFFFF"/>
                </a:solidFill>
                <a:latin typeface=".黑体-韩语" panose="02000500000000000000" pitchFamily="2" charset="-122"/>
                <a:ea typeface=".黑体-韩语" panose="02000500000000000000" pitchFamily="2" charset="-122"/>
                <a:cs typeface=".黑体-韩语" panose="02000500000000000000" pitchFamily="2" charset="-122"/>
                <a:sym typeface="+mn-lt"/>
              </a:endParaRPr>
            </a:p>
          </p:txBody>
        </p:sp>
        <p:pic>
          <p:nvPicPr>
            <p:cNvPr id="15" name="4">
              <a:extLst>
                <a:ext uri="{FF2B5EF4-FFF2-40B4-BE49-F238E27FC236}">
                  <a16:creationId xmlns:a16="http://schemas.microsoft.com/office/drawing/2014/main" id="{D197F39E-F147-4CF3-B6A2-40C9E2709DB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750" b="38457"/>
            <a:stretch/>
          </p:blipFill>
          <p:spPr bwMode="auto">
            <a:xfrm>
              <a:off x="1136129" y="2546871"/>
              <a:ext cx="3550459"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9">
            <a:extLst>
              <a:ext uri="{FF2B5EF4-FFF2-40B4-BE49-F238E27FC236}">
                <a16:creationId xmlns:a16="http://schemas.microsoft.com/office/drawing/2014/main" id="{8AB88B4C-5650-4E15-BD58-04F12E5B2446}"/>
              </a:ext>
            </a:extLst>
          </p:cNvPr>
          <p:cNvSpPr>
            <a:spLocks noChangeArrowheads="1"/>
          </p:cNvSpPr>
          <p:nvPr/>
        </p:nvSpPr>
        <p:spPr bwMode="auto">
          <a:xfrm>
            <a:off x="901603" y="2840069"/>
            <a:ext cx="1975221" cy="797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a:lnSpc>
                <a:spcPct val="130000"/>
              </a:lnSpc>
              <a:spcBef>
                <a:spcPct val="0"/>
              </a:spcBef>
              <a:buNone/>
            </a:pPr>
            <a:r>
              <a:rPr lang="en-US" altLang="zh-CN" sz="4000">
                <a:latin typeface="Arial-Rounded" panose="020B0500000000000000" pitchFamily="34" charset="0"/>
                <a:ea typeface="Arial-Rounded" panose="020B0500000000000000" pitchFamily="34" charset="0"/>
                <a:cs typeface="Arial-Rounded" panose="020B0500000000000000" pitchFamily="34" charset="0"/>
                <a:sym typeface="+mn-lt"/>
              </a:rPr>
              <a:t>hạn hán</a:t>
            </a:r>
            <a:endParaRPr lang="zh-CN" altLang="en-US" sz="40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7" name="Text Box 4">
            <a:extLst>
              <a:ext uri="{FF2B5EF4-FFF2-40B4-BE49-F238E27FC236}">
                <a16:creationId xmlns:a16="http://schemas.microsoft.com/office/drawing/2014/main" id="{0082F0F4-A91C-410B-B52F-57D7906B8163}"/>
              </a:ext>
            </a:extLst>
          </p:cNvPr>
          <p:cNvSpPr txBox="1">
            <a:spLocks noChangeArrowheads="1"/>
          </p:cNvSpPr>
          <p:nvPr/>
        </p:nvSpPr>
        <p:spPr bwMode="auto">
          <a:xfrm>
            <a:off x="3779059" y="2731050"/>
            <a:ext cx="806427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defTabSz="913130" fontAlgn="base">
              <a:spcBef>
                <a:spcPct val="0"/>
              </a:spcBef>
              <a:spcAft>
                <a:spcPct val="0"/>
              </a:spcAft>
              <a:defRPr/>
            </a:pPr>
            <a:r>
              <a:rPr lang="en-US" altLang="vi-VN" sz="360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tình trạng thiếu nước do nắng lâu, không mưa gây ra</a:t>
            </a:r>
            <a:endParaRPr lang="en-US" altLang="vi-VN" sz="36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8" name="5">
            <a:extLst>
              <a:ext uri="{FF2B5EF4-FFF2-40B4-BE49-F238E27FC236}">
                <a16:creationId xmlns:a16="http://schemas.microsoft.com/office/drawing/2014/main" id="{A56C8DF2-D3A3-4E85-A434-AE6CCD36B69C}"/>
              </a:ext>
            </a:extLst>
          </p:cNvPr>
          <p:cNvGrpSpPr/>
          <p:nvPr/>
        </p:nvGrpSpPr>
        <p:grpSpPr>
          <a:xfrm>
            <a:off x="228600" y="4114800"/>
            <a:ext cx="3550459" cy="1524000"/>
            <a:chOff x="1136129" y="2546871"/>
            <a:chExt cx="3550459" cy="1524000"/>
          </a:xfrm>
        </p:grpSpPr>
        <p:sp>
          <p:nvSpPr>
            <p:cNvPr id="19" name="94">
              <a:extLst>
                <a:ext uri="{FF2B5EF4-FFF2-40B4-BE49-F238E27FC236}">
                  <a16:creationId xmlns:a16="http://schemas.microsoft.com/office/drawing/2014/main" id="{82611017-800E-47BF-AC5E-5AE09F426C6B}"/>
                </a:ext>
              </a:extLst>
            </p:cNvPr>
            <p:cNvSpPr/>
            <p:nvPr/>
          </p:nvSpPr>
          <p:spPr bwMode="auto">
            <a:xfrm>
              <a:off x="1524000" y="2955117"/>
              <a:ext cx="2671816" cy="673908"/>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a:endParaRPr lang="zh-CN" altLang="en-US">
                <a:solidFill>
                  <a:srgbClr val="FFFFFF"/>
                </a:solidFill>
                <a:latin typeface=".黑体-韩语" panose="02000500000000000000" pitchFamily="2" charset="-122"/>
                <a:ea typeface=".黑体-韩语" panose="02000500000000000000" pitchFamily="2" charset="-122"/>
                <a:cs typeface=".黑体-韩语" panose="02000500000000000000" pitchFamily="2" charset="-122"/>
                <a:sym typeface="+mn-lt"/>
              </a:endParaRPr>
            </a:p>
          </p:txBody>
        </p:sp>
        <p:pic>
          <p:nvPicPr>
            <p:cNvPr id="20" name="4">
              <a:extLst>
                <a:ext uri="{FF2B5EF4-FFF2-40B4-BE49-F238E27FC236}">
                  <a16:creationId xmlns:a16="http://schemas.microsoft.com/office/drawing/2014/main" id="{29AC5CA0-B382-4CB0-BFB8-58ED49F7145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750" b="38457"/>
            <a:stretch/>
          </p:blipFill>
          <p:spPr bwMode="auto">
            <a:xfrm>
              <a:off x="1136129" y="2546871"/>
              <a:ext cx="3550459"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9">
            <a:extLst>
              <a:ext uri="{FF2B5EF4-FFF2-40B4-BE49-F238E27FC236}">
                <a16:creationId xmlns:a16="http://schemas.microsoft.com/office/drawing/2014/main" id="{D12B873C-6E66-47B7-A03A-9DE33B485A7A}"/>
              </a:ext>
            </a:extLst>
          </p:cNvPr>
          <p:cNvSpPr>
            <a:spLocks noChangeArrowheads="1"/>
          </p:cNvSpPr>
          <p:nvPr/>
        </p:nvSpPr>
        <p:spPr bwMode="auto">
          <a:xfrm>
            <a:off x="754130" y="4405543"/>
            <a:ext cx="2499402" cy="797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a:lnSpc>
                <a:spcPct val="130000"/>
              </a:lnSpc>
              <a:spcBef>
                <a:spcPct val="0"/>
              </a:spcBef>
              <a:buNone/>
            </a:pPr>
            <a:r>
              <a:rPr lang="en-US" altLang="zh-CN" sz="4000">
                <a:latin typeface="Arial-Rounded" panose="020B0500000000000000" pitchFamily="34" charset="0"/>
                <a:ea typeface="Arial-Rounded" panose="020B0500000000000000" pitchFamily="34" charset="0"/>
                <a:cs typeface="Arial-Rounded" panose="020B0500000000000000" pitchFamily="34" charset="0"/>
                <a:sym typeface="+mn-lt"/>
              </a:rPr>
              <a:t>lang thang</a:t>
            </a:r>
            <a:endParaRPr lang="zh-CN" altLang="en-US" sz="40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2" name="Text Box 4">
            <a:extLst>
              <a:ext uri="{FF2B5EF4-FFF2-40B4-BE49-F238E27FC236}">
                <a16:creationId xmlns:a16="http://schemas.microsoft.com/office/drawing/2014/main" id="{8E4EC158-BBDF-48F0-8284-7CBED80D103B}"/>
              </a:ext>
            </a:extLst>
          </p:cNvPr>
          <p:cNvSpPr txBox="1">
            <a:spLocks noChangeArrowheads="1"/>
          </p:cNvSpPr>
          <p:nvPr/>
        </p:nvSpPr>
        <p:spPr bwMode="auto">
          <a:xfrm>
            <a:off x="3779059" y="4344378"/>
            <a:ext cx="806427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defTabSz="913130" fontAlgn="base">
              <a:spcBef>
                <a:spcPct val="0"/>
              </a:spcBef>
              <a:spcAft>
                <a:spcPct val="0"/>
              </a:spcAft>
              <a:defRPr/>
            </a:pPr>
            <a:r>
              <a:rPr lang="en-US" altLang="vi-VN" sz="360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đi hết chỗ này đến chỗ khác, không dừng lại ở nơi nào.</a:t>
            </a:r>
            <a:endParaRPr lang="en-US" altLang="vi-VN" sz="36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3543721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 presetClass="entr" presetSubtype="2"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1+#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0-#ppt_w/2"/>
                                          </p:val>
                                        </p:tav>
                                        <p:tav tm="100000">
                                          <p:val>
                                            <p:strVal val="#ppt_x"/>
                                          </p:val>
                                        </p:tav>
                                      </p:tavLst>
                                    </p:anim>
                                    <p:anim calcmode="lin" valueType="num">
                                      <p:cBhvr additive="base">
                                        <p:cTn id="35" dur="500" fill="hold"/>
                                        <p:tgtEl>
                                          <p:spTgt spid="13"/>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2" presetClass="entr" presetSubtype="8"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0-#ppt_w/2"/>
                                          </p:val>
                                        </p:tav>
                                        <p:tav tm="100000">
                                          <p:val>
                                            <p:strVal val="#ppt_x"/>
                                          </p:val>
                                        </p:tav>
                                      </p:tavLst>
                                    </p:anim>
                                    <p:anim calcmode="lin" valueType="num">
                                      <p:cBhvr additive="base">
                                        <p:cTn id="40" dur="500" fill="hold"/>
                                        <p:tgtEl>
                                          <p:spTgt spid="16"/>
                                        </p:tgtEl>
                                        <p:attrNameLst>
                                          <p:attrName>ppt_y</p:attrName>
                                        </p:attrNameLst>
                                      </p:cBhvr>
                                      <p:tavLst>
                                        <p:tav tm="0">
                                          <p:val>
                                            <p:strVal val="#ppt_y"/>
                                          </p:val>
                                        </p:tav>
                                        <p:tav tm="100000">
                                          <p:val>
                                            <p:strVal val="#ppt_y"/>
                                          </p:val>
                                        </p:tav>
                                      </p:tavLst>
                                    </p:anim>
                                  </p:childTnLst>
                                </p:cTn>
                              </p:par>
                            </p:childTnLst>
                          </p:cTn>
                        </p:par>
                        <p:par>
                          <p:cTn id="41" fill="hold">
                            <p:stCondLst>
                              <p:cond delay="1000"/>
                            </p:stCondLst>
                            <p:childTnLst>
                              <p:par>
                                <p:cTn id="42" presetID="2" presetClass="entr" presetSubtype="2"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1+#ppt_w/2"/>
                                          </p:val>
                                        </p:tav>
                                        <p:tav tm="100000">
                                          <p:val>
                                            <p:strVal val="#ppt_x"/>
                                          </p:val>
                                        </p:tav>
                                      </p:tavLst>
                                    </p:anim>
                                    <p:anim calcmode="lin" valueType="num">
                                      <p:cBhvr additive="base">
                                        <p:cTn id="4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0-#ppt_w/2"/>
                                          </p:val>
                                        </p:tav>
                                        <p:tav tm="100000">
                                          <p:val>
                                            <p:strVal val="#ppt_x"/>
                                          </p:val>
                                        </p:tav>
                                      </p:tavLst>
                                    </p:anim>
                                    <p:anim calcmode="lin" valueType="num">
                                      <p:cBhvr additive="base">
                                        <p:cTn id="51" dur="500" fill="hold"/>
                                        <p:tgtEl>
                                          <p:spTgt spid="18"/>
                                        </p:tgtEl>
                                        <p:attrNameLst>
                                          <p:attrName>ppt_y</p:attrName>
                                        </p:attrNameLst>
                                      </p:cBhvr>
                                      <p:tavLst>
                                        <p:tav tm="0">
                                          <p:val>
                                            <p:strVal val="#ppt_y"/>
                                          </p:val>
                                        </p:tav>
                                        <p:tav tm="100000">
                                          <p:val>
                                            <p:strVal val="#ppt_y"/>
                                          </p:val>
                                        </p:tav>
                                      </p:tavLst>
                                    </p:anim>
                                  </p:childTnLst>
                                </p:cTn>
                              </p:par>
                            </p:childTnLst>
                          </p:cTn>
                        </p:par>
                        <p:par>
                          <p:cTn id="52" fill="hold">
                            <p:stCondLst>
                              <p:cond delay="500"/>
                            </p:stCondLst>
                            <p:childTnLst>
                              <p:par>
                                <p:cTn id="53" presetID="2" presetClass="entr" presetSubtype="2"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1+#ppt_w/2"/>
                                          </p:val>
                                        </p:tav>
                                        <p:tav tm="100000">
                                          <p:val>
                                            <p:strVal val="#ppt_x"/>
                                          </p:val>
                                        </p:tav>
                                      </p:tavLst>
                                    </p:anim>
                                    <p:anim calcmode="lin" valueType="num">
                                      <p:cBhvr additive="base">
                                        <p:cTn id="56" dur="500" fill="hold"/>
                                        <p:tgtEl>
                                          <p:spTgt spid="21"/>
                                        </p:tgtEl>
                                        <p:attrNameLst>
                                          <p:attrName>ppt_y</p:attrName>
                                        </p:attrNameLst>
                                      </p:cBhvr>
                                      <p:tavLst>
                                        <p:tav tm="0">
                                          <p:val>
                                            <p:strVal val="#ppt_y"/>
                                          </p:val>
                                        </p:tav>
                                        <p:tav tm="100000">
                                          <p:val>
                                            <p:strVal val="#ppt_y"/>
                                          </p:val>
                                        </p:tav>
                                      </p:tavLst>
                                    </p:anim>
                                  </p:childTnLst>
                                </p:cTn>
                              </p:par>
                            </p:childTnLst>
                          </p:cTn>
                        </p:par>
                        <p:par>
                          <p:cTn id="57" fill="hold">
                            <p:stCondLst>
                              <p:cond delay="1000"/>
                            </p:stCondLst>
                            <p:childTnLst>
                              <p:par>
                                <p:cTn id="58" presetID="2" presetClass="entr" presetSubtype="2" fill="hold" grpId="0" nodeType="after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additive="base">
                                        <p:cTn id="60" dur="500" fill="hold"/>
                                        <p:tgtEl>
                                          <p:spTgt spid="22"/>
                                        </p:tgtEl>
                                        <p:attrNameLst>
                                          <p:attrName>ppt_x</p:attrName>
                                        </p:attrNameLst>
                                      </p:cBhvr>
                                      <p:tavLst>
                                        <p:tav tm="0">
                                          <p:val>
                                            <p:strVal val="1+#ppt_w/2"/>
                                          </p:val>
                                        </p:tav>
                                        <p:tav tm="100000">
                                          <p:val>
                                            <p:strVal val="#ppt_x"/>
                                          </p:val>
                                        </p:tav>
                                      </p:tavLst>
                                    </p:anim>
                                    <p:anim calcmode="lin" valueType="num">
                                      <p:cBhvr additive="base">
                                        <p:cTn id="61"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6" grpId="0"/>
      <p:bldP spid="17"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9645D2C-30E5-4148-ACFD-6C8CC426678F}"/>
              </a:ext>
            </a:extLst>
          </p:cNvPr>
          <p:cNvPicPr>
            <a:picLocks noChangeAspect="1"/>
          </p:cNvPicPr>
          <p:nvPr/>
        </p:nvPicPr>
        <p:blipFill>
          <a:blip r:embed="rId2"/>
          <a:stretch>
            <a:fillRect/>
          </a:stretch>
        </p:blipFill>
        <p:spPr>
          <a:xfrm flipH="1">
            <a:off x="8991600" y="4430008"/>
            <a:ext cx="3045195" cy="2180235"/>
          </a:xfrm>
          <a:prstGeom prst="roundRect">
            <a:avLst/>
          </a:prstGeom>
          <a:effectLst>
            <a:softEdge rad="127000"/>
          </a:effectLst>
        </p:spPr>
      </p:pic>
      <p:pic>
        <p:nvPicPr>
          <p:cNvPr id="3" name="Picture 2">
            <a:extLst>
              <a:ext uri="{FF2B5EF4-FFF2-40B4-BE49-F238E27FC236}">
                <a16:creationId xmlns:a16="http://schemas.microsoft.com/office/drawing/2014/main" id="{F1499864-E407-4B7A-8641-C7FE4A20024B}"/>
              </a:ext>
            </a:extLst>
          </p:cNvPr>
          <p:cNvPicPr>
            <a:picLocks noChangeAspect="1"/>
          </p:cNvPicPr>
          <p:nvPr/>
        </p:nvPicPr>
        <p:blipFill>
          <a:blip r:embed="rId3"/>
          <a:stretch>
            <a:fillRect/>
          </a:stretch>
        </p:blipFill>
        <p:spPr>
          <a:xfrm>
            <a:off x="169591" y="205154"/>
            <a:ext cx="1272203" cy="688934"/>
          </a:xfrm>
          <a:prstGeom prst="rect">
            <a:avLst/>
          </a:prstGeom>
        </p:spPr>
      </p:pic>
      <p:sp>
        <p:nvSpPr>
          <p:cNvPr id="4" name="TextBox 3">
            <a:extLst>
              <a:ext uri="{FF2B5EF4-FFF2-40B4-BE49-F238E27FC236}">
                <a16:creationId xmlns:a16="http://schemas.microsoft.com/office/drawing/2014/main" id="{EA2AD5DE-0EC2-4FA5-872A-8016A576A7D5}"/>
              </a:ext>
            </a:extLst>
          </p:cNvPr>
          <p:cNvSpPr txBox="1"/>
          <p:nvPr/>
        </p:nvSpPr>
        <p:spPr>
          <a:xfrm>
            <a:off x="4419600" y="247757"/>
            <a:ext cx="2301640" cy="646331"/>
          </a:xfrm>
          <a:prstGeom prst="rect">
            <a:avLst/>
          </a:prstGeom>
          <a:noFill/>
        </p:spPr>
        <p:txBody>
          <a:bodyPr wrap="square" rtlCol="0">
            <a:spAutoFit/>
          </a:bodyPr>
          <a:lstStyle/>
          <a:p>
            <a:pPr algn="ctr"/>
            <a:r>
              <a:rPr lang="en-US" sz="3600" b="1">
                <a:solidFill>
                  <a:srgbClr val="FC6F20"/>
                </a:solidFill>
                <a:latin typeface="Arial-Rounded" panose="020B0500000000000000" pitchFamily="34" charset="0"/>
                <a:ea typeface="Arial-Rounded" panose="020B0500000000000000" pitchFamily="34" charset="0"/>
                <a:cs typeface="Arial-Rounded" panose="020B0500000000000000" pitchFamily="34" charset="0"/>
              </a:rPr>
              <a:t>GỌI BẠN</a:t>
            </a:r>
            <a:endParaRPr lang="en-US" sz="7200" b="1" dirty="0">
              <a:solidFill>
                <a:srgbClr val="FC6F20"/>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20B70BAC-3E56-40B3-939B-8F4BEC3B5B18}"/>
              </a:ext>
            </a:extLst>
          </p:cNvPr>
          <p:cNvSpPr txBox="1"/>
          <p:nvPr/>
        </p:nvSpPr>
        <p:spPr>
          <a:xfrm>
            <a:off x="533400" y="921355"/>
            <a:ext cx="6324600" cy="2369880"/>
          </a:xfrm>
          <a:prstGeom prst="rect">
            <a:avLst/>
          </a:prstGeom>
          <a:noFill/>
        </p:spPr>
        <p:txBody>
          <a:bodyPr wrap="square" rtlCol="0">
            <a:spAutoFit/>
          </a:bodyPr>
          <a:lstStyle/>
          <a:p>
            <a:r>
              <a:rPr lang="en-US" sz="3700">
                <a:latin typeface="Arial-Rounded" panose="020B0500000000000000" pitchFamily="34" charset="0"/>
                <a:cs typeface="Arial-Rounded" panose="020B0500000000000000" pitchFamily="34" charset="0"/>
              </a:rPr>
              <a:t>Tự xa xưa </a:t>
            </a:r>
            <a:r>
              <a:rPr lang="en-US" sz="3700">
                <a:solidFill>
                  <a:srgbClr val="FF0000"/>
                </a:solidFill>
                <a:latin typeface="Arial-Rounded" panose="020B0500000000000000" pitchFamily="34" charset="0"/>
                <a:cs typeface="Arial-Rounded" panose="020B0500000000000000" pitchFamily="34" charset="0"/>
              </a:rPr>
              <a:t>thuở </a:t>
            </a:r>
            <a:r>
              <a:rPr lang="en-US" sz="3700">
                <a:latin typeface="Arial-Rounded" panose="020B0500000000000000" pitchFamily="34" charset="0"/>
                <a:cs typeface="Arial-Rounded" panose="020B0500000000000000" pitchFamily="34" charset="0"/>
              </a:rPr>
              <a:t>nào</a:t>
            </a:r>
          </a:p>
          <a:p>
            <a:r>
              <a:rPr lang="en-US" sz="3700">
                <a:latin typeface="Arial-Rounded" panose="020B0500000000000000" pitchFamily="34" charset="0"/>
                <a:cs typeface="Arial-Rounded" panose="020B0500000000000000" pitchFamily="34" charset="0"/>
              </a:rPr>
              <a:t>Trong rừng xanh </a:t>
            </a:r>
            <a:r>
              <a:rPr lang="en-US" sz="3700">
                <a:solidFill>
                  <a:srgbClr val="FF0000"/>
                </a:solidFill>
                <a:latin typeface="Arial-Rounded" panose="020B0500000000000000" pitchFamily="34" charset="0"/>
                <a:cs typeface="Arial-Rounded" panose="020B0500000000000000" pitchFamily="34" charset="0"/>
              </a:rPr>
              <a:t>sâu thẳm</a:t>
            </a:r>
          </a:p>
          <a:p>
            <a:r>
              <a:rPr lang="en-US" sz="3700">
                <a:latin typeface="Arial-Rounded" panose="020B0500000000000000" pitchFamily="34" charset="0"/>
                <a:cs typeface="Arial-Rounded" panose="020B0500000000000000" pitchFamily="34" charset="0"/>
              </a:rPr>
              <a:t>Đôi bạn sống bên nhau</a:t>
            </a:r>
          </a:p>
          <a:p>
            <a:r>
              <a:rPr lang="en-US" sz="3700">
                <a:latin typeface="Arial-Rounded" panose="020B0500000000000000" pitchFamily="34" charset="0"/>
                <a:cs typeface="Arial-Rounded" panose="020B0500000000000000" pitchFamily="34" charset="0"/>
              </a:rPr>
              <a:t>Bê vàng và dê trắng.</a:t>
            </a:r>
          </a:p>
        </p:txBody>
      </p:sp>
      <p:sp>
        <p:nvSpPr>
          <p:cNvPr id="8" name="TextBox 7">
            <a:extLst>
              <a:ext uri="{FF2B5EF4-FFF2-40B4-BE49-F238E27FC236}">
                <a16:creationId xmlns:a16="http://schemas.microsoft.com/office/drawing/2014/main" id="{B76DBE92-319E-4022-923C-D5512DB8C076}"/>
              </a:ext>
            </a:extLst>
          </p:cNvPr>
          <p:cNvSpPr txBox="1"/>
          <p:nvPr/>
        </p:nvSpPr>
        <p:spPr>
          <a:xfrm>
            <a:off x="533400" y="3855786"/>
            <a:ext cx="6898244" cy="2369880"/>
          </a:xfrm>
          <a:prstGeom prst="rect">
            <a:avLst/>
          </a:prstGeom>
          <a:noFill/>
        </p:spPr>
        <p:txBody>
          <a:bodyPr wrap="square" rtlCol="0">
            <a:spAutoFit/>
          </a:bodyPr>
          <a:lstStyle/>
          <a:p>
            <a:r>
              <a:rPr lang="en-US" sz="3700">
                <a:latin typeface="Arial-Rounded" panose="020B0500000000000000" pitchFamily="34" charset="0"/>
                <a:cs typeface="Arial-Rounded" panose="020B0500000000000000" pitchFamily="34" charset="0"/>
              </a:rPr>
              <a:t>Một năm, trời hạn hán</a:t>
            </a:r>
          </a:p>
          <a:p>
            <a:r>
              <a:rPr lang="en-US" sz="3700">
                <a:solidFill>
                  <a:srgbClr val="FF0000"/>
                </a:solidFill>
                <a:latin typeface="Arial-Rounded" panose="020B0500000000000000" pitchFamily="34" charset="0"/>
                <a:cs typeface="Arial-Rounded" panose="020B0500000000000000" pitchFamily="34" charset="0"/>
              </a:rPr>
              <a:t>Suối cạn</a:t>
            </a:r>
            <a:r>
              <a:rPr lang="en-US" sz="3700">
                <a:latin typeface="Arial-Rounded" panose="020B0500000000000000" pitchFamily="34" charset="0"/>
                <a:cs typeface="Arial-Rounded" panose="020B0500000000000000" pitchFamily="34" charset="0"/>
              </a:rPr>
              <a:t>, cỏ héo khô</a:t>
            </a:r>
          </a:p>
          <a:p>
            <a:r>
              <a:rPr lang="en-US" sz="3700">
                <a:solidFill>
                  <a:srgbClr val="FF0000"/>
                </a:solidFill>
                <a:latin typeface="Arial-Rounded" panose="020B0500000000000000" pitchFamily="34" charset="0"/>
                <a:cs typeface="Arial-Rounded" panose="020B0500000000000000" pitchFamily="34" charset="0"/>
              </a:rPr>
              <a:t>Lấy gì</a:t>
            </a:r>
            <a:r>
              <a:rPr lang="en-US" sz="3700">
                <a:latin typeface="Arial-Rounded" panose="020B0500000000000000" pitchFamily="34" charset="0"/>
                <a:cs typeface="Arial-Rounded" panose="020B0500000000000000" pitchFamily="34" charset="0"/>
              </a:rPr>
              <a:t> nuôi đôi bạn</a:t>
            </a:r>
          </a:p>
          <a:p>
            <a:r>
              <a:rPr lang="en-US" sz="3700">
                <a:latin typeface="Arial-Rounded" panose="020B0500000000000000" pitchFamily="34" charset="0"/>
                <a:cs typeface="Arial-Rounded" panose="020B0500000000000000" pitchFamily="34" charset="0"/>
              </a:rPr>
              <a:t>Chờ mưa đến bao giờ ?</a:t>
            </a:r>
          </a:p>
        </p:txBody>
      </p:sp>
      <p:sp>
        <p:nvSpPr>
          <p:cNvPr id="7" name="TextBox 6">
            <a:extLst>
              <a:ext uri="{FF2B5EF4-FFF2-40B4-BE49-F238E27FC236}">
                <a16:creationId xmlns:a16="http://schemas.microsoft.com/office/drawing/2014/main" id="{7419E2A0-9A31-4ACB-82DC-9ACDD3B8A731}"/>
              </a:ext>
            </a:extLst>
          </p:cNvPr>
          <p:cNvSpPr txBox="1"/>
          <p:nvPr/>
        </p:nvSpPr>
        <p:spPr>
          <a:xfrm>
            <a:off x="6629400" y="921355"/>
            <a:ext cx="5715000" cy="3508653"/>
          </a:xfrm>
          <a:prstGeom prst="rect">
            <a:avLst/>
          </a:prstGeom>
          <a:noFill/>
        </p:spPr>
        <p:txBody>
          <a:bodyPr wrap="square" rtlCol="0">
            <a:spAutoFit/>
          </a:bodyPr>
          <a:lstStyle/>
          <a:p>
            <a:r>
              <a:rPr lang="en-US" sz="3700">
                <a:latin typeface="Arial-Rounded" panose="020B0500000000000000" pitchFamily="34" charset="0"/>
                <a:cs typeface="Arial-Rounded" panose="020B0500000000000000" pitchFamily="34" charset="0"/>
              </a:rPr>
              <a:t>Bê vàng đi tìm cỏ</a:t>
            </a:r>
          </a:p>
          <a:p>
            <a:r>
              <a:rPr lang="en-US" sz="3700">
                <a:latin typeface="Arial-Rounded" panose="020B0500000000000000" pitchFamily="34" charset="0"/>
                <a:cs typeface="Arial-Rounded" panose="020B0500000000000000" pitchFamily="34" charset="0"/>
              </a:rPr>
              <a:t>Lang thang quên đường về</a:t>
            </a:r>
          </a:p>
          <a:p>
            <a:r>
              <a:rPr lang="en-US" sz="3700">
                <a:latin typeface="Arial-Rounded" panose="020B0500000000000000" pitchFamily="34" charset="0"/>
                <a:cs typeface="Arial-Rounded" panose="020B0500000000000000" pitchFamily="34" charset="0"/>
              </a:rPr>
              <a:t>Dê trắng thương bạn quá</a:t>
            </a:r>
          </a:p>
          <a:p>
            <a:r>
              <a:rPr lang="en-US" sz="3700">
                <a:latin typeface="Arial-Rounded" panose="020B0500000000000000" pitchFamily="34" charset="0"/>
                <a:cs typeface="Arial-Rounded" panose="020B0500000000000000" pitchFamily="34" charset="0"/>
              </a:rPr>
              <a:t>Chạy </a:t>
            </a:r>
            <a:r>
              <a:rPr lang="en-US" sz="3700">
                <a:solidFill>
                  <a:srgbClr val="FF0000"/>
                </a:solidFill>
                <a:latin typeface="Arial-Rounded" panose="020B0500000000000000" pitchFamily="34" charset="0"/>
                <a:cs typeface="Arial-Rounded" panose="020B0500000000000000" pitchFamily="34" charset="0"/>
              </a:rPr>
              <a:t>khắp nẻo</a:t>
            </a:r>
            <a:r>
              <a:rPr lang="en-US" sz="3700">
                <a:latin typeface="Arial-Rounded" panose="020B0500000000000000" pitchFamily="34" charset="0"/>
                <a:cs typeface="Arial-Rounded" panose="020B0500000000000000" pitchFamily="34" charset="0"/>
              </a:rPr>
              <a:t> tìm bê</a:t>
            </a:r>
          </a:p>
          <a:p>
            <a:r>
              <a:rPr lang="en-US" sz="3700">
                <a:latin typeface="Arial-Rounded" panose="020B0500000000000000" pitchFamily="34" charset="0"/>
                <a:cs typeface="Arial-Rounded" panose="020B0500000000000000" pitchFamily="34" charset="0"/>
              </a:rPr>
              <a:t>Đến bây giờ dê trắng</a:t>
            </a:r>
          </a:p>
          <a:p>
            <a:r>
              <a:rPr lang="en-US" sz="3700">
                <a:latin typeface="Arial-Rounded" panose="020B0500000000000000" pitchFamily="34" charset="0"/>
                <a:cs typeface="Arial-Rounded" panose="020B0500000000000000" pitchFamily="34" charset="0"/>
              </a:rPr>
              <a:t>Vẫn gọi hoài: “Bê! Bê!”.</a:t>
            </a:r>
            <a:endParaRPr lang="en-US" sz="3700" dirty="0">
              <a:latin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1886DABC-E1BA-4B34-A128-A67B2F043BC5}"/>
              </a:ext>
            </a:extLst>
          </p:cNvPr>
          <p:cNvSpPr txBox="1"/>
          <p:nvPr/>
        </p:nvSpPr>
        <p:spPr>
          <a:xfrm>
            <a:off x="8077200" y="4430008"/>
            <a:ext cx="2209800" cy="584775"/>
          </a:xfrm>
          <a:prstGeom prst="rect">
            <a:avLst/>
          </a:prstGeom>
          <a:noFill/>
        </p:spPr>
        <p:txBody>
          <a:bodyPr wrap="square" rtlCol="0">
            <a:spAutoFit/>
          </a:bodyPr>
          <a:lstStyle/>
          <a:p>
            <a:pPr algn="ctr"/>
            <a:r>
              <a:rPr lang="en-US" sz="3200" i="1">
                <a:latin typeface="Arial-Rounded" panose="020B0500000000000000" pitchFamily="34" charset="0"/>
                <a:cs typeface="Arial-Rounded" panose="020B0500000000000000" pitchFamily="34" charset="0"/>
              </a:rPr>
              <a:t>(Định Hải)</a:t>
            </a:r>
            <a:endParaRPr lang="en-US" sz="3200" i="1" dirty="0">
              <a:latin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83792099-D8F3-49BE-9DA3-62E04009812F}"/>
              </a:ext>
            </a:extLst>
          </p:cNvPr>
          <p:cNvPicPr>
            <a:picLocks noChangeAspect="1"/>
          </p:cNvPicPr>
          <p:nvPr/>
        </p:nvPicPr>
        <p:blipFill rotWithShape="1">
          <a:blip r:embed="rId4"/>
          <a:srcRect l="20762" t="12636" r="18835" b="29239"/>
          <a:stretch/>
        </p:blipFill>
        <p:spPr>
          <a:xfrm>
            <a:off x="160066" y="978763"/>
            <a:ext cx="504497" cy="549267"/>
          </a:xfrm>
          <a:prstGeom prst="rect">
            <a:avLst/>
          </a:prstGeom>
        </p:spPr>
      </p:pic>
      <p:pic>
        <p:nvPicPr>
          <p:cNvPr id="13" name="Picture 12">
            <a:extLst>
              <a:ext uri="{FF2B5EF4-FFF2-40B4-BE49-F238E27FC236}">
                <a16:creationId xmlns:a16="http://schemas.microsoft.com/office/drawing/2014/main" id="{08CE2B5D-3D77-4C9C-B321-36811AB07F56}"/>
              </a:ext>
            </a:extLst>
          </p:cNvPr>
          <p:cNvPicPr>
            <a:picLocks noChangeAspect="1"/>
          </p:cNvPicPr>
          <p:nvPr/>
        </p:nvPicPr>
        <p:blipFill rotWithShape="1">
          <a:blip r:embed="rId5"/>
          <a:srcRect l="19799" t="15984" r="19799" b="25890"/>
          <a:stretch/>
        </p:blipFill>
        <p:spPr>
          <a:xfrm>
            <a:off x="141016" y="3925030"/>
            <a:ext cx="504497" cy="549268"/>
          </a:xfrm>
          <a:prstGeom prst="rect">
            <a:avLst/>
          </a:prstGeom>
        </p:spPr>
      </p:pic>
      <p:pic>
        <p:nvPicPr>
          <p:cNvPr id="14" name="Picture 13">
            <a:extLst>
              <a:ext uri="{FF2B5EF4-FFF2-40B4-BE49-F238E27FC236}">
                <a16:creationId xmlns:a16="http://schemas.microsoft.com/office/drawing/2014/main" id="{F4130694-41B8-4BA6-A67C-65B6C5F42562}"/>
              </a:ext>
            </a:extLst>
          </p:cNvPr>
          <p:cNvPicPr>
            <a:picLocks noChangeAspect="1"/>
          </p:cNvPicPr>
          <p:nvPr/>
        </p:nvPicPr>
        <p:blipFill rotWithShape="1">
          <a:blip r:embed="rId6"/>
          <a:srcRect l="13976" t="11560" r="18072" b="22677"/>
          <a:stretch/>
        </p:blipFill>
        <p:spPr>
          <a:xfrm>
            <a:off x="6154058" y="978763"/>
            <a:ext cx="567559" cy="621437"/>
          </a:xfrm>
          <a:prstGeom prst="rect">
            <a:avLst/>
          </a:prstGeom>
        </p:spPr>
      </p:pic>
    </p:spTree>
    <p:extLst>
      <p:ext uri="{BB962C8B-B14F-4D97-AF65-F5344CB8AC3E}">
        <p14:creationId xmlns:p14="http://schemas.microsoft.com/office/powerpoint/2010/main" val="1970463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a:extLst>
              <a:ext uri="{FF2B5EF4-FFF2-40B4-BE49-F238E27FC236}">
                <a16:creationId xmlns:a16="http://schemas.microsoft.com/office/drawing/2014/main" id="{AB2B575F-4F84-409E-8C13-CDB7124C401F}"/>
              </a:ext>
            </a:extLst>
          </p:cNvPr>
          <p:cNvSpPr>
            <a:spLocks noGrp="1"/>
          </p:cNvSpPr>
          <p:nvPr/>
        </p:nvSpPr>
        <p:spPr>
          <a:xfrm>
            <a:off x="1569085" y="1613535"/>
            <a:ext cx="9054465" cy="1881505"/>
          </a:xfrm>
        </p:spPr>
        <p:txBody>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rtl="0">
              <a:lnSpc>
                <a:spcPct val="180000"/>
              </a:lnSpc>
              <a:spcBef>
                <a:spcPts val="0"/>
              </a:spcBef>
              <a:buNone/>
            </a:pPr>
            <a:endParaRPr lang="zh-CN" altLang="en-US" sz="7200" b="1" i="0" u="none" strike="noStrike" baseline="0" dirty="0">
              <a:ln w="12700">
                <a:solidFill>
                  <a:schemeClr val="bg1"/>
                </a:solidFill>
              </a:ln>
              <a:solidFill>
                <a:srgbClr val="EF8D39"/>
              </a:solidFill>
              <a:effectLst>
                <a:outerShdw blurRad="38100" dist="38100" dir="2700000" algn="tl">
                  <a:srgbClr val="000000">
                    <a:alpha val="43137"/>
                  </a:srgbClr>
                </a:outerShdw>
              </a:effectLst>
              <a:latin typeface="字魂164号-方悦黑" panose="00000500000000000000" charset="-122"/>
              <a:ea typeface="字魂164号-方悦黑" panose="00000500000000000000" charset="-122"/>
              <a:cs typeface="字魂164号-方悦黑" panose="00000500000000000000" charset="-122"/>
            </a:endParaRPr>
          </a:p>
        </p:txBody>
      </p:sp>
      <p:sp>
        <p:nvSpPr>
          <p:cNvPr id="5" name="1">
            <a:extLst>
              <a:ext uri="{FF2B5EF4-FFF2-40B4-BE49-F238E27FC236}">
                <a16:creationId xmlns:a16="http://schemas.microsoft.com/office/drawing/2014/main" id="{E67C9D91-2776-42C6-986F-027042EF362A}"/>
              </a:ext>
            </a:extLst>
          </p:cNvPr>
          <p:cNvSpPr>
            <a:spLocks noGrp="1"/>
          </p:cNvSpPr>
          <p:nvPr/>
        </p:nvSpPr>
        <p:spPr>
          <a:xfrm>
            <a:off x="5334000" y="4132100"/>
            <a:ext cx="1524000" cy="1052830"/>
          </a:xfrm>
        </p:spPr>
        <p:txBody>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marR="0" indent="0" algn="dist" rtl="0">
              <a:lnSpc>
                <a:spcPct val="180000"/>
              </a:lnSpc>
              <a:spcBef>
                <a:spcPts val="0"/>
              </a:spcBef>
            </a:pPr>
            <a:r>
              <a:rPr lang="en-US" altLang="zh-CN" sz="2800" b="1" i="0" u="none" strike="noStrike" kern="2200" baseline="0">
                <a:solidFill>
                  <a:schemeClr val="tx1">
                    <a:lumMod val="50000"/>
                    <a:lumOff val="50000"/>
                  </a:schemeClr>
                </a:solidFill>
                <a:latin typeface="HP-167" panose="020B0803050302020204" pitchFamily="34" charset="0"/>
                <a:ea typeface="字魂58号-创中黑" panose="00000500000000000000" pitchFamily="2" charset="-122"/>
                <a:cs typeface="字魂58号-创中黑" panose="00000500000000000000" pitchFamily="2" charset="-122"/>
              </a:rPr>
              <a:t>TIẾT</a:t>
            </a:r>
            <a:r>
              <a:rPr lang="en-US" altLang="zh-CN" sz="2800" b="1" i="0" u="none" strike="noStrike" kern="2200">
                <a:solidFill>
                  <a:schemeClr val="tx1">
                    <a:lumMod val="50000"/>
                    <a:lumOff val="50000"/>
                  </a:schemeClr>
                </a:solidFill>
                <a:latin typeface="HP-167" panose="020B0803050302020204" pitchFamily="34" charset="0"/>
                <a:ea typeface="字魂58号-创中黑" panose="00000500000000000000" pitchFamily="2" charset="-122"/>
                <a:cs typeface="字魂58号-创中黑" panose="00000500000000000000" pitchFamily="2" charset="-122"/>
              </a:rPr>
              <a:t> 2</a:t>
            </a:r>
            <a:endParaRPr lang="zh-CN" altLang="en-US" sz="2800" b="1" i="0" u="none" strike="noStrike" kern="2200" baseline="0" dirty="0">
              <a:solidFill>
                <a:schemeClr val="tx1">
                  <a:lumMod val="50000"/>
                  <a:lumOff val="50000"/>
                </a:schemeClr>
              </a:solidFill>
              <a:latin typeface="HP-167" panose="020B0803050302020204" pitchFamily="34" charset="0"/>
              <a:ea typeface="字魂58号-创中黑" panose="00000500000000000000" pitchFamily="2" charset="-122"/>
              <a:cs typeface="字魂58号-创中黑" panose="00000500000000000000" pitchFamily="2" charset="-122"/>
            </a:endParaRPr>
          </a:p>
        </p:txBody>
      </p:sp>
      <p:sp>
        <p:nvSpPr>
          <p:cNvPr id="6" name="6">
            <a:extLst>
              <a:ext uri="{FF2B5EF4-FFF2-40B4-BE49-F238E27FC236}">
                <a16:creationId xmlns:a16="http://schemas.microsoft.com/office/drawing/2014/main" id="{6B2508C8-2CEF-49D1-8814-508452BDD2FE}"/>
              </a:ext>
            </a:extLst>
          </p:cNvPr>
          <p:cNvSpPr/>
          <p:nvPr/>
        </p:nvSpPr>
        <p:spPr>
          <a:xfrm>
            <a:off x="4858702" y="1066800"/>
            <a:ext cx="2474595" cy="683260"/>
          </a:xfrm>
          <a:prstGeom prst="round2DiagRect">
            <a:avLst/>
          </a:prstGeom>
          <a:solidFill>
            <a:srgbClr val="F8C7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effectLst>
                  <a:outerShdw blurRad="50800" dist="38100" dir="5400000" algn="t" rotWithShape="0">
                    <a:prstClr val="black">
                      <a:alpha val="40000"/>
                    </a:prstClr>
                  </a:outerShdw>
                </a:effectLst>
                <a:latin typeface="HP-167" panose="020B0803050302020204" pitchFamily="34" charset="0"/>
              </a:rPr>
              <a:t>TUẦN 10</a:t>
            </a:r>
            <a:endParaRPr lang="zh-CN" altLang="en-US" sz="4000">
              <a:effectLst>
                <a:outerShdw blurRad="50800" dist="38100" dir="5400000" algn="t" rotWithShape="0">
                  <a:prstClr val="black">
                    <a:alpha val="40000"/>
                  </a:prstClr>
                </a:outerShdw>
              </a:effectLst>
              <a:latin typeface="HP-167" panose="020B0803050302020204" pitchFamily="34" charset="0"/>
            </a:endParaRPr>
          </a:p>
        </p:txBody>
      </p:sp>
      <p:pic>
        <p:nvPicPr>
          <p:cNvPr id="21" name="Picture 20">
            <a:extLst>
              <a:ext uri="{FF2B5EF4-FFF2-40B4-BE49-F238E27FC236}">
                <a16:creationId xmlns:a16="http://schemas.microsoft.com/office/drawing/2014/main" id="{ED9590A4-9782-45AE-83FA-893BA5039558}"/>
              </a:ext>
            </a:extLst>
          </p:cNvPr>
          <p:cNvPicPr>
            <a:picLocks noChangeAspect="1"/>
          </p:cNvPicPr>
          <p:nvPr/>
        </p:nvPicPr>
        <p:blipFill>
          <a:blip r:embed="rId2"/>
          <a:stretch>
            <a:fillRect/>
          </a:stretch>
        </p:blipFill>
        <p:spPr>
          <a:xfrm>
            <a:off x="2209800" y="2369063"/>
            <a:ext cx="7590178" cy="1670449"/>
          </a:xfrm>
          <a:prstGeom prst="rect">
            <a:avLst/>
          </a:prstGeom>
        </p:spPr>
      </p:pic>
    </p:spTree>
    <p:extLst>
      <p:ext uri="{BB962C8B-B14F-4D97-AF65-F5344CB8AC3E}">
        <p14:creationId xmlns:p14="http://schemas.microsoft.com/office/powerpoint/2010/main" val="3054809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250" fill="hold">
                                          <p:stCondLst>
                                            <p:cond delay="0"/>
                                          </p:stCondLst>
                                        </p:cTn>
                                        <p:tgtEl>
                                          <p:spTgt spid="6"/>
                                        </p:tgtEl>
                                        <p:attrNameLst>
                                          <p:attrName>ppt_y</p:attrName>
                                        </p:attrNameLst>
                                      </p:cBhvr>
                                      <p:tavLst>
                                        <p:tav tm="0">
                                          <p:val>
                                            <p:strVal val="((1-(ceil(((deg(atan(abs((#ppt_y-0.5)/(#ppt_x-0.5)))))/90)-0*(1/3))-ceil(((deg(atan(abs((#ppt_y-0.5)/(#ppt_x-0.5)))))/90)-1*(1/3)))))*((1+floor(#ppt_y-0.5))+(2*floor(#ppt_y-0.5)+1)*0.5*#ppt_h)+(1-(1-(ceil(((deg(atan(abs((#ppt_y-0.5)/(#ppt_x-0.5)))))/90)-0*(1/3))-ceil(((deg(atan(abs((#ppt_y-0.5)/(#ppt_x-0.5)))))/90)-1*(1/3)))))*#ppt_y&#10;"/>
                                          </p:val>
                                        </p:tav>
                                        <p:tav tm="40700">
                                          <p:val>
                                            <p:strVal val="#ppt_y-((floor(#ppt_y-0.5)+ceil(#ppt_y-0.5))*0.02)"/>
                                          </p:val>
                                        </p:tav>
                                        <p:tav tm="58900">
                                          <p:val>
                                            <p:strVal val="#ppt_y+((floor(#ppt_y-0.5)+ceil(#ppt_y-0.5))*0.03)"/>
                                          </p:val>
                                        </p:tav>
                                        <p:tav tm="80400">
                                          <p:val>
                                            <p:strVal val="#ppt_y-((floor(#ppt_y-0.5)+ceil(#ppt_y-0.5))*0.01)"/>
                                          </p:val>
                                        </p:tav>
                                        <p:tav tm="100000">
                                          <p:val>
                                            <p:strVal val="#ppt_y"/>
                                          </p:val>
                                        </p:tav>
                                      </p:tavLst>
                                    </p:anim>
                                    <p:anim to="" calcmode="lin" valueType="num">
                                      <p:cBhvr>
                                        <p:cTn id="8" dur="1250" fill="hold">
                                          <p:stCondLst>
                                            <p:cond delay="0"/>
                                          </p:stCondLst>
                                        </p:cTn>
                                        <p:tgtEl>
                                          <p:spTgt spid="6"/>
                                        </p:tgtEl>
                                        <p:attrNameLst>
                                          <p:attrName>ppt_x</p:attrName>
                                        </p:attrNameLst>
                                      </p:cBhvr>
                                      <p:tavLst>
                                        <p:tav tm="0">
                                          <p:val>
                                            <p:strVal val="((1-(ceil(((deg(atan(abs((#ppt_y-0.5)/(#ppt_x-0.5)))))/90)-2*(1/3))-ceil(((deg(atan(abs((#ppt_y-0.5)/(#ppt_x-0.5)))))/90)-3*(1/3)))))*((1+floor(#ppt_x-0.5))+(2*floor(#ppt_x-0.5)+1)*0.5*#ppt_w)+(1-(1-(ceil(((deg(atan(abs((#ppt_y-0.5)/(#ppt_x-0.5)))))/90)-2*(1/3))-ceil(((deg(atan(abs((#ppt_y-0.5)/(#ppt_x-0.5)))))/90)-3*(1/3)))))*#ppt_x&#10;"/>
                                          </p:val>
                                        </p:tav>
                                        <p:tav tm="40000">
                                          <p:val>
                                            <p:strVal val="#ppt_x-((floor(#ppt_x-0.5)+ceil(#ppt_x-0.5))*0.02)"/>
                                          </p:val>
                                        </p:tav>
                                        <p:tav tm="60400">
                                          <p:val>
                                            <p:strVal val="#ppt_x+((floor(#ppt_x-0.5)+ceil(#ppt_x-0.5))*0.03)"/>
                                          </p:val>
                                        </p:tav>
                                        <p:tav tm="80000">
                                          <p:val>
                                            <p:strVal val="#ppt_x-((floor(#ppt_x-0.5)+ceil(#ppt_x-0.5))*0.01)"/>
                                          </p:val>
                                        </p:tav>
                                        <p:tav tm="100000">
                                          <p:val>
                                            <p:strVal val="#ppt_x"/>
                                          </p:val>
                                        </p:tav>
                                      </p:tavLst>
                                    </p:anim>
                                  </p:childTnLst>
                                </p:cTn>
                              </p:par>
                            </p:childTnLst>
                          </p:cTn>
                        </p:par>
                        <p:par>
                          <p:cTn id="9" fill="hold">
                            <p:stCondLst>
                              <p:cond delay="1250"/>
                            </p:stCondLst>
                            <p:childTnLst>
                              <p:par>
                                <p:cTn id="10" presetID="0" presetClass="entr" presetSubtype="0"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to="" calcmode="lin" valueType="num">
                                      <p:cBhvr>
                                        <p:cTn id="12" dur="1250" fill="hold">
                                          <p:stCondLst>
                                            <p:cond delay="0"/>
                                          </p:stCondLst>
                                        </p:cTn>
                                        <p:tgtEl>
                                          <p:spTgt spid="21"/>
                                        </p:tgtEl>
                                        <p:attrNameLst>
                                          <p:attrName>ppt_y</p:attrName>
                                        </p:attrNameLst>
                                      </p:cBhvr>
                                      <p:tavLst>
                                        <p:tav tm="0">
                                          <p:val>
                                            <p:strVal val="((1-(ceil(((deg(atan(abs((#ppt_y-0.5)/(#ppt_x-0.5)))))/90)-0*(1/3))-ceil(((deg(atan(abs((#ppt_y-0.5)/(#ppt_x-0.5)))))/90)-1*(1/3)))))*((1+floor(#ppt_y-0.5))+(2*floor(#ppt_y-0.5)+1)*0.5*#ppt_h)+(1-(1-(ceil(((deg(atan(abs((#ppt_y-0.5)/(#ppt_x-0.5)))))/90)-0*(1/3))-ceil(((deg(atan(abs((#ppt_y-0.5)/(#ppt_x-0.5)))))/90)-1*(1/3)))))*#ppt_y&#10;"/>
                                          </p:val>
                                        </p:tav>
                                        <p:tav tm="40700">
                                          <p:val>
                                            <p:strVal val="#ppt_y-((floor(#ppt_y-0.5)+ceil(#ppt_y-0.5))*0.02)"/>
                                          </p:val>
                                        </p:tav>
                                        <p:tav tm="58900">
                                          <p:val>
                                            <p:strVal val="#ppt_y+((floor(#ppt_y-0.5)+ceil(#ppt_y-0.5))*0.03)"/>
                                          </p:val>
                                        </p:tav>
                                        <p:tav tm="80400">
                                          <p:val>
                                            <p:strVal val="#ppt_y-((floor(#ppt_y-0.5)+ceil(#ppt_y-0.5))*0.01)"/>
                                          </p:val>
                                        </p:tav>
                                        <p:tav tm="100000">
                                          <p:val>
                                            <p:strVal val="#ppt_y"/>
                                          </p:val>
                                        </p:tav>
                                      </p:tavLst>
                                    </p:anim>
                                    <p:anim to="" calcmode="lin" valueType="num">
                                      <p:cBhvr>
                                        <p:cTn id="13" dur="1250" fill="hold">
                                          <p:stCondLst>
                                            <p:cond delay="0"/>
                                          </p:stCondLst>
                                        </p:cTn>
                                        <p:tgtEl>
                                          <p:spTgt spid="21"/>
                                        </p:tgtEl>
                                        <p:attrNameLst>
                                          <p:attrName>ppt_x</p:attrName>
                                        </p:attrNameLst>
                                      </p:cBhvr>
                                      <p:tavLst>
                                        <p:tav tm="0">
                                          <p:val>
                                            <p:strVal val="((1-(ceil(((deg(atan(abs((#ppt_y-0.5)/(#ppt_x-0.5)))))/90)-2*(1/3))-ceil(((deg(atan(abs((#ppt_y-0.5)/(#ppt_x-0.5)))))/90)-3*(1/3)))))*((1+floor(#ppt_x-0.5))+(2*floor(#ppt_x-0.5)+1)*0.5*#ppt_w)+(1-(1-(ceil(((deg(atan(abs((#ppt_y-0.5)/(#ppt_x-0.5)))))/90)-2*(1/3))-ceil(((deg(atan(abs((#ppt_y-0.5)/(#ppt_x-0.5)))))/90)-3*(1/3)))))*#ppt_x&#10;"/>
                                          </p:val>
                                        </p:tav>
                                        <p:tav tm="40000">
                                          <p:val>
                                            <p:strVal val="#ppt_x-((floor(#ppt_x-0.5)+ceil(#ppt_x-0.5))*0.02)"/>
                                          </p:val>
                                        </p:tav>
                                        <p:tav tm="60400">
                                          <p:val>
                                            <p:strVal val="#ppt_x+((floor(#ppt_x-0.5)+ceil(#ppt_x-0.5))*0.03)"/>
                                          </p:val>
                                        </p:tav>
                                        <p:tav tm="80000">
                                          <p:val>
                                            <p:strVal val="#ppt_x-((floor(#ppt_x-0.5)+ceil(#ppt_x-0.5))*0.01)"/>
                                          </p:val>
                                        </p:tav>
                                        <p:tav tm="100000">
                                          <p:val>
                                            <p:strVal val="#ppt_x"/>
                                          </p:val>
                                        </p:tav>
                                      </p:tavLst>
                                    </p:anim>
                                  </p:childTnLst>
                                </p:cTn>
                              </p:par>
                            </p:childTnLst>
                          </p:cTn>
                        </p:par>
                        <p:par>
                          <p:cTn id="14" fill="hold">
                            <p:stCondLst>
                              <p:cond delay="2500"/>
                            </p:stCondLst>
                            <p:childTnLst>
                              <p:par>
                                <p:cTn id="15" presetID="8"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a:extLst>
              <a:ext uri="{FF2B5EF4-FFF2-40B4-BE49-F238E27FC236}">
                <a16:creationId xmlns:a16="http://schemas.microsoft.com/office/drawing/2014/main" id="{0AC590AE-F896-40B2-8ADA-8D662F32FECD}"/>
              </a:ext>
            </a:extLst>
          </p:cNvPr>
          <p:cNvSpPr/>
          <p:nvPr/>
        </p:nvSpPr>
        <p:spPr>
          <a:xfrm>
            <a:off x="5460216" y="2022007"/>
            <a:ext cx="1321584" cy="1321584"/>
          </a:xfrm>
          <a:prstGeom prst="ellipse">
            <a:avLst/>
          </a:prstGeom>
          <a:noFill/>
          <a:ln w="76200">
            <a:solidFill>
              <a:srgbClr val="EEB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8" name="TextBox 7">
            <a:extLst>
              <a:ext uri="{FF2B5EF4-FFF2-40B4-BE49-F238E27FC236}">
                <a16:creationId xmlns:a16="http://schemas.microsoft.com/office/drawing/2014/main" id="{8D7792FA-7D61-43BC-A41F-F5B52B8B77C4}"/>
              </a:ext>
            </a:extLst>
          </p:cNvPr>
          <p:cNvSpPr txBox="1"/>
          <p:nvPr/>
        </p:nvSpPr>
        <p:spPr>
          <a:xfrm>
            <a:off x="3352800" y="3733800"/>
            <a:ext cx="6025193" cy="923330"/>
          </a:xfrm>
          <a:prstGeom prst="rect">
            <a:avLst/>
          </a:prstGeom>
          <a:noFill/>
        </p:spPr>
        <p:txBody>
          <a:bodyPr wrap="square" rtlCol="0">
            <a:spAutoFit/>
          </a:bodyPr>
          <a:lstStyle/>
          <a:p>
            <a:pPr algn="ctr"/>
            <a:r>
              <a:rPr lang="en-US" sz="5400" dirty="0">
                <a:solidFill>
                  <a:srgbClr val="EA6124"/>
                </a:solidFill>
                <a:effectLst>
                  <a:outerShdw blurRad="38100" dist="38100" dir="2700000" algn="tl">
                    <a:srgbClr val="000000">
                      <a:alpha val="43137"/>
                    </a:srgbClr>
                  </a:outerShdw>
                </a:effectLst>
                <a:latin typeface="HP-167" panose="020B0803050302020204" pitchFamily="34" charset="0"/>
              </a:rPr>
              <a:t>TRẢ LỜI CÂU HỎI</a:t>
            </a:r>
          </a:p>
        </p:txBody>
      </p:sp>
      <p:pic>
        <p:nvPicPr>
          <p:cNvPr id="9" name="Picture 8">
            <a:extLst>
              <a:ext uri="{FF2B5EF4-FFF2-40B4-BE49-F238E27FC236}">
                <a16:creationId xmlns:a16="http://schemas.microsoft.com/office/drawing/2014/main" id="{ED1E9E00-BA9B-427C-B1FF-A8CE0561DEA0}"/>
              </a:ext>
            </a:extLst>
          </p:cNvPr>
          <p:cNvPicPr>
            <a:picLocks noChangeAspect="1"/>
          </p:cNvPicPr>
          <p:nvPr/>
        </p:nvPicPr>
        <p:blipFill>
          <a:blip r:embed="rId2"/>
          <a:stretch>
            <a:fillRect/>
          </a:stretch>
        </p:blipFill>
        <p:spPr>
          <a:xfrm>
            <a:off x="5509966" y="2085975"/>
            <a:ext cx="1188816" cy="1188816"/>
          </a:xfrm>
          <a:prstGeom prst="rect">
            <a:avLst/>
          </a:prstGeom>
        </p:spPr>
      </p:pic>
    </p:spTree>
    <p:extLst>
      <p:ext uri="{BB962C8B-B14F-4D97-AF65-F5344CB8AC3E}">
        <p14:creationId xmlns:p14="http://schemas.microsoft.com/office/powerpoint/2010/main" val="1441868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circle(out)">
                                      <p:cBhvr>
                                        <p:cTn id="12" dur="1500"/>
                                        <p:tgtEl>
                                          <p:spTgt spid="6"/>
                                        </p:tgtEl>
                                      </p:cBhvr>
                                    </p:animEffect>
                                  </p:childTnLst>
                                </p:cTn>
                              </p:par>
                            </p:childTnLst>
                          </p:cTn>
                        </p:par>
                        <p:par>
                          <p:cTn id="13" fill="hold">
                            <p:stCondLst>
                              <p:cond delay="2500"/>
                            </p:stCondLst>
                            <p:childTnLst>
                              <p:par>
                                <p:cTn id="14" presetID="50" presetClass="entr" presetSubtype="0" decel="10000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strVal val="#ppt_w+.3"/>
                                          </p:val>
                                        </p:tav>
                                        <p:tav tm="100000">
                                          <p:val>
                                            <p:strVal val="#ppt_w"/>
                                          </p:val>
                                        </p:tav>
                                      </p:tavLst>
                                    </p:anim>
                                    <p:anim calcmode="lin" valueType="num">
                                      <p:cBhvr>
                                        <p:cTn id="17" dur="1000" fill="hold"/>
                                        <p:tgtEl>
                                          <p:spTgt spid="8"/>
                                        </p:tgtEl>
                                        <p:attrNameLst>
                                          <p:attrName>ppt_h</p:attrName>
                                        </p:attrNameLst>
                                      </p:cBhvr>
                                      <p:tavLst>
                                        <p:tav tm="0">
                                          <p:val>
                                            <p:strVal val="#ppt_h"/>
                                          </p:val>
                                        </p:tav>
                                        <p:tav tm="100000">
                                          <p:val>
                                            <p:strVal val="#ppt_h"/>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6E3916F-8203-49EB-BEF3-8EDE2F7DF7F3}"/>
              </a:ext>
            </a:extLst>
          </p:cNvPr>
          <p:cNvGrpSpPr/>
          <p:nvPr/>
        </p:nvGrpSpPr>
        <p:grpSpPr>
          <a:xfrm>
            <a:off x="152400" y="152400"/>
            <a:ext cx="858905" cy="1080332"/>
            <a:chOff x="1024698" y="957454"/>
            <a:chExt cx="1196989" cy="1505575"/>
          </a:xfrm>
        </p:grpSpPr>
        <p:sp>
          <p:nvSpPr>
            <p:cNvPr id="3" name="51">
              <a:extLst>
                <a:ext uri="{FF2B5EF4-FFF2-40B4-BE49-F238E27FC236}">
                  <a16:creationId xmlns:a16="http://schemas.microsoft.com/office/drawing/2014/main" id="{39BCDBBA-380C-4F19-8C50-BE502A2ED859}"/>
                </a:ext>
              </a:extLst>
            </p:cNvPr>
            <p:cNvSpPr/>
            <p:nvPr/>
          </p:nvSpPr>
          <p:spPr>
            <a:xfrm>
              <a:off x="1024698" y="957454"/>
              <a:ext cx="797034" cy="1241933"/>
            </a:xfrm>
            <a:prstGeom prst="rect">
              <a:avLst/>
            </a:prstGeom>
            <a:solidFill>
              <a:srgbClr val="EF8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375C0153-23DB-48AF-A836-6B2A5A9943CF}"/>
                </a:ext>
              </a:extLst>
            </p:cNvPr>
            <p:cNvPicPr>
              <a:picLocks noChangeAspect="1"/>
            </p:cNvPicPr>
            <p:nvPr/>
          </p:nvPicPr>
          <p:blipFill>
            <a:blip r:embed="rId2"/>
            <a:stretch>
              <a:fillRect/>
            </a:stretch>
          </p:blipFill>
          <p:spPr>
            <a:xfrm>
              <a:off x="1250811" y="1492153"/>
              <a:ext cx="970876" cy="970876"/>
            </a:xfrm>
            <a:prstGeom prst="rect">
              <a:avLst/>
            </a:prstGeom>
          </p:spPr>
        </p:pic>
      </p:grpSp>
      <p:sp>
        <p:nvSpPr>
          <p:cNvPr id="5" name="TextBox 4">
            <a:extLst>
              <a:ext uri="{FF2B5EF4-FFF2-40B4-BE49-F238E27FC236}">
                <a16:creationId xmlns:a16="http://schemas.microsoft.com/office/drawing/2014/main" id="{451AD813-D921-4AAD-B4A6-280CE4531ED4}"/>
              </a:ext>
            </a:extLst>
          </p:cNvPr>
          <p:cNvSpPr txBox="1"/>
          <p:nvPr/>
        </p:nvSpPr>
        <p:spPr>
          <a:xfrm>
            <a:off x="1066800" y="170156"/>
            <a:ext cx="10866047" cy="1323439"/>
          </a:xfrm>
          <a:prstGeom prst="rect">
            <a:avLst/>
          </a:prstGeom>
          <a:noFill/>
        </p:spPr>
        <p:txBody>
          <a:bodyPr wrap="square">
            <a:spAutoFit/>
          </a:bodyPr>
          <a:lstStyle/>
          <a:p>
            <a:pPr algn="just"/>
            <a:r>
              <a:rPr lang="en-US" sz="40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1</a:t>
            </a:r>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en-US" altLang="zh-CN" sz="4000" b="1">
                <a:solidFill>
                  <a:srgbClr val="953122"/>
                </a:solidFill>
                <a:latin typeface="Arial-Rounded" panose="020B0500000000000000" pitchFamily="34" charset="0"/>
                <a:ea typeface="汉仪黑荔枝体简" panose="00020600040101010101" pitchFamily="18" charset="-122"/>
                <a:cs typeface="Arial-Rounded" panose="020B0500000000000000" pitchFamily="34" charset="0"/>
              </a:rPr>
              <a:t>Câu chuyện được kể trong bài thơ diễn ra khi nào? Ở đâu?</a:t>
            </a:r>
            <a:endParaRPr lang="vi-VN" sz="4000" b="1" dirty="0">
              <a:solidFill>
                <a:srgbClr val="953122"/>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14">
            <a:extLst>
              <a:ext uri="{FF2B5EF4-FFF2-40B4-BE49-F238E27FC236}">
                <a16:creationId xmlns:a16="http://schemas.microsoft.com/office/drawing/2014/main" id="{D32AC85D-C24C-4939-91EE-72E18C448771}"/>
              </a:ext>
            </a:extLst>
          </p:cNvPr>
          <p:cNvSpPr txBox="1"/>
          <p:nvPr/>
        </p:nvSpPr>
        <p:spPr>
          <a:xfrm>
            <a:off x="1219200" y="1493595"/>
            <a:ext cx="10713647" cy="1323439"/>
          </a:xfrm>
          <a:prstGeom prst="rect">
            <a:avLst/>
          </a:prstGeom>
          <a:noFill/>
        </p:spPr>
        <p:txBody>
          <a:bodyPr wrap="square" rtlCol="0">
            <a:spAutoFit/>
          </a:bodyPr>
          <a:lstStyle/>
          <a:p>
            <a:pPr algn="just"/>
            <a:r>
              <a:rPr lang="vi-VN" sz="400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Câu chuyện được kể diễn ra từ thuở xa xưa, trong rừng xanh sâu thẳm.</a:t>
            </a:r>
            <a:endParaRPr lang="en-US" sz="40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endParaRPr>
          </a:p>
        </p:txBody>
      </p:sp>
      <p:pic>
        <p:nvPicPr>
          <p:cNvPr id="8" name="22">
            <a:extLst>
              <a:ext uri="{FF2B5EF4-FFF2-40B4-BE49-F238E27FC236}">
                <a16:creationId xmlns:a16="http://schemas.microsoft.com/office/drawing/2014/main" id="{EF775C7C-572A-48C0-9393-F4506366EA20}"/>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11105" y="1633191"/>
            <a:ext cx="1008095" cy="498265"/>
          </a:xfrm>
          <a:prstGeom prst="rect">
            <a:avLst/>
          </a:prstGeom>
        </p:spPr>
      </p:pic>
      <p:pic>
        <p:nvPicPr>
          <p:cNvPr id="9" name="Picture 8">
            <a:extLst>
              <a:ext uri="{FF2B5EF4-FFF2-40B4-BE49-F238E27FC236}">
                <a16:creationId xmlns:a16="http://schemas.microsoft.com/office/drawing/2014/main" id="{7601E413-9F2A-4CB3-990D-10D3F59DD74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3876823" y="2743200"/>
            <a:ext cx="4438354" cy="3859622"/>
          </a:xfrm>
          <a:prstGeom prst="roundRect">
            <a:avLst>
              <a:gd name="adj" fmla="val 0"/>
            </a:avLst>
          </a:prstGeom>
          <a:effectLst>
            <a:softEdge rad="127000"/>
          </a:effectLst>
        </p:spPr>
      </p:pic>
    </p:spTree>
    <p:extLst>
      <p:ext uri="{BB962C8B-B14F-4D97-AF65-F5344CB8AC3E}">
        <p14:creationId xmlns:p14="http://schemas.microsoft.com/office/powerpoint/2010/main" val="8234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6E3916F-8203-49EB-BEF3-8EDE2F7DF7F3}"/>
              </a:ext>
            </a:extLst>
          </p:cNvPr>
          <p:cNvGrpSpPr/>
          <p:nvPr/>
        </p:nvGrpSpPr>
        <p:grpSpPr>
          <a:xfrm>
            <a:off x="152400" y="152400"/>
            <a:ext cx="858905" cy="1080332"/>
            <a:chOff x="1024698" y="957454"/>
            <a:chExt cx="1196989" cy="1505575"/>
          </a:xfrm>
        </p:grpSpPr>
        <p:sp>
          <p:nvSpPr>
            <p:cNvPr id="3" name="51">
              <a:extLst>
                <a:ext uri="{FF2B5EF4-FFF2-40B4-BE49-F238E27FC236}">
                  <a16:creationId xmlns:a16="http://schemas.microsoft.com/office/drawing/2014/main" id="{39BCDBBA-380C-4F19-8C50-BE502A2ED859}"/>
                </a:ext>
              </a:extLst>
            </p:cNvPr>
            <p:cNvSpPr/>
            <p:nvPr/>
          </p:nvSpPr>
          <p:spPr>
            <a:xfrm>
              <a:off x="1024698" y="957454"/>
              <a:ext cx="797034" cy="1241933"/>
            </a:xfrm>
            <a:prstGeom prst="rect">
              <a:avLst/>
            </a:prstGeom>
            <a:solidFill>
              <a:srgbClr val="EF8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375C0153-23DB-48AF-A836-6B2A5A9943CF}"/>
                </a:ext>
              </a:extLst>
            </p:cNvPr>
            <p:cNvPicPr>
              <a:picLocks noChangeAspect="1"/>
            </p:cNvPicPr>
            <p:nvPr/>
          </p:nvPicPr>
          <p:blipFill>
            <a:blip r:embed="rId2"/>
            <a:stretch>
              <a:fillRect/>
            </a:stretch>
          </p:blipFill>
          <p:spPr>
            <a:xfrm>
              <a:off x="1250811" y="1492153"/>
              <a:ext cx="970876" cy="970876"/>
            </a:xfrm>
            <a:prstGeom prst="rect">
              <a:avLst/>
            </a:prstGeom>
          </p:spPr>
        </p:pic>
      </p:grpSp>
      <p:sp>
        <p:nvSpPr>
          <p:cNvPr id="5" name="TextBox 4">
            <a:extLst>
              <a:ext uri="{FF2B5EF4-FFF2-40B4-BE49-F238E27FC236}">
                <a16:creationId xmlns:a16="http://schemas.microsoft.com/office/drawing/2014/main" id="{451AD813-D921-4AAD-B4A6-280CE4531ED4}"/>
              </a:ext>
            </a:extLst>
          </p:cNvPr>
          <p:cNvSpPr txBox="1"/>
          <p:nvPr/>
        </p:nvSpPr>
        <p:spPr>
          <a:xfrm>
            <a:off x="1219200" y="170156"/>
            <a:ext cx="10515600" cy="1323439"/>
          </a:xfrm>
          <a:prstGeom prst="rect">
            <a:avLst/>
          </a:prstGeom>
          <a:noFill/>
        </p:spPr>
        <p:txBody>
          <a:bodyPr wrap="square">
            <a:spAutoFit/>
          </a:bodyPr>
          <a:lstStyle/>
          <a:p>
            <a:pPr algn="just"/>
            <a:r>
              <a:rPr lang="en-US" sz="40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2</a:t>
            </a:r>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vi-VN" sz="4000" b="1">
                <a:solidFill>
                  <a:srgbClr val="953122"/>
                </a:solidFill>
                <a:latin typeface="Arial-Rounded" panose="020B0500000000000000" pitchFamily="34" charset="0"/>
                <a:ea typeface="Arial-Rounded" panose="020B0500000000000000" pitchFamily="34" charset="0"/>
                <a:cs typeface="Arial-Rounded" panose="020B0500000000000000" pitchFamily="34" charset="0"/>
              </a:rPr>
              <a:t>Chuyện gì xảy ra khi bê vàng lang thang đi tìm cỏ?</a:t>
            </a:r>
            <a:endParaRPr lang="vi-VN" sz="4000" b="1" dirty="0">
              <a:solidFill>
                <a:srgbClr val="953122"/>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14">
            <a:extLst>
              <a:ext uri="{FF2B5EF4-FFF2-40B4-BE49-F238E27FC236}">
                <a16:creationId xmlns:a16="http://schemas.microsoft.com/office/drawing/2014/main" id="{D32AC85D-C24C-4939-91EE-72E18C448771}"/>
              </a:ext>
            </a:extLst>
          </p:cNvPr>
          <p:cNvSpPr txBox="1"/>
          <p:nvPr/>
        </p:nvSpPr>
        <p:spPr>
          <a:xfrm>
            <a:off x="1371599" y="1493595"/>
            <a:ext cx="10363201" cy="1938992"/>
          </a:xfrm>
          <a:prstGeom prst="rect">
            <a:avLst/>
          </a:prstGeom>
          <a:noFill/>
        </p:spPr>
        <p:txBody>
          <a:bodyPr wrap="square" rtlCol="0">
            <a:spAutoFit/>
          </a:bodyPr>
          <a:lstStyle/>
          <a:p>
            <a:pPr algn="just"/>
            <a:r>
              <a:rPr lang="vi-VN" sz="400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Một năm trời hạn hán, cỏ cây héo khô, bê vàng không chờ được mưa để có cỏ ăn nên đã lang thang đi tìm cỏ.</a:t>
            </a:r>
            <a:endParaRPr lang="en-US" sz="40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endParaRPr>
          </a:p>
        </p:txBody>
      </p:sp>
      <p:pic>
        <p:nvPicPr>
          <p:cNvPr id="8" name="22">
            <a:extLst>
              <a:ext uri="{FF2B5EF4-FFF2-40B4-BE49-F238E27FC236}">
                <a16:creationId xmlns:a16="http://schemas.microsoft.com/office/drawing/2014/main" id="{EF775C7C-572A-48C0-9393-F4506366EA20}"/>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11105" y="1633191"/>
            <a:ext cx="1008095" cy="498265"/>
          </a:xfrm>
          <a:prstGeom prst="rect">
            <a:avLst/>
          </a:prstGeom>
        </p:spPr>
      </p:pic>
      <p:pic>
        <p:nvPicPr>
          <p:cNvPr id="11" name="Picture 10">
            <a:extLst>
              <a:ext uri="{FF2B5EF4-FFF2-40B4-BE49-F238E27FC236}">
                <a16:creationId xmlns:a16="http://schemas.microsoft.com/office/drawing/2014/main" id="{26D910A9-8A1B-4603-920F-B4BCE1264066}"/>
              </a:ext>
            </a:extLst>
          </p:cNvPr>
          <p:cNvPicPr>
            <a:picLocks noChangeAspect="1"/>
          </p:cNvPicPr>
          <p:nvPr/>
        </p:nvPicPr>
        <p:blipFill>
          <a:blip r:embed="rId4"/>
          <a:stretch>
            <a:fillRect/>
          </a:stretch>
        </p:blipFill>
        <p:spPr>
          <a:xfrm>
            <a:off x="3886200" y="3733800"/>
            <a:ext cx="4229142" cy="2646102"/>
          </a:xfrm>
          <a:prstGeom prst="rect">
            <a:avLst/>
          </a:prstGeom>
          <a:effectLst>
            <a:softEdge rad="63500"/>
          </a:effectLst>
        </p:spPr>
      </p:pic>
    </p:spTree>
    <p:extLst>
      <p:ext uri="{BB962C8B-B14F-4D97-AF65-F5344CB8AC3E}">
        <p14:creationId xmlns:p14="http://schemas.microsoft.com/office/powerpoint/2010/main" val="559040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6E3916F-8203-49EB-BEF3-8EDE2F7DF7F3}"/>
              </a:ext>
            </a:extLst>
          </p:cNvPr>
          <p:cNvGrpSpPr/>
          <p:nvPr/>
        </p:nvGrpSpPr>
        <p:grpSpPr>
          <a:xfrm>
            <a:off x="152400" y="152400"/>
            <a:ext cx="858905" cy="1080332"/>
            <a:chOff x="1024698" y="957454"/>
            <a:chExt cx="1196989" cy="1505575"/>
          </a:xfrm>
        </p:grpSpPr>
        <p:sp>
          <p:nvSpPr>
            <p:cNvPr id="3" name="51">
              <a:extLst>
                <a:ext uri="{FF2B5EF4-FFF2-40B4-BE49-F238E27FC236}">
                  <a16:creationId xmlns:a16="http://schemas.microsoft.com/office/drawing/2014/main" id="{39BCDBBA-380C-4F19-8C50-BE502A2ED859}"/>
                </a:ext>
              </a:extLst>
            </p:cNvPr>
            <p:cNvSpPr/>
            <p:nvPr/>
          </p:nvSpPr>
          <p:spPr>
            <a:xfrm>
              <a:off x="1024698" y="957454"/>
              <a:ext cx="797034" cy="1241933"/>
            </a:xfrm>
            <a:prstGeom prst="rect">
              <a:avLst/>
            </a:prstGeom>
            <a:solidFill>
              <a:srgbClr val="EF8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375C0153-23DB-48AF-A836-6B2A5A9943CF}"/>
                </a:ext>
              </a:extLst>
            </p:cNvPr>
            <p:cNvPicPr>
              <a:picLocks noChangeAspect="1"/>
            </p:cNvPicPr>
            <p:nvPr/>
          </p:nvPicPr>
          <p:blipFill>
            <a:blip r:embed="rId2"/>
            <a:stretch>
              <a:fillRect/>
            </a:stretch>
          </p:blipFill>
          <p:spPr>
            <a:xfrm>
              <a:off x="1250811" y="1492153"/>
              <a:ext cx="970876" cy="970876"/>
            </a:xfrm>
            <a:prstGeom prst="rect">
              <a:avLst/>
            </a:prstGeom>
          </p:spPr>
        </p:pic>
      </p:grpSp>
      <p:sp>
        <p:nvSpPr>
          <p:cNvPr id="5" name="TextBox 4">
            <a:extLst>
              <a:ext uri="{FF2B5EF4-FFF2-40B4-BE49-F238E27FC236}">
                <a16:creationId xmlns:a16="http://schemas.microsoft.com/office/drawing/2014/main" id="{451AD813-D921-4AAD-B4A6-280CE4531ED4}"/>
              </a:ext>
            </a:extLst>
          </p:cNvPr>
          <p:cNvSpPr txBox="1"/>
          <p:nvPr/>
        </p:nvSpPr>
        <p:spPr>
          <a:xfrm>
            <a:off x="1028699" y="222423"/>
            <a:ext cx="11049000" cy="707886"/>
          </a:xfrm>
          <a:prstGeom prst="rect">
            <a:avLst/>
          </a:prstGeom>
          <a:noFill/>
        </p:spPr>
        <p:txBody>
          <a:bodyPr wrap="square">
            <a:spAutoFit/>
          </a:bodyPr>
          <a:lstStyle/>
          <a:p>
            <a:pPr algn="just"/>
            <a:r>
              <a:rPr lang="en-US" sz="40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3</a:t>
            </a:r>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vi-VN" sz="4000" b="1">
                <a:solidFill>
                  <a:srgbClr val="953122"/>
                </a:solidFill>
                <a:latin typeface="Arial-Rounded" panose="020B0500000000000000" pitchFamily="34" charset="0"/>
                <a:ea typeface="Arial-Rounded" panose="020B0500000000000000" pitchFamily="34" charset="0"/>
                <a:cs typeface="Arial-Rounded" panose="020B0500000000000000" pitchFamily="34" charset="0"/>
              </a:rPr>
              <a:t>Khi bê vàng quên đường về, dê trắng đã làm gì?</a:t>
            </a:r>
            <a:endParaRPr lang="vi-VN" sz="4000" b="1" dirty="0">
              <a:solidFill>
                <a:srgbClr val="953122"/>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14">
            <a:extLst>
              <a:ext uri="{FF2B5EF4-FFF2-40B4-BE49-F238E27FC236}">
                <a16:creationId xmlns:a16="http://schemas.microsoft.com/office/drawing/2014/main" id="{D32AC85D-C24C-4939-91EE-72E18C448771}"/>
              </a:ext>
            </a:extLst>
          </p:cNvPr>
          <p:cNvSpPr txBox="1"/>
          <p:nvPr/>
        </p:nvSpPr>
        <p:spPr>
          <a:xfrm>
            <a:off x="1371599" y="1219200"/>
            <a:ext cx="10363201" cy="707886"/>
          </a:xfrm>
          <a:prstGeom prst="rect">
            <a:avLst/>
          </a:prstGeom>
          <a:noFill/>
        </p:spPr>
        <p:txBody>
          <a:bodyPr wrap="square" rtlCol="0">
            <a:spAutoFit/>
          </a:bodyPr>
          <a:lstStyle/>
          <a:p>
            <a:pPr algn="just"/>
            <a:r>
              <a:rPr lang="vi-VN" sz="400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Dê trắng chạy khắp nẻo tìm bê và gọi bê.</a:t>
            </a:r>
            <a:endParaRPr lang="en-US" sz="40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endParaRPr>
          </a:p>
        </p:txBody>
      </p:sp>
      <p:pic>
        <p:nvPicPr>
          <p:cNvPr id="8" name="22">
            <a:extLst>
              <a:ext uri="{FF2B5EF4-FFF2-40B4-BE49-F238E27FC236}">
                <a16:creationId xmlns:a16="http://schemas.microsoft.com/office/drawing/2014/main" id="{EF775C7C-572A-48C0-9393-F4506366EA20}"/>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11105" y="1358796"/>
            <a:ext cx="1008095" cy="498265"/>
          </a:xfrm>
          <a:prstGeom prst="rect">
            <a:avLst/>
          </a:prstGeom>
        </p:spPr>
      </p:pic>
      <p:pic>
        <p:nvPicPr>
          <p:cNvPr id="9" name="Picture 8">
            <a:extLst>
              <a:ext uri="{FF2B5EF4-FFF2-40B4-BE49-F238E27FC236}">
                <a16:creationId xmlns:a16="http://schemas.microsoft.com/office/drawing/2014/main" id="{4F15DD2F-9B54-497B-9A1D-4A4F0417EA0F}"/>
              </a:ext>
            </a:extLst>
          </p:cNvPr>
          <p:cNvPicPr>
            <a:picLocks noChangeAspect="1"/>
          </p:cNvPicPr>
          <p:nvPr/>
        </p:nvPicPr>
        <p:blipFill>
          <a:blip r:embed="rId4"/>
          <a:stretch>
            <a:fillRect/>
          </a:stretch>
        </p:blipFill>
        <p:spPr>
          <a:xfrm>
            <a:off x="3581400" y="2362200"/>
            <a:ext cx="4950256" cy="3908097"/>
          </a:xfrm>
          <a:prstGeom prst="rect">
            <a:avLst/>
          </a:prstGeom>
          <a:effectLst>
            <a:softEdge rad="127000"/>
          </a:effectLst>
        </p:spPr>
      </p:pic>
    </p:spTree>
    <p:extLst>
      <p:ext uri="{BB962C8B-B14F-4D97-AF65-F5344CB8AC3E}">
        <p14:creationId xmlns:p14="http://schemas.microsoft.com/office/powerpoint/2010/main" val="2961248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E88BAF-51E5-42A5-8570-338642F0000F}"/>
              </a:ext>
            </a:extLst>
          </p:cNvPr>
          <p:cNvPicPr>
            <a:picLocks noChangeAspect="1"/>
          </p:cNvPicPr>
          <p:nvPr/>
        </p:nvPicPr>
        <p:blipFill rotWithShape="1">
          <a:blip r:embed="rId2">
            <a:extLst>
              <a:ext uri="{28A0092B-C50C-407E-A947-70E740481C1C}">
                <a14:useLocalDpi xmlns:a14="http://schemas.microsoft.com/office/drawing/2010/main" val="0"/>
              </a:ext>
            </a:extLst>
          </a:blip>
          <a:srcRect l="3040" t="11375" r="5634" b="23555"/>
          <a:stretch/>
        </p:blipFill>
        <p:spPr>
          <a:xfrm>
            <a:off x="3075384" y="228600"/>
            <a:ext cx="6041231" cy="6041231"/>
          </a:xfrm>
          <a:custGeom>
            <a:avLst/>
            <a:gdLst>
              <a:gd name="connsiteX0" fmla="*/ 2231231 w 4462462"/>
              <a:gd name="connsiteY0" fmla="*/ 0 h 4462462"/>
              <a:gd name="connsiteX1" fmla="*/ 4462462 w 4462462"/>
              <a:gd name="connsiteY1" fmla="*/ 2231231 h 4462462"/>
              <a:gd name="connsiteX2" fmla="*/ 2231231 w 4462462"/>
              <a:gd name="connsiteY2" fmla="*/ 4462462 h 4462462"/>
              <a:gd name="connsiteX3" fmla="*/ 0 w 4462462"/>
              <a:gd name="connsiteY3" fmla="*/ 2231231 h 4462462"/>
              <a:gd name="connsiteX4" fmla="*/ 2231231 w 4462462"/>
              <a:gd name="connsiteY4" fmla="*/ 0 h 446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462" h="4462462">
                <a:moveTo>
                  <a:pt x="2231231" y="0"/>
                </a:moveTo>
                <a:cubicBezTo>
                  <a:pt x="3463506" y="0"/>
                  <a:pt x="4462462" y="998956"/>
                  <a:pt x="4462462" y="2231231"/>
                </a:cubicBezTo>
                <a:cubicBezTo>
                  <a:pt x="4462462" y="3463506"/>
                  <a:pt x="3463506" y="4462462"/>
                  <a:pt x="2231231" y="4462462"/>
                </a:cubicBezTo>
                <a:cubicBezTo>
                  <a:pt x="998956" y="4462462"/>
                  <a:pt x="0" y="3463506"/>
                  <a:pt x="0" y="2231231"/>
                </a:cubicBezTo>
                <a:cubicBezTo>
                  <a:pt x="0" y="998956"/>
                  <a:pt x="998956" y="0"/>
                  <a:pt x="2231231" y="0"/>
                </a:cubicBezTo>
                <a:close/>
              </a:path>
            </a:pathLst>
          </a:custGeom>
        </p:spPr>
      </p:pic>
    </p:spTree>
    <p:extLst>
      <p:ext uri="{BB962C8B-B14F-4D97-AF65-F5344CB8AC3E}">
        <p14:creationId xmlns:p14="http://schemas.microsoft.com/office/powerpoint/2010/main" val="1530357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6E3916F-8203-49EB-BEF3-8EDE2F7DF7F3}"/>
              </a:ext>
            </a:extLst>
          </p:cNvPr>
          <p:cNvGrpSpPr/>
          <p:nvPr/>
        </p:nvGrpSpPr>
        <p:grpSpPr>
          <a:xfrm>
            <a:off x="152400" y="152400"/>
            <a:ext cx="858905" cy="1080332"/>
            <a:chOff x="1024698" y="957454"/>
            <a:chExt cx="1196989" cy="1505575"/>
          </a:xfrm>
        </p:grpSpPr>
        <p:sp>
          <p:nvSpPr>
            <p:cNvPr id="3" name="51">
              <a:extLst>
                <a:ext uri="{FF2B5EF4-FFF2-40B4-BE49-F238E27FC236}">
                  <a16:creationId xmlns:a16="http://schemas.microsoft.com/office/drawing/2014/main" id="{39BCDBBA-380C-4F19-8C50-BE502A2ED859}"/>
                </a:ext>
              </a:extLst>
            </p:cNvPr>
            <p:cNvSpPr/>
            <p:nvPr/>
          </p:nvSpPr>
          <p:spPr>
            <a:xfrm>
              <a:off x="1024698" y="957454"/>
              <a:ext cx="797034" cy="1241933"/>
            </a:xfrm>
            <a:prstGeom prst="rect">
              <a:avLst/>
            </a:prstGeom>
            <a:solidFill>
              <a:srgbClr val="EF8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375C0153-23DB-48AF-A836-6B2A5A9943CF}"/>
                </a:ext>
              </a:extLst>
            </p:cNvPr>
            <p:cNvPicPr>
              <a:picLocks noChangeAspect="1"/>
            </p:cNvPicPr>
            <p:nvPr/>
          </p:nvPicPr>
          <p:blipFill>
            <a:blip r:embed="rId2"/>
            <a:stretch>
              <a:fillRect/>
            </a:stretch>
          </p:blipFill>
          <p:spPr>
            <a:xfrm>
              <a:off x="1250811" y="1492153"/>
              <a:ext cx="970876" cy="970876"/>
            </a:xfrm>
            <a:prstGeom prst="rect">
              <a:avLst/>
            </a:prstGeom>
          </p:spPr>
        </p:pic>
      </p:grpSp>
      <p:sp>
        <p:nvSpPr>
          <p:cNvPr id="5" name="TextBox 4">
            <a:extLst>
              <a:ext uri="{FF2B5EF4-FFF2-40B4-BE49-F238E27FC236}">
                <a16:creationId xmlns:a16="http://schemas.microsoft.com/office/drawing/2014/main" id="{451AD813-D921-4AAD-B4A6-280CE4531ED4}"/>
              </a:ext>
            </a:extLst>
          </p:cNvPr>
          <p:cNvSpPr txBox="1"/>
          <p:nvPr/>
        </p:nvSpPr>
        <p:spPr>
          <a:xfrm>
            <a:off x="1104900" y="278519"/>
            <a:ext cx="11049000" cy="707886"/>
          </a:xfrm>
          <a:prstGeom prst="rect">
            <a:avLst/>
          </a:prstGeom>
          <a:noFill/>
        </p:spPr>
        <p:txBody>
          <a:bodyPr wrap="square">
            <a:spAutoFit/>
          </a:bodyPr>
          <a:lstStyle/>
          <a:p>
            <a:pPr algn="just"/>
            <a:r>
              <a:rPr lang="en-US" sz="40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4</a:t>
            </a:r>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vi-VN" sz="4000" b="1">
                <a:solidFill>
                  <a:srgbClr val="953122"/>
                </a:solidFill>
                <a:latin typeface="Arial-Rounded" panose="020B0500000000000000" pitchFamily="34" charset="0"/>
                <a:ea typeface="Arial-Rounded" panose="020B0500000000000000" pitchFamily="34" charset="0"/>
                <a:cs typeface="Arial-Rounded" panose="020B0500000000000000" pitchFamily="34" charset="0"/>
              </a:rPr>
              <a:t>Nêu cảm nghĩ của em về bê vàng và dê trắng?</a:t>
            </a:r>
            <a:endParaRPr lang="vi-VN" sz="4000" b="1" dirty="0">
              <a:solidFill>
                <a:srgbClr val="953122"/>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14">
            <a:extLst>
              <a:ext uri="{FF2B5EF4-FFF2-40B4-BE49-F238E27FC236}">
                <a16:creationId xmlns:a16="http://schemas.microsoft.com/office/drawing/2014/main" id="{D32AC85D-C24C-4939-91EE-72E18C448771}"/>
              </a:ext>
            </a:extLst>
          </p:cNvPr>
          <p:cNvSpPr txBox="1"/>
          <p:nvPr/>
        </p:nvSpPr>
        <p:spPr>
          <a:xfrm>
            <a:off x="1465941" y="1185208"/>
            <a:ext cx="10277152" cy="1938992"/>
          </a:xfrm>
          <a:prstGeom prst="rect">
            <a:avLst/>
          </a:prstGeom>
          <a:noFill/>
        </p:spPr>
        <p:txBody>
          <a:bodyPr wrap="square" rtlCol="0">
            <a:spAutoFit/>
          </a:bodyPr>
          <a:lstStyle/>
          <a:p>
            <a:pPr algn="just"/>
            <a:r>
              <a:rPr lang="en-US" sz="400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Tình bạn của </a:t>
            </a:r>
            <a:r>
              <a:rPr lang="vi-VN" sz="400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bê vàng</a:t>
            </a:r>
            <a:r>
              <a:rPr lang="en-US" sz="400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 và dê trắng thật đẹp và đáng quý. Dê trắng đi tìm bê vàng khi bê vàng bị lạc.</a:t>
            </a:r>
            <a:endParaRPr lang="en-US" sz="40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endParaRPr>
          </a:p>
        </p:txBody>
      </p:sp>
      <p:pic>
        <p:nvPicPr>
          <p:cNvPr id="8" name="22">
            <a:extLst>
              <a:ext uri="{FF2B5EF4-FFF2-40B4-BE49-F238E27FC236}">
                <a16:creationId xmlns:a16="http://schemas.microsoft.com/office/drawing/2014/main" id="{EF775C7C-572A-48C0-9393-F4506366EA20}"/>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95598" y="1311272"/>
            <a:ext cx="1008095" cy="498265"/>
          </a:xfrm>
          <a:prstGeom prst="rect">
            <a:avLst/>
          </a:prstGeom>
        </p:spPr>
      </p:pic>
      <p:pic>
        <p:nvPicPr>
          <p:cNvPr id="10" name="Picture 9">
            <a:extLst>
              <a:ext uri="{FF2B5EF4-FFF2-40B4-BE49-F238E27FC236}">
                <a16:creationId xmlns:a16="http://schemas.microsoft.com/office/drawing/2014/main" id="{E02B3F78-1CED-4CAF-AF49-5492D0F1C80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3733800" y="2719859"/>
            <a:ext cx="4438354" cy="3859622"/>
          </a:xfrm>
          <a:prstGeom prst="roundRect">
            <a:avLst>
              <a:gd name="adj" fmla="val 0"/>
            </a:avLst>
          </a:prstGeom>
          <a:effectLst>
            <a:softEdge rad="127000"/>
          </a:effectLst>
        </p:spPr>
      </p:pic>
    </p:spTree>
    <p:extLst>
      <p:ext uri="{BB962C8B-B14F-4D97-AF65-F5344CB8AC3E}">
        <p14:creationId xmlns:p14="http://schemas.microsoft.com/office/powerpoint/2010/main" val="3422166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a:extLst>
              <a:ext uri="{FF2B5EF4-FFF2-40B4-BE49-F238E27FC236}">
                <a16:creationId xmlns:a16="http://schemas.microsoft.com/office/drawing/2014/main" id="{51A1C64F-8322-4A79-B12E-3620DD5ABBA5}"/>
              </a:ext>
            </a:extLst>
          </p:cNvPr>
          <p:cNvSpPr/>
          <p:nvPr/>
        </p:nvSpPr>
        <p:spPr>
          <a:xfrm>
            <a:off x="5432481" y="2076131"/>
            <a:ext cx="1425519" cy="1425519"/>
          </a:xfrm>
          <a:prstGeom prst="ellipse">
            <a:avLst/>
          </a:prstGeom>
          <a:noFill/>
          <a:ln w="76200">
            <a:solidFill>
              <a:srgbClr val="EEB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7" name="TextBox 6">
            <a:extLst>
              <a:ext uri="{FF2B5EF4-FFF2-40B4-BE49-F238E27FC236}">
                <a16:creationId xmlns:a16="http://schemas.microsoft.com/office/drawing/2014/main" id="{0574A9A7-BDA3-4B59-AF59-FDD77A29190F}"/>
              </a:ext>
            </a:extLst>
          </p:cNvPr>
          <p:cNvSpPr txBox="1"/>
          <p:nvPr/>
        </p:nvSpPr>
        <p:spPr>
          <a:xfrm>
            <a:off x="2801911" y="3733800"/>
            <a:ext cx="6686657" cy="830997"/>
          </a:xfrm>
          <a:prstGeom prst="rect">
            <a:avLst/>
          </a:prstGeom>
          <a:noFill/>
        </p:spPr>
        <p:txBody>
          <a:bodyPr wrap="square" rtlCol="0">
            <a:spAutoFit/>
          </a:bodyPr>
          <a:lstStyle/>
          <a:p>
            <a:pPr algn="ctr"/>
            <a:r>
              <a:rPr lang="en-US" sz="4800">
                <a:solidFill>
                  <a:srgbClr val="EA6124"/>
                </a:solidFill>
                <a:effectLst>
                  <a:outerShdw blurRad="38100" dist="38100" dir="2700000" algn="tl">
                    <a:srgbClr val="000000">
                      <a:alpha val="43137"/>
                    </a:srgbClr>
                  </a:outerShdw>
                </a:effectLst>
                <a:latin typeface="HP-167" panose="020B0803050302020204" pitchFamily="34" charset="0"/>
              </a:rPr>
              <a:t>HỌC THUỘC LÒNG</a:t>
            </a:r>
            <a:endParaRPr lang="en-US" sz="4800" dirty="0">
              <a:solidFill>
                <a:srgbClr val="EA6124"/>
              </a:solidFill>
              <a:effectLst>
                <a:outerShdw blurRad="38100" dist="38100" dir="2700000" algn="tl">
                  <a:srgbClr val="000000">
                    <a:alpha val="43137"/>
                  </a:srgbClr>
                </a:outerShdw>
              </a:effectLst>
              <a:latin typeface="HP-167" panose="020B0803050302020204" pitchFamily="34" charset="0"/>
            </a:endParaRPr>
          </a:p>
        </p:txBody>
      </p:sp>
      <p:pic>
        <p:nvPicPr>
          <p:cNvPr id="10" name="Picture 9">
            <a:extLst>
              <a:ext uri="{FF2B5EF4-FFF2-40B4-BE49-F238E27FC236}">
                <a16:creationId xmlns:a16="http://schemas.microsoft.com/office/drawing/2014/main" id="{E793213A-D5CA-4D58-BB34-601D8555327C}"/>
              </a:ext>
            </a:extLst>
          </p:cNvPr>
          <p:cNvPicPr>
            <a:picLocks noChangeAspect="1"/>
          </p:cNvPicPr>
          <p:nvPr/>
        </p:nvPicPr>
        <p:blipFill>
          <a:blip r:embed="rId2"/>
          <a:stretch>
            <a:fillRect/>
          </a:stretch>
        </p:blipFill>
        <p:spPr>
          <a:xfrm>
            <a:off x="5505130" y="2148780"/>
            <a:ext cx="1280220" cy="1280220"/>
          </a:xfrm>
          <a:prstGeom prst="rect">
            <a:avLst/>
          </a:prstGeom>
        </p:spPr>
      </p:pic>
    </p:spTree>
    <p:extLst>
      <p:ext uri="{BB962C8B-B14F-4D97-AF65-F5344CB8AC3E}">
        <p14:creationId xmlns:p14="http://schemas.microsoft.com/office/powerpoint/2010/main" val="1485301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circle(out)">
                                      <p:cBhvr>
                                        <p:cTn id="12" dur="1500"/>
                                        <p:tgtEl>
                                          <p:spTgt spid="5"/>
                                        </p:tgtEl>
                                      </p:cBhvr>
                                    </p:animEffect>
                                  </p:childTnLst>
                                </p:cTn>
                              </p:par>
                            </p:childTnLst>
                          </p:cTn>
                        </p:par>
                        <p:par>
                          <p:cTn id="13" fill="hold">
                            <p:stCondLst>
                              <p:cond delay="2500"/>
                            </p:stCondLst>
                            <p:childTnLst>
                              <p:par>
                                <p:cTn id="14" presetID="50" presetClass="entr" presetSubtype="0" decel="10000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2AD5DE-0EC2-4FA5-872A-8016A576A7D5}"/>
              </a:ext>
            </a:extLst>
          </p:cNvPr>
          <p:cNvSpPr txBox="1"/>
          <p:nvPr/>
        </p:nvSpPr>
        <p:spPr>
          <a:xfrm>
            <a:off x="1745413" y="739358"/>
            <a:ext cx="2301640" cy="646331"/>
          </a:xfrm>
          <a:prstGeom prst="rect">
            <a:avLst/>
          </a:prstGeom>
          <a:noFill/>
        </p:spPr>
        <p:txBody>
          <a:bodyPr wrap="square" rtlCol="0">
            <a:spAutoFit/>
          </a:bodyPr>
          <a:lstStyle/>
          <a:p>
            <a:pPr algn="ctr"/>
            <a:r>
              <a:rPr lang="en-US" sz="3600" b="1">
                <a:solidFill>
                  <a:srgbClr val="FC6F20"/>
                </a:solidFill>
                <a:latin typeface="Arial-Rounded" panose="020B0500000000000000" pitchFamily="34" charset="0"/>
                <a:ea typeface="Arial-Rounded" panose="020B0500000000000000" pitchFamily="34" charset="0"/>
                <a:cs typeface="Arial-Rounded" panose="020B0500000000000000" pitchFamily="34" charset="0"/>
              </a:rPr>
              <a:t>GỌI BẠN</a:t>
            </a:r>
            <a:endParaRPr lang="en-US" sz="7200" b="1" dirty="0">
              <a:solidFill>
                <a:srgbClr val="FC6F20"/>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20B70BAC-3E56-40B3-939B-8F4BEC3B5B18}"/>
              </a:ext>
            </a:extLst>
          </p:cNvPr>
          <p:cNvSpPr txBox="1"/>
          <p:nvPr/>
        </p:nvSpPr>
        <p:spPr>
          <a:xfrm>
            <a:off x="569356" y="1435598"/>
            <a:ext cx="6324600" cy="2369880"/>
          </a:xfrm>
          <a:prstGeom prst="rect">
            <a:avLst/>
          </a:prstGeom>
          <a:noFill/>
        </p:spPr>
        <p:txBody>
          <a:bodyPr wrap="square" rtlCol="0">
            <a:spAutoFit/>
          </a:bodyPr>
          <a:lstStyle/>
          <a:p>
            <a:r>
              <a:rPr lang="en-US" sz="3700">
                <a:solidFill>
                  <a:schemeClr val="tx1">
                    <a:lumMod val="85000"/>
                    <a:lumOff val="15000"/>
                  </a:schemeClr>
                </a:solidFill>
                <a:latin typeface="Arial-Rounded" panose="020B0500000000000000" pitchFamily="34" charset="0"/>
                <a:cs typeface="Arial-Rounded" panose="020B0500000000000000" pitchFamily="34" charset="0"/>
              </a:rPr>
              <a:t>Tự xa xưa thuở nào</a:t>
            </a:r>
          </a:p>
          <a:p>
            <a:r>
              <a:rPr lang="en-US" sz="3700">
                <a:solidFill>
                  <a:schemeClr val="tx1">
                    <a:lumMod val="85000"/>
                    <a:lumOff val="15000"/>
                  </a:schemeClr>
                </a:solidFill>
                <a:latin typeface="Arial-Rounded" panose="020B0500000000000000" pitchFamily="34" charset="0"/>
                <a:cs typeface="Arial-Rounded" panose="020B0500000000000000" pitchFamily="34" charset="0"/>
              </a:rPr>
              <a:t>Trong rừng xanh sâu thẳm</a:t>
            </a:r>
          </a:p>
          <a:p>
            <a:r>
              <a:rPr lang="en-US" sz="3700">
                <a:solidFill>
                  <a:schemeClr val="tx1">
                    <a:lumMod val="85000"/>
                    <a:lumOff val="15000"/>
                  </a:schemeClr>
                </a:solidFill>
                <a:latin typeface="Arial-Rounded" panose="020B0500000000000000" pitchFamily="34" charset="0"/>
                <a:cs typeface="Arial-Rounded" panose="020B0500000000000000" pitchFamily="34" charset="0"/>
              </a:rPr>
              <a:t>Đôi bạn sống bên nhau</a:t>
            </a:r>
          </a:p>
          <a:p>
            <a:r>
              <a:rPr lang="en-US" sz="3700">
                <a:solidFill>
                  <a:schemeClr val="tx1">
                    <a:lumMod val="85000"/>
                    <a:lumOff val="15000"/>
                  </a:schemeClr>
                </a:solidFill>
                <a:latin typeface="Arial-Rounded" panose="020B0500000000000000" pitchFamily="34" charset="0"/>
                <a:cs typeface="Arial-Rounded" panose="020B0500000000000000" pitchFamily="34" charset="0"/>
              </a:rPr>
              <a:t>Bê vàng và dê trắng.</a:t>
            </a:r>
          </a:p>
        </p:txBody>
      </p:sp>
      <p:sp>
        <p:nvSpPr>
          <p:cNvPr id="8" name="TextBox 7">
            <a:extLst>
              <a:ext uri="{FF2B5EF4-FFF2-40B4-BE49-F238E27FC236}">
                <a16:creationId xmlns:a16="http://schemas.microsoft.com/office/drawing/2014/main" id="{B76DBE92-319E-4022-923C-D5512DB8C076}"/>
              </a:ext>
            </a:extLst>
          </p:cNvPr>
          <p:cNvSpPr txBox="1"/>
          <p:nvPr/>
        </p:nvSpPr>
        <p:spPr>
          <a:xfrm>
            <a:off x="569356" y="4267200"/>
            <a:ext cx="6898244" cy="2369880"/>
          </a:xfrm>
          <a:prstGeom prst="rect">
            <a:avLst/>
          </a:prstGeom>
          <a:noFill/>
        </p:spPr>
        <p:txBody>
          <a:bodyPr wrap="square" rtlCol="0">
            <a:spAutoFit/>
          </a:bodyPr>
          <a:lstStyle/>
          <a:p>
            <a:r>
              <a:rPr lang="en-US" sz="3700">
                <a:solidFill>
                  <a:schemeClr val="tx1">
                    <a:lumMod val="85000"/>
                    <a:lumOff val="15000"/>
                  </a:schemeClr>
                </a:solidFill>
                <a:latin typeface="Arial-Rounded" panose="020B0500000000000000" pitchFamily="34" charset="0"/>
                <a:cs typeface="Arial-Rounded" panose="020B0500000000000000" pitchFamily="34" charset="0"/>
              </a:rPr>
              <a:t>Một năm, trời hạn hán</a:t>
            </a:r>
          </a:p>
          <a:p>
            <a:r>
              <a:rPr lang="en-US" sz="3700">
                <a:solidFill>
                  <a:schemeClr val="tx1">
                    <a:lumMod val="85000"/>
                    <a:lumOff val="15000"/>
                  </a:schemeClr>
                </a:solidFill>
                <a:latin typeface="Arial-Rounded" panose="020B0500000000000000" pitchFamily="34" charset="0"/>
                <a:cs typeface="Arial-Rounded" panose="020B0500000000000000" pitchFamily="34" charset="0"/>
              </a:rPr>
              <a:t>Suối cạn, cỏ héo khô</a:t>
            </a:r>
          </a:p>
          <a:p>
            <a:r>
              <a:rPr lang="en-US" sz="3700">
                <a:solidFill>
                  <a:schemeClr val="tx1">
                    <a:lumMod val="85000"/>
                    <a:lumOff val="15000"/>
                  </a:schemeClr>
                </a:solidFill>
                <a:latin typeface="Arial-Rounded" panose="020B0500000000000000" pitchFamily="34" charset="0"/>
                <a:cs typeface="Arial-Rounded" panose="020B0500000000000000" pitchFamily="34" charset="0"/>
              </a:rPr>
              <a:t>Lấy gì nuôi đôi bạn</a:t>
            </a:r>
          </a:p>
          <a:p>
            <a:r>
              <a:rPr lang="en-US" sz="3700">
                <a:solidFill>
                  <a:schemeClr val="tx1">
                    <a:lumMod val="85000"/>
                    <a:lumOff val="15000"/>
                  </a:schemeClr>
                </a:solidFill>
                <a:latin typeface="Arial-Rounded" panose="020B0500000000000000" pitchFamily="34" charset="0"/>
                <a:cs typeface="Arial-Rounded" panose="020B0500000000000000" pitchFamily="34" charset="0"/>
              </a:rPr>
              <a:t>Chờ mưa đến bao giờ ?</a:t>
            </a:r>
          </a:p>
        </p:txBody>
      </p:sp>
      <p:pic>
        <p:nvPicPr>
          <p:cNvPr id="12" name="Picture 11">
            <a:extLst>
              <a:ext uri="{FF2B5EF4-FFF2-40B4-BE49-F238E27FC236}">
                <a16:creationId xmlns:a16="http://schemas.microsoft.com/office/drawing/2014/main" id="{83792099-D8F3-49BE-9DA3-62E04009812F}"/>
              </a:ext>
            </a:extLst>
          </p:cNvPr>
          <p:cNvPicPr>
            <a:picLocks noChangeAspect="1"/>
          </p:cNvPicPr>
          <p:nvPr/>
        </p:nvPicPr>
        <p:blipFill rotWithShape="1">
          <a:blip r:embed="rId2"/>
          <a:srcRect l="20762" t="12636" r="18835" b="29239"/>
          <a:stretch/>
        </p:blipFill>
        <p:spPr>
          <a:xfrm>
            <a:off x="196022" y="1493006"/>
            <a:ext cx="504497" cy="549267"/>
          </a:xfrm>
          <a:prstGeom prst="rect">
            <a:avLst/>
          </a:prstGeom>
        </p:spPr>
      </p:pic>
      <p:pic>
        <p:nvPicPr>
          <p:cNvPr id="13" name="Picture 12">
            <a:extLst>
              <a:ext uri="{FF2B5EF4-FFF2-40B4-BE49-F238E27FC236}">
                <a16:creationId xmlns:a16="http://schemas.microsoft.com/office/drawing/2014/main" id="{08CE2B5D-3D77-4C9C-B321-36811AB07F56}"/>
              </a:ext>
            </a:extLst>
          </p:cNvPr>
          <p:cNvPicPr>
            <a:picLocks noChangeAspect="1"/>
          </p:cNvPicPr>
          <p:nvPr/>
        </p:nvPicPr>
        <p:blipFill rotWithShape="1">
          <a:blip r:embed="rId3"/>
          <a:srcRect l="19799" t="15984" r="19799" b="25890"/>
          <a:stretch/>
        </p:blipFill>
        <p:spPr>
          <a:xfrm>
            <a:off x="176972" y="4336444"/>
            <a:ext cx="504497" cy="549268"/>
          </a:xfrm>
          <a:prstGeom prst="rect">
            <a:avLst/>
          </a:prstGeom>
        </p:spPr>
      </p:pic>
      <p:grpSp>
        <p:nvGrpSpPr>
          <p:cNvPr id="2" name="Group 1">
            <a:extLst>
              <a:ext uri="{FF2B5EF4-FFF2-40B4-BE49-F238E27FC236}">
                <a16:creationId xmlns:a16="http://schemas.microsoft.com/office/drawing/2014/main" id="{47A07A3A-3BA7-4544-A211-1465EBEFF793}"/>
              </a:ext>
            </a:extLst>
          </p:cNvPr>
          <p:cNvGrpSpPr/>
          <p:nvPr/>
        </p:nvGrpSpPr>
        <p:grpSpPr>
          <a:xfrm>
            <a:off x="268435" y="247757"/>
            <a:ext cx="529929" cy="529929"/>
            <a:chOff x="5432481" y="2076131"/>
            <a:chExt cx="1425519" cy="1425519"/>
          </a:xfrm>
        </p:grpSpPr>
        <p:sp>
          <p:nvSpPr>
            <p:cNvPr id="15" name="1">
              <a:extLst>
                <a:ext uri="{FF2B5EF4-FFF2-40B4-BE49-F238E27FC236}">
                  <a16:creationId xmlns:a16="http://schemas.microsoft.com/office/drawing/2014/main" id="{5B79E308-488B-438A-92CA-ACFB5C409BA8}"/>
                </a:ext>
              </a:extLst>
            </p:cNvPr>
            <p:cNvSpPr/>
            <p:nvPr/>
          </p:nvSpPr>
          <p:spPr>
            <a:xfrm>
              <a:off x="5432481" y="2076131"/>
              <a:ext cx="1425519" cy="1425519"/>
            </a:xfrm>
            <a:prstGeom prst="ellipse">
              <a:avLst/>
            </a:prstGeom>
            <a:noFill/>
            <a:ln w="76200">
              <a:solidFill>
                <a:srgbClr val="EEB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6" name="Picture 15">
              <a:extLst>
                <a:ext uri="{FF2B5EF4-FFF2-40B4-BE49-F238E27FC236}">
                  <a16:creationId xmlns:a16="http://schemas.microsoft.com/office/drawing/2014/main" id="{F457469D-3FD8-4F7A-ACC2-18B10C6A227B}"/>
                </a:ext>
              </a:extLst>
            </p:cNvPr>
            <p:cNvPicPr>
              <a:picLocks noChangeAspect="1"/>
            </p:cNvPicPr>
            <p:nvPr/>
          </p:nvPicPr>
          <p:blipFill>
            <a:blip r:embed="rId4"/>
            <a:stretch>
              <a:fillRect/>
            </a:stretch>
          </p:blipFill>
          <p:spPr>
            <a:xfrm>
              <a:off x="5505130" y="2148780"/>
              <a:ext cx="1280220" cy="1280220"/>
            </a:xfrm>
            <a:prstGeom prst="rect">
              <a:avLst/>
            </a:prstGeom>
          </p:spPr>
        </p:pic>
      </p:grpSp>
      <p:pic>
        <p:nvPicPr>
          <p:cNvPr id="17" name="Picture 16">
            <a:extLst>
              <a:ext uri="{FF2B5EF4-FFF2-40B4-BE49-F238E27FC236}">
                <a16:creationId xmlns:a16="http://schemas.microsoft.com/office/drawing/2014/main" id="{A0702B5F-A23B-4ACE-8BD4-C7FF57BE079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5977196" y="228600"/>
            <a:ext cx="6045213" cy="6314359"/>
          </a:xfrm>
          <a:prstGeom prst="roundRect">
            <a:avLst>
              <a:gd name="adj" fmla="val 17259"/>
            </a:avLst>
          </a:prstGeom>
          <a:effectLst>
            <a:softEdge rad="127000"/>
          </a:effectLst>
        </p:spPr>
      </p:pic>
      <p:sp>
        <p:nvSpPr>
          <p:cNvPr id="18" name="TextBox 17">
            <a:extLst>
              <a:ext uri="{FF2B5EF4-FFF2-40B4-BE49-F238E27FC236}">
                <a16:creationId xmlns:a16="http://schemas.microsoft.com/office/drawing/2014/main" id="{46D208D1-5578-4E86-936F-3F8654A695F0}"/>
              </a:ext>
            </a:extLst>
          </p:cNvPr>
          <p:cNvSpPr txBox="1"/>
          <p:nvPr/>
        </p:nvSpPr>
        <p:spPr>
          <a:xfrm>
            <a:off x="830426" y="183826"/>
            <a:ext cx="5802460" cy="646331"/>
          </a:xfrm>
          <a:prstGeom prst="rect">
            <a:avLst/>
          </a:prstGeom>
          <a:noFill/>
        </p:spPr>
        <p:txBody>
          <a:bodyPr wrap="square">
            <a:spAutoFit/>
          </a:bodyPr>
          <a:lstStyle/>
          <a:p>
            <a:pPr algn="just"/>
            <a:r>
              <a:rPr lang="en-US" sz="3600">
                <a:solidFill>
                  <a:srgbClr val="953122"/>
                </a:solidFill>
                <a:latin typeface="Arial-Rounded" panose="020B0500000000000000" pitchFamily="34" charset="0"/>
                <a:ea typeface="Arial-Rounded" panose="020B0500000000000000" pitchFamily="34" charset="0"/>
                <a:cs typeface="Arial-Rounded" panose="020B0500000000000000" pitchFamily="34" charset="0"/>
              </a:rPr>
              <a:t>Học thuộc lòng 2 khổ thơ đầu</a:t>
            </a:r>
            <a:endParaRPr lang="vi-VN" sz="3600" dirty="0">
              <a:solidFill>
                <a:srgbClr val="953122"/>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70532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2AD5DE-0EC2-4FA5-872A-8016A576A7D5}"/>
              </a:ext>
            </a:extLst>
          </p:cNvPr>
          <p:cNvSpPr txBox="1"/>
          <p:nvPr/>
        </p:nvSpPr>
        <p:spPr>
          <a:xfrm>
            <a:off x="1745413" y="739358"/>
            <a:ext cx="2301640" cy="646331"/>
          </a:xfrm>
          <a:prstGeom prst="rect">
            <a:avLst/>
          </a:prstGeom>
          <a:noFill/>
        </p:spPr>
        <p:txBody>
          <a:bodyPr wrap="square" rtlCol="0">
            <a:spAutoFit/>
          </a:bodyPr>
          <a:lstStyle/>
          <a:p>
            <a:pPr algn="ctr"/>
            <a:r>
              <a:rPr lang="en-US" sz="3600" b="1">
                <a:solidFill>
                  <a:srgbClr val="FC6F20"/>
                </a:solidFill>
                <a:latin typeface="Arial-Rounded" panose="020B0500000000000000" pitchFamily="34" charset="0"/>
                <a:ea typeface="Arial-Rounded" panose="020B0500000000000000" pitchFamily="34" charset="0"/>
                <a:cs typeface="Arial-Rounded" panose="020B0500000000000000" pitchFamily="34" charset="0"/>
              </a:rPr>
              <a:t>GỌI BẠN</a:t>
            </a:r>
            <a:endParaRPr lang="en-US" sz="7200" b="1" dirty="0">
              <a:solidFill>
                <a:srgbClr val="FC6F20"/>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20B70BAC-3E56-40B3-939B-8F4BEC3B5B18}"/>
              </a:ext>
            </a:extLst>
          </p:cNvPr>
          <p:cNvSpPr txBox="1"/>
          <p:nvPr/>
        </p:nvSpPr>
        <p:spPr>
          <a:xfrm>
            <a:off x="569356" y="1435598"/>
            <a:ext cx="6324600" cy="2369880"/>
          </a:xfrm>
          <a:prstGeom prst="rect">
            <a:avLst/>
          </a:prstGeom>
          <a:noFill/>
        </p:spPr>
        <p:txBody>
          <a:bodyPr wrap="square" rtlCol="0">
            <a:spAutoFit/>
          </a:bodyPr>
          <a:lstStyle/>
          <a:p>
            <a:r>
              <a:rPr lang="en-US" sz="3700">
                <a:solidFill>
                  <a:schemeClr val="tx1">
                    <a:lumMod val="85000"/>
                    <a:lumOff val="15000"/>
                  </a:schemeClr>
                </a:solidFill>
                <a:latin typeface="Arial-Rounded" panose="020B0500000000000000" pitchFamily="34" charset="0"/>
                <a:cs typeface="Arial-Rounded" panose="020B0500000000000000" pitchFamily="34" charset="0"/>
              </a:rPr>
              <a:t>Tự xa xưa</a:t>
            </a:r>
          </a:p>
          <a:p>
            <a:r>
              <a:rPr lang="en-US" sz="3700">
                <a:solidFill>
                  <a:schemeClr val="tx1">
                    <a:lumMod val="85000"/>
                    <a:lumOff val="15000"/>
                  </a:schemeClr>
                </a:solidFill>
                <a:latin typeface="Arial-Rounded" panose="020B0500000000000000" pitchFamily="34" charset="0"/>
                <a:cs typeface="Arial-Rounded" panose="020B0500000000000000" pitchFamily="34" charset="0"/>
              </a:rPr>
              <a:t>Trong rừng xanh</a:t>
            </a:r>
          </a:p>
          <a:p>
            <a:r>
              <a:rPr lang="en-US" sz="3700">
                <a:solidFill>
                  <a:schemeClr val="tx1">
                    <a:lumMod val="85000"/>
                    <a:lumOff val="15000"/>
                  </a:schemeClr>
                </a:solidFill>
                <a:latin typeface="Arial-Rounded" panose="020B0500000000000000" pitchFamily="34" charset="0"/>
                <a:cs typeface="Arial-Rounded" panose="020B0500000000000000" pitchFamily="34" charset="0"/>
              </a:rPr>
              <a:t>Đôi bạn sống </a:t>
            </a:r>
          </a:p>
          <a:p>
            <a:r>
              <a:rPr lang="en-US" sz="3700">
                <a:solidFill>
                  <a:schemeClr val="tx1">
                    <a:lumMod val="85000"/>
                    <a:lumOff val="15000"/>
                  </a:schemeClr>
                </a:solidFill>
                <a:latin typeface="Arial-Rounded" panose="020B0500000000000000" pitchFamily="34" charset="0"/>
                <a:cs typeface="Arial-Rounded" panose="020B0500000000000000" pitchFamily="34" charset="0"/>
              </a:rPr>
              <a:t>Bê vàng và</a:t>
            </a:r>
          </a:p>
        </p:txBody>
      </p:sp>
      <p:sp>
        <p:nvSpPr>
          <p:cNvPr id="8" name="TextBox 7">
            <a:extLst>
              <a:ext uri="{FF2B5EF4-FFF2-40B4-BE49-F238E27FC236}">
                <a16:creationId xmlns:a16="http://schemas.microsoft.com/office/drawing/2014/main" id="{B76DBE92-319E-4022-923C-D5512DB8C076}"/>
              </a:ext>
            </a:extLst>
          </p:cNvPr>
          <p:cNvSpPr txBox="1"/>
          <p:nvPr/>
        </p:nvSpPr>
        <p:spPr>
          <a:xfrm>
            <a:off x="569356" y="4267200"/>
            <a:ext cx="6898244" cy="2369880"/>
          </a:xfrm>
          <a:prstGeom prst="rect">
            <a:avLst/>
          </a:prstGeom>
          <a:noFill/>
        </p:spPr>
        <p:txBody>
          <a:bodyPr wrap="square" rtlCol="0">
            <a:spAutoFit/>
          </a:bodyPr>
          <a:lstStyle/>
          <a:p>
            <a:r>
              <a:rPr lang="en-US" sz="3700">
                <a:solidFill>
                  <a:schemeClr val="tx1">
                    <a:lumMod val="85000"/>
                    <a:lumOff val="15000"/>
                  </a:schemeClr>
                </a:solidFill>
                <a:latin typeface="Arial-Rounded" panose="020B0500000000000000" pitchFamily="34" charset="0"/>
                <a:cs typeface="Arial-Rounded" panose="020B0500000000000000" pitchFamily="34" charset="0"/>
              </a:rPr>
              <a:t>Một năm, </a:t>
            </a:r>
          </a:p>
          <a:p>
            <a:r>
              <a:rPr lang="en-US" sz="3700">
                <a:solidFill>
                  <a:schemeClr val="tx1">
                    <a:lumMod val="85000"/>
                    <a:lumOff val="15000"/>
                  </a:schemeClr>
                </a:solidFill>
                <a:latin typeface="Arial-Rounded" panose="020B0500000000000000" pitchFamily="34" charset="0"/>
                <a:cs typeface="Arial-Rounded" panose="020B0500000000000000" pitchFamily="34" charset="0"/>
              </a:rPr>
              <a:t>Suối cạn, </a:t>
            </a:r>
          </a:p>
          <a:p>
            <a:r>
              <a:rPr lang="en-US" sz="3700">
                <a:solidFill>
                  <a:schemeClr val="tx1">
                    <a:lumMod val="85000"/>
                    <a:lumOff val="15000"/>
                  </a:schemeClr>
                </a:solidFill>
                <a:latin typeface="Arial-Rounded" panose="020B0500000000000000" pitchFamily="34" charset="0"/>
                <a:cs typeface="Arial-Rounded" panose="020B0500000000000000" pitchFamily="34" charset="0"/>
              </a:rPr>
              <a:t>Lấy gì nuôi</a:t>
            </a:r>
          </a:p>
          <a:p>
            <a:r>
              <a:rPr lang="en-US" sz="3700">
                <a:solidFill>
                  <a:schemeClr val="tx1">
                    <a:lumMod val="85000"/>
                    <a:lumOff val="15000"/>
                  </a:schemeClr>
                </a:solidFill>
                <a:latin typeface="Arial-Rounded" panose="020B0500000000000000" pitchFamily="34" charset="0"/>
                <a:cs typeface="Arial-Rounded" panose="020B0500000000000000" pitchFamily="34" charset="0"/>
              </a:rPr>
              <a:t>Chờ mưa đến</a:t>
            </a:r>
          </a:p>
        </p:txBody>
      </p:sp>
      <p:pic>
        <p:nvPicPr>
          <p:cNvPr id="12" name="Picture 11">
            <a:extLst>
              <a:ext uri="{FF2B5EF4-FFF2-40B4-BE49-F238E27FC236}">
                <a16:creationId xmlns:a16="http://schemas.microsoft.com/office/drawing/2014/main" id="{83792099-D8F3-49BE-9DA3-62E04009812F}"/>
              </a:ext>
            </a:extLst>
          </p:cNvPr>
          <p:cNvPicPr>
            <a:picLocks noChangeAspect="1"/>
          </p:cNvPicPr>
          <p:nvPr/>
        </p:nvPicPr>
        <p:blipFill rotWithShape="1">
          <a:blip r:embed="rId2"/>
          <a:srcRect l="20762" t="12636" r="18835" b="29239"/>
          <a:stretch/>
        </p:blipFill>
        <p:spPr>
          <a:xfrm>
            <a:off x="196022" y="1493006"/>
            <a:ext cx="504497" cy="549267"/>
          </a:xfrm>
          <a:prstGeom prst="rect">
            <a:avLst/>
          </a:prstGeom>
        </p:spPr>
      </p:pic>
      <p:pic>
        <p:nvPicPr>
          <p:cNvPr id="13" name="Picture 12">
            <a:extLst>
              <a:ext uri="{FF2B5EF4-FFF2-40B4-BE49-F238E27FC236}">
                <a16:creationId xmlns:a16="http://schemas.microsoft.com/office/drawing/2014/main" id="{08CE2B5D-3D77-4C9C-B321-36811AB07F56}"/>
              </a:ext>
            </a:extLst>
          </p:cNvPr>
          <p:cNvPicPr>
            <a:picLocks noChangeAspect="1"/>
          </p:cNvPicPr>
          <p:nvPr/>
        </p:nvPicPr>
        <p:blipFill rotWithShape="1">
          <a:blip r:embed="rId3"/>
          <a:srcRect l="19799" t="15984" r="19799" b="25890"/>
          <a:stretch/>
        </p:blipFill>
        <p:spPr>
          <a:xfrm>
            <a:off x="176972" y="4336444"/>
            <a:ext cx="504497" cy="549268"/>
          </a:xfrm>
          <a:prstGeom prst="rect">
            <a:avLst/>
          </a:prstGeom>
        </p:spPr>
      </p:pic>
      <p:grpSp>
        <p:nvGrpSpPr>
          <p:cNvPr id="2" name="Group 1">
            <a:extLst>
              <a:ext uri="{FF2B5EF4-FFF2-40B4-BE49-F238E27FC236}">
                <a16:creationId xmlns:a16="http://schemas.microsoft.com/office/drawing/2014/main" id="{47A07A3A-3BA7-4544-A211-1465EBEFF793}"/>
              </a:ext>
            </a:extLst>
          </p:cNvPr>
          <p:cNvGrpSpPr/>
          <p:nvPr/>
        </p:nvGrpSpPr>
        <p:grpSpPr>
          <a:xfrm>
            <a:off x="268435" y="247757"/>
            <a:ext cx="529929" cy="529929"/>
            <a:chOff x="5432481" y="2076131"/>
            <a:chExt cx="1425519" cy="1425519"/>
          </a:xfrm>
        </p:grpSpPr>
        <p:sp>
          <p:nvSpPr>
            <p:cNvPr id="15" name="1">
              <a:extLst>
                <a:ext uri="{FF2B5EF4-FFF2-40B4-BE49-F238E27FC236}">
                  <a16:creationId xmlns:a16="http://schemas.microsoft.com/office/drawing/2014/main" id="{5B79E308-488B-438A-92CA-ACFB5C409BA8}"/>
                </a:ext>
              </a:extLst>
            </p:cNvPr>
            <p:cNvSpPr/>
            <p:nvPr/>
          </p:nvSpPr>
          <p:spPr>
            <a:xfrm>
              <a:off x="5432481" y="2076131"/>
              <a:ext cx="1425519" cy="1425519"/>
            </a:xfrm>
            <a:prstGeom prst="ellipse">
              <a:avLst/>
            </a:prstGeom>
            <a:noFill/>
            <a:ln w="76200">
              <a:solidFill>
                <a:srgbClr val="EEB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6" name="Picture 15">
              <a:extLst>
                <a:ext uri="{FF2B5EF4-FFF2-40B4-BE49-F238E27FC236}">
                  <a16:creationId xmlns:a16="http://schemas.microsoft.com/office/drawing/2014/main" id="{F457469D-3FD8-4F7A-ACC2-18B10C6A227B}"/>
                </a:ext>
              </a:extLst>
            </p:cNvPr>
            <p:cNvPicPr>
              <a:picLocks noChangeAspect="1"/>
            </p:cNvPicPr>
            <p:nvPr/>
          </p:nvPicPr>
          <p:blipFill>
            <a:blip r:embed="rId4"/>
            <a:stretch>
              <a:fillRect/>
            </a:stretch>
          </p:blipFill>
          <p:spPr>
            <a:xfrm>
              <a:off x="5505130" y="2148780"/>
              <a:ext cx="1280220" cy="1280220"/>
            </a:xfrm>
            <a:prstGeom prst="rect">
              <a:avLst/>
            </a:prstGeom>
          </p:spPr>
        </p:pic>
      </p:grpSp>
      <p:pic>
        <p:nvPicPr>
          <p:cNvPr id="17" name="Picture 16">
            <a:extLst>
              <a:ext uri="{FF2B5EF4-FFF2-40B4-BE49-F238E27FC236}">
                <a16:creationId xmlns:a16="http://schemas.microsoft.com/office/drawing/2014/main" id="{A0702B5F-A23B-4ACE-8BD4-C7FF57BE079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5977196" y="228600"/>
            <a:ext cx="6045213" cy="6314359"/>
          </a:xfrm>
          <a:prstGeom prst="roundRect">
            <a:avLst>
              <a:gd name="adj" fmla="val 17259"/>
            </a:avLst>
          </a:prstGeom>
          <a:effectLst>
            <a:softEdge rad="127000"/>
          </a:effectLst>
        </p:spPr>
      </p:pic>
      <p:sp>
        <p:nvSpPr>
          <p:cNvPr id="18" name="TextBox 17">
            <a:extLst>
              <a:ext uri="{FF2B5EF4-FFF2-40B4-BE49-F238E27FC236}">
                <a16:creationId xmlns:a16="http://schemas.microsoft.com/office/drawing/2014/main" id="{46D208D1-5578-4E86-936F-3F8654A695F0}"/>
              </a:ext>
            </a:extLst>
          </p:cNvPr>
          <p:cNvSpPr txBox="1"/>
          <p:nvPr/>
        </p:nvSpPr>
        <p:spPr>
          <a:xfrm>
            <a:off x="830426" y="183826"/>
            <a:ext cx="5802460" cy="646331"/>
          </a:xfrm>
          <a:prstGeom prst="rect">
            <a:avLst/>
          </a:prstGeom>
          <a:noFill/>
        </p:spPr>
        <p:txBody>
          <a:bodyPr wrap="square">
            <a:spAutoFit/>
          </a:bodyPr>
          <a:lstStyle/>
          <a:p>
            <a:pPr algn="just"/>
            <a:r>
              <a:rPr lang="en-US" sz="3600">
                <a:solidFill>
                  <a:srgbClr val="953122"/>
                </a:solidFill>
                <a:latin typeface="Arial-Rounded" panose="020B0500000000000000" pitchFamily="34" charset="0"/>
                <a:ea typeface="Arial-Rounded" panose="020B0500000000000000" pitchFamily="34" charset="0"/>
                <a:cs typeface="Arial-Rounded" panose="020B0500000000000000" pitchFamily="34" charset="0"/>
              </a:rPr>
              <a:t>Học thuộc lòng 2 khổ thơ đầu</a:t>
            </a:r>
            <a:endParaRPr lang="vi-VN" sz="3600" dirty="0">
              <a:solidFill>
                <a:srgbClr val="953122"/>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3947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2AD5DE-0EC2-4FA5-872A-8016A576A7D5}"/>
              </a:ext>
            </a:extLst>
          </p:cNvPr>
          <p:cNvSpPr txBox="1"/>
          <p:nvPr/>
        </p:nvSpPr>
        <p:spPr>
          <a:xfrm>
            <a:off x="1745413" y="739358"/>
            <a:ext cx="2301640" cy="646331"/>
          </a:xfrm>
          <a:prstGeom prst="rect">
            <a:avLst/>
          </a:prstGeom>
          <a:noFill/>
        </p:spPr>
        <p:txBody>
          <a:bodyPr wrap="square" rtlCol="0">
            <a:spAutoFit/>
          </a:bodyPr>
          <a:lstStyle/>
          <a:p>
            <a:pPr algn="ctr"/>
            <a:r>
              <a:rPr lang="en-US" sz="3600" b="1">
                <a:solidFill>
                  <a:srgbClr val="FC6F20"/>
                </a:solidFill>
                <a:latin typeface="Arial-Rounded" panose="020B0500000000000000" pitchFamily="34" charset="0"/>
                <a:ea typeface="Arial-Rounded" panose="020B0500000000000000" pitchFamily="34" charset="0"/>
                <a:cs typeface="Arial-Rounded" panose="020B0500000000000000" pitchFamily="34" charset="0"/>
              </a:rPr>
              <a:t>GỌI BẠN</a:t>
            </a:r>
            <a:endParaRPr lang="en-US" sz="7200" b="1" dirty="0">
              <a:solidFill>
                <a:srgbClr val="FC6F20"/>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20B70BAC-3E56-40B3-939B-8F4BEC3B5B18}"/>
              </a:ext>
            </a:extLst>
          </p:cNvPr>
          <p:cNvSpPr txBox="1"/>
          <p:nvPr/>
        </p:nvSpPr>
        <p:spPr>
          <a:xfrm>
            <a:off x="569356" y="1435598"/>
            <a:ext cx="6324600" cy="2369880"/>
          </a:xfrm>
          <a:prstGeom prst="rect">
            <a:avLst/>
          </a:prstGeom>
          <a:noFill/>
        </p:spPr>
        <p:txBody>
          <a:bodyPr wrap="square" rtlCol="0">
            <a:spAutoFit/>
          </a:bodyPr>
          <a:lstStyle/>
          <a:p>
            <a:r>
              <a:rPr lang="en-US" sz="3700">
                <a:solidFill>
                  <a:schemeClr val="tx1">
                    <a:lumMod val="85000"/>
                    <a:lumOff val="15000"/>
                  </a:schemeClr>
                </a:solidFill>
                <a:latin typeface="Arial-Rounded" panose="020B0500000000000000" pitchFamily="34" charset="0"/>
                <a:cs typeface="Arial-Rounded" panose="020B0500000000000000" pitchFamily="34" charset="0"/>
              </a:rPr>
              <a:t>Tự</a:t>
            </a:r>
          </a:p>
          <a:p>
            <a:r>
              <a:rPr lang="en-US" sz="3700">
                <a:solidFill>
                  <a:schemeClr val="tx1">
                    <a:lumMod val="85000"/>
                    <a:lumOff val="15000"/>
                  </a:schemeClr>
                </a:solidFill>
                <a:latin typeface="Arial-Rounded" panose="020B0500000000000000" pitchFamily="34" charset="0"/>
                <a:cs typeface="Arial-Rounded" panose="020B0500000000000000" pitchFamily="34" charset="0"/>
              </a:rPr>
              <a:t>Trong</a:t>
            </a:r>
          </a:p>
          <a:p>
            <a:r>
              <a:rPr lang="en-US" sz="3700">
                <a:solidFill>
                  <a:schemeClr val="tx1">
                    <a:lumMod val="85000"/>
                    <a:lumOff val="15000"/>
                  </a:schemeClr>
                </a:solidFill>
                <a:latin typeface="Arial-Rounded" panose="020B0500000000000000" pitchFamily="34" charset="0"/>
                <a:cs typeface="Arial-Rounded" panose="020B0500000000000000" pitchFamily="34" charset="0"/>
              </a:rPr>
              <a:t>Đôi </a:t>
            </a:r>
          </a:p>
          <a:p>
            <a:r>
              <a:rPr lang="en-US" sz="3700">
                <a:solidFill>
                  <a:schemeClr val="tx1">
                    <a:lumMod val="85000"/>
                    <a:lumOff val="15000"/>
                  </a:schemeClr>
                </a:solidFill>
                <a:latin typeface="Arial-Rounded" panose="020B0500000000000000" pitchFamily="34" charset="0"/>
                <a:cs typeface="Arial-Rounded" panose="020B0500000000000000" pitchFamily="34" charset="0"/>
              </a:rPr>
              <a:t>Bê</a:t>
            </a:r>
          </a:p>
        </p:txBody>
      </p:sp>
      <p:sp>
        <p:nvSpPr>
          <p:cNvPr id="8" name="TextBox 7">
            <a:extLst>
              <a:ext uri="{FF2B5EF4-FFF2-40B4-BE49-F238E27FC236}">
                <a16:creationId xmlns:a16="http://schemas.microsoft.com/office/drawing/2014/main" id="{B76DBE92-319E-4022-923C-D5512DB8C076}"/>
              </a:ext>
            </a:extLst>
          </p:cNvPr>
          <p:cNvSpPr txBox="1"/>
          <p:nvPr/>
        </p:nvSpPr>
        <p:spPr>
          <a:xfrm>
            <a:off x="569356" y="4267200"/>
            <a:ext cx="6898244" cy="2369880"/>
          </a:xfrm>
          <a:prstGeom prst="rect">
            <a:avLst/>
          </a:prstGeom>
          <a:noFill/>
        </p:spPr>
        <p:txBody>
          <a:bodyPr wrap="square" rtlCol="0">
            <a:spAutoFit/>
          </a:bodyPr>
          <a:lstStyle/>
          <a:p>
            <a:r>
              <a:rPr lang="en-US" sz="3700">
                <a:solidFill>
                  <a:schemeClr val="tx1">
                    <a:lumMod val="85000"/>
                    <a:lumOff val="15000"/>
                  </a:schemeClr>
                </a:solidFill>
                <a:latin typeface="Arial-Rounded" panose="020B0500000000000000" pitchFamily="34" charset="0"/>
                <a:cs typeface="Arial-Rounded" panose="020B0500000000000000" pitchFamily="34" charset="0"/>
              </a:rPr>
              <a:t>Một</a:t>
            </a:r>
          </a:p>
          <a:p>
            <a:r>
              <a:rPr lang="en-US" sz="3700">
                <a:solidFill>
                  <a:schemeClr val="tx1">
                    <a:lumMod val="85000"/>
                    <a:lumOff val="15000"/>
                  </a:schemeClr>
                </a:solidFill>
                <a:latin typeface="Arial-Rounded" panose="020B0500000000000000" pitchFamily="34" charset="0"/>
                <a:cs typeface="Arial-Rounded" panose="020B0500000000000000" pitchFamily="34" charset="0"/>
              </a:rPr>
              <a:t>Suối</a:t>
            </a:r>
          </a:p>
          <a:p>
            <a:r>
              <a:rPr lang="en-US" sz="3700">
                <a:solidFill>
                  <a:schemeClr val="tx1">
                    <a:lumMod val="85000"/>
                    <a:lumOff val="15000"/>
                  </a:schemeClr>
                </a:solidFill>
                <a:latin typeface="Arial-Rounded" panose="020B0500000000000000" pitchFamily="34" charset="0"/>
                <a:cs typeface="Arial-Rounded" panose="020B0500000000000000" pitchFamily="34" charset="0"/>
              </a:rPr>
              <a:t>Lấy </a:t>
            </a:r>
          </a:p>
          <a:p>
            <a:r>
              <a:rPr lang="en-US" sz="3700">
                <a:solidFill>
                  <a:schemeClr val="tx1">
                    <a:lumMod val="85000"/>
                    <a:lumOff val="15000"/>
                  </a:schemeClr>
                </a:solidFill>
                <a:latin typeface="Arial-Rounded" panose="020B0500000000000000" pitchFamily="34" charset="0"/>
                <a:cs typeface="Arial-Rounded" panose="020B0500000000000000" pitchFamily="34" charset="0"/>
              </a:rPr>
              <a:t>Chờ</a:t>
            </a:r>
          </a:p>
        </p:txBody>
      </p:sp>
      <p:pic>
        <p:nvPicPr>
          <p:cNvPr id="12" name="Picture 11">
            <a:extLst>
              <a:ext uri="{FF2B5EF4-FFF2-40B4-BE49-F238E27FC236}">
                <a16:creationId xmlns:a16="http://schemas.microsoft.com/office/drawing/2014/main" id="{83792099-D8F3-49BE-9DA3-62E04009812F}"/>
              </a:ext>
            </a:extLst>
          </p:cNvPr>
          <p:cNvPicPr>
            <a:picLocks noChangeAspect="1"/>
          </p:cNvPicPr>
          <p:nvPr/>
        </p:nvPicPr>
        <p:blipFill rotWithShape="1">
          <a:blip r:embed="rId2"/>
          <a:srcRect l="20762" t="12636" r="18835" b="29239"/>
          <a:stretch/>
        </p:blipFill>
        <p:spPr>
          <a:xfrm>
            <a:off x="196022" y="1493006"/>
            <a:ext cx="504497" cy="549267"/>
          </a:xfrm>
          <a:prstGeom prst="rect">
            <a:avLst/>
          </a:prstGeom>
        </p:spPr>
      </p:pic>
      <p:pic>
        <p:nvPicPr>
          <p:cNvPr id="13" name="Picture 12">
            <a:extLst>
              <a:ext uri="{FF2B5EF4-FFF2-40B4-BE49-F238E27FC236}">
                <a16:creationId xmlns:a16="http://schemas.microsoft.com/office/drawing/2014/main" id="{08CE2B5D-3D77-4C9C-B321-36811AB07F56}"/>
              </a:ext>
            </a:extLst>
          </p:cNvPr>
          <p:cNvPicPr>
            <a:picLocks noChangeAspect="1"/>
          </p:cNvPicPr>
          <p:nvPr/>
        </p:nvPicPr>
        <p:blipFill rotWithShape="1">
          <a:blip r:embed="rId3"/>
          <a:srcRect l="19799" t="15984" r="19799" b="25890"/>
          <a:stretch/>
        </p:blipFill>
        <p:spPr>
          <a:xfrm>
            <a:off x="176972" y="4336444"/>
            <a:ext cx="504497" cy="549268"/>
          </a:xfrm>
          <a:prstGeom prst="rect">
            <a:avLst/>
          </a:prstGeom>
        </p:spPr>
      </p:pic>
      <p:grpSp>
        <p:nvGrpSpPr>
          <p:cNvPr id="2" name="Group 1">
            <a:extLst>
              <a:ext uri="{FF2B5EF4-FFF2-40B4-BE49-F238E27FC236}">
                <a16:creationId xmlns:a16="http://schemas.microsoft.com/office/drawing/2014/main" id="{47A07A3A-3BA7-4544-A211-1465EBEFF793}"/>
              </a:ext>
            </a:extLst>
          </p:cNvPr>
          <p:cNvGrpSpPr/>
          <p:nvPr/>
        </p:nvGrpSpPr>
        <p:grpSpPr>
          <a:xfrm>
            <a:off x="268435" y="247757"/>
            <a:ext cx="529929" cy="529929"/>
            <a:chOff x="5432481" y="2076131"/>
            <a:chExt cx="1425519" cy="1425519"/>
          </a:xfrm>
        </p:grpSpPr>
        <p:sp>
          <p:nvSpPr>
            <p:cNvPr id="15" name="1">
              <a:extLst>
                <a:ext uri="{FF2B5EF4-FFF2-40B4-BE49-F238E27FC236}">
                  <a16:creationId xmlns:a16="http://schemas.microsoft.com/office/drawing/2014/main" id="{5B79E308-488B-438A-92CA-ACFB5C409BA8}"/>
                </a:ext>
              </a:extLst>
            </p:cNvPr>
            <p:cNvSpPr/>
            <p:nvPr/>
          </p:nvSpPr>
          <p:spPr>
            <a:xfrm>
              <a:off x="5432481" y="2076131"/>
              <a:ext cx="1425519" cy="1425519"/>
            </a:xfrm>
            <a:prstGeom prst="ellipse">
              <a:avLst/>
            </a:prstGeom>
            <a:noFill/>
            <a:ln w="76200">
              <a:solidFill>
                <a:srgbClr val="EEB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6" name="Picture 15">
              <a:extLst>
                <a:ext uri="{FF2B5EF4-FFF2-40B4-BE49-F238E27FC236}">
                  <a16:creationId xmlns:a16="http://schemas.microsoft.com/office/drawing/2014/main" id="{F457469D-3FD8-4F7A-ACC2-18B10C6A227B}"/>
                </a:ext>
              </a:extLst>
            </p:cNvPr>
            <p:cNvPicPr>
              <a:picLocks noChangeAspect="1"/>
            </p:cNvPicPr>
            <p:nvPr/>
          </p:nvPicPr>
          <p:blipFill>
            <a:blip r:embed="rId4"/>
            <a:stretch>
              <a:fillRect/>
            </a:stretch>
          </p:blipFill>
          <p:spPr>
            <a:xfrm>
              <a:off x="5505130" y="2148780"/>
              <a:ext cx="1280220" cy="1280220"/>
            </a:xfrm>
            <a:prstGeom prst="rect">
              <a:avLst/>
            </a:prstGeom>
          </p:spPr>
        </p:pic>
      </p:grpSp>
      <p:pic>
        <p:nvPicPr>
          <p:cNvPr id="17" name="Picture 16">
            <a:extLst>
              <a:ext uri="{FF2B5EF4-FFF2-40B4-BE49-F238E27FC236}">
                <a16:creationId xmlns:a16="http://schemas.microsoft.com/office/drawing/2014/main" id="{A0702B5F-A23B-4ACE-8BD4-C7FF57BE079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5977196" y="228600"/>
            <a:ext cx="6045213" cy="6314359"/>
          </a:xfrm>
          <a:prstGeom prst="roundRect">
            <a:avLst>
              <a:gd name="adj" fmla="val 17259"/>
            </a:avLst>
          </a:prstGeom>
          <a:effectLst>
            <a:softEdge rad="127000"/>
          </a:effectLst>
        </p:spPr>
      </p:pic>
      <p:sp>
        <p:nvSpPr>
          <p:cNvPr id="18" name="TextBox 17">
            <a:extLst>
              <a:ext uri="{FF2B5EF4-FFF2-40B4-BE49-F238E27FC236}">
                <a16:creationId xmlns:a16="http://schemas.microsoft.com/office/drawing/2014/main" id="{46D208D1-5578-4E86-936F-3F8654A695F0}"/>
              </a:ext>
            </a:extLst>
          </p:cNvPr>
          <p:cNvSpPr txBox="1"/>
          <p:nvPr/>
        </p:nvSpPr>
        <p:spPr>
          <a:xfrm>
            <a:off x="830426" y="183826"/>
            <a:ext cx="5802460" cy="646331"/>
          </a:xfrm>
          <a:prstGeom prst="rect">
            <a:avLst/>
          </a:prstGeom>
          <a:noFill/>
        </p:spPr>
        <p:txBody>
          <a:bodyPr wrap="square">
            <a:spAutoFit/>
          </a:bodyPr>
          <a:lstStyle/>
          <a:p>
            <a:pPr algn="just"/>
            <a:r>
              <a:rPr lang="en-US" sz="3600">
                <a:solidFill>
                  <a:srgbClr val="953122"/>
                </a:solidFill>
                <a:latin typeface="Arial-Rounded" panose="020B0500000000000000" pitchFamily="34" charset="0"/>
                <a:ea typeface="Arial-Rounded" panose="020B0500000000000000" pitchFamily="34" charset="0"/>
                <a:cs typeface="Arial-Rounded" panose="020B0500000000000000" pitchFamily="34" charset="0"/>
              </a:rPr>
              <a:t>Học thuộc lòng 2 khổ thơ đầu</a:t>
            </a:r>
            <a:endParaRPr lang="vi-VN" sz="3600" dirty="0">
              <a:solidFill>
                <a:srgbClr val="953122"/>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74889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a:extLst>
              <a:ext uri="{FF2B5EF4-FFF2-40B4-BE49-F238E27FC236}">
                <a16:creationId xmlns:a16="http://schemas.microsoft.com/office/drawing/2014/main" id="{D3BA9037-D6E9-4FE1-869D-35694CD8F773}"/>
              </a:ext>
            </a:extLst>
          </p:cNvPr>
          <p:cNvSpPr/>
          <p:nvPr/>
        </p:nvSpPr>
        <p:spPr>
          <a:xfrm>
            <a:off x="5254495" y="1945470"/>
            <a:ext cx="1635909" cy="1635909"/>
          </a:xfrm>
          <a:prstGeom prst="ellipse">
            <a:avLst/>
          </a:prstGeom>
          <a:noFill/>
          <a:ln w="76200">
            <a:solidFill>
              <a:srgbClr val="EEB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2" name="TextBox 11">
            <a:extLst>
              <a:ext uri="{FF2B5EF4-FFF2-40B4-BE49-F238E27FC236}">
                <a16:creationId xmlns:a16="http://schemas.microsoft.com/office/drawing/2014/main" id="{E3567B61-DC96-49C5-94F2-43A9C0548590}"/>
              </a:ext>
            </a:extLst>
          </p:cNvPr>
          <p:cNvSpPr txBox="1"/>
          <p:nvPr/>
        </p:nvSpPr>
        <p:spPr>
          <a:xfrm>
            <a:off x="3425516" y="3853151"/>
            <a:ext cx="5226889" cy="1015663"/>
          </a:xfrm>
          <a:prstGeom prst="rect">
            <a:avLst/>
          </a:prstGeom>
          <a:noFill/>
        </p:spPr>
        <p:txBody>
          <a:bodyPr wrap="square" rtlCol="0">
            <a:spAutoFit/>
          </a:bodyPr>
          <a:lstStyle/>
          <a:p>
            <a:pPr algn="ctr"/>
            <a:r>
              <a:rPr lang="en-US" sz="6000" dirty="0">
                <a:solidFill>
                  <a:srgbClr val="EA6124"/>
                </a:solidFill>
                <a:effectLst>
                  <a:outerShdw blurRad="38100" dist="38100" dir="2700000" algn="tl">
                    <a:srgbClr val="000000">
                      <a:alpha val="43137"/>
                    </a:srgbClr>
                  </a:outerShdw>
                </a:effectLst>
                <a:latin typeface="HP-167" panose="020B0803050302020204" pitchFamily="34" charset="0"/>
              </a:rPr>
              <a:t>LUYỆN TẬP</a:t>
            </a:r>
          </a:p>
        </p:txBody>
      </p:sp>
      <p:pic>
        <p:nvPicPr>
          <p:cNvPr id="13" name="Picture 12">
            <a:extLst>
              <a:ext uri="{FF2B5EF4-FFF2-40B4-BE49-F238E27FC236}">
                <a16:creationId xmlns:a16="http://schemas.microsoft.com/office/drawing/2014/main" id="{E5FA251E-44E8-4255-AB7D-71DD63E0072C}"/>
              </a:ext>
            </a:extLst>
          </p:cNvPr>
          <p:cNvPicPr>
            <a:picLocks noChangeAspect="1"/>
          </p:cNvPicPr>
          <p:nvPr/>
        </p:nvPicPr>
        <p:blipFill>
          <a:blip r:embed="rId2"/>
          <a:stretch>
            <a:fillRect/>
          </a:stretch>
        </p:blipFill>
        <p:spPr>
          <a:xfrm>
            <a:off x="5405346" y="2047692"/>
            <a:ext cx="1381308" cy="1381308"/>
          </a:xfrm>
          <a:prstGeom prst="rect">
            <a:avLst/>
          </a:prstGeom>
        </p:spPr>
      </p:pic>
    </p:spTree>
    <p:extLst>
      <p:ext uri="{BB962C8B-B14F-4D97-AF65-F5344CB8AC3E}">
        <p14:creationId xmlns:p14="http://schemas.microsoft.com/office/powerpoint/2010/main" val="1108735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circle(out)">
                                      <p:cBhvr>
                                        <p:cTn id="12" dur="1500"/>
                                        <p:tgtEl>
                                          <p:spTgt spid="11"/>
                                        </p:tgtEl>
                                      </p:cBhvr>
                                    </p:animEffect>
                                  </p:childTnLst>
                                </p:cTn>
                              </p:par>
                            </p:childTnLst>
                          </p:cTn>
                        </p:par>
                        <p:par>
                          <p:cTn id="13" fill="hold">
                            <p:stCondLst>
                              <p:cond delay="2500"/>
                            </p:stCondLst>
                            <p:childTnLst>
                              <p:par>
                                <p:cTn id="14" presetID="50" presetClass="entr" presetSubtype="0" decel="10000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1000" fill="hold"/>
                                        <p:tgtEl>
                                          <p:spTgt spid="12"/>
                                        </p:tgtEl>
                                        <p:attrNameLst>
                                          <p:attrName>ppt_w</p:attrName>
                                        </p:attrNameLst>
                                      </p:cBhvr>
                                      <p:tavLst>
                                        <p:tav tm="0">
                                          <p:val>
                                            <p:strVal val="#ppt_w+.3"/>
                                          </p:val>
                                        </p:tav>
                                        <p:tav tm="100000">
                                          <p:val>
                                            <p:strVal val="#ppt_w"/>
                                          </p:val>
                                        </p:tav>
                                      </p:tavLst>
                                    </p:anim>
                                    <p:anim calcmode="lin" valueType="num">
                                      <p:cBhvr>
                                        <p:cTn id="17" dur="1000" fill="hold"/>
                                        <p:tgtEl>
                                          <p:spTgt spid="12"/>
                                        </p:tgtEl>
                                        <p:attrNameLst>
                                          <p:attrName>ppt_h</p:attrName>
                                        </p:attrNameLst>
                                      </p:cBhvr>
                                      <p:tavLst>
                                        <p:tav tm="0">
                                          <p:val>
                                            <p:strVal val="#ppt_h"/>
                                          </p:val>
                                        </p:tav>
                                        <p:tav tm="100000">
                                          <p:val>
                                            <p:strVal val="#ppt_h"/>
                                          </p:val>
                                        </p:tav>
                                      </p:tavLst>
                                    </p:anim>
                                    <p:animEffect transition="in" filter="fade">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938AD9-F827-4C07-87D7-56050E77C35B}"/>
              </a:ext>
            </a:extLst>
          </p:cNvPr>
          <p:cNvGrpSpPr/>
          <p:nvPr/>
        </p:nvGrpSpPr>
        <p:grpSpPr>
          <a:xfrm>
            <a:off x="169979" y="145452"/>
            <a:ext cx="853942" cy="1068901"/>
            <a:chOff x="253799" y="259752"/>
            <a:chExt cx="853942" cy="1068901"/>
          </a:xfrm>
        </p:grpSpPr>
        <p:sp>
          <p:nvSpPr>
            <p:cNvPr id="3" name="51">
              <a:extLst>
                <a:ext uri="{FF2B5EF4-FFF2-40B4-BE49-F238E27FC236}">
                  <a16:creationId xmlns:a16="http://schemas.microsoft.com/office/drawing/2014/main" id="{79D03743-8A46-4BCE-9117-B46E4A1AA2B4}"/>
                </a:ext>
              </a:extLst>
            </p:cNvPr>
            <p:cNvSpPr/>
            <p:nvPr/>
          </p:nvSpPr>
          <p:spPr>
            <a:xfrm>
              <a:off x="253799" y="259752"/>
              <a:ext cx="571915" cy="891155"/>
            </a:xfrm>
            <a:prstGeom prst="rect">
              <a:avLst/>
            </a:prstGeom>
            <a:solidFill>
              <a:srgbClr val="EF8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F1F1A7D7-CEFA-4CA1-8658-FF5AD99BE663}"/>
                </a:ext>
              </a:extLst>
            </p:cNvPr>
            <p:cNvPicPr>
              <a:picLocks noChangeAspect="1"/>
            </p:cNvPicPr>
            <p:nvPr userDrawn="1"/>
          </p:nvPicPr>
          <p:blipFill>
            <a:blip r:embed="rId2"/>
            <a:stretch>
              <a:fillRect/>
            </a:stretch>
          </p:blipFill>
          <p:spPr>
            <a:xfrm>
              <a:off x="425879" y="646791"/>
              <a:ext cx="681862" cy="681862"/>
            </a:xfrm>
            <a:prstGeom prst="rect">
              <a:avLst/>
            </a:prstGeom>
          </p:spPr>
        </p:pic>
      </p:grpSp>
      <p:sp>
        <p:nvSpPr>
          <p:cNvPr id="5" name="TextBox 4">
            <a:extLst>
              <a:ext uri="{FF2B5EF4-FFF2-40B4-BE49-F238E27FC236}">
                <a16:creationId xmlns:a16="http://schemas.microsoft.com/office/drawing/2014/main" id="{54FFFE20-2B86-43A3-9560-9F571E4F7AFB}"/>
              </a:ext>
            </a:extLst>
          </p:cNvPr>
          <p:cNvSpPr txBox="1"/>
          <p:nvPr/>
        </p:nvSpPr>
        <p:spPr>
          <a:xfrm>
            <a:off x="1104900" y="228600"/>
            <a:ext cx="10917121" cy="1323439"/>
          </a:xfrm>
          <a:prstGeom prst="rect">
            <a:avLst/>
          </a:prstGeom>
          <a:noFill/>
        </p:spPr>
        <p:txBody>
          <a:bodyPr wrap="square">
            <a:spAutoFit/>
          </a:bodyPr>
          <a:lstStyle/>
          <a:p>
            <a:pPr algn="just"/>
            <a:r>
              <a:rPr lang="en-US" sz="40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1</a:t>
            </a:r>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en-US" sz="4000">
                <a:solidFill>
                  <a:srgbClr val="953122"/>
                </a:solidFill>
                <a:latin typeface="Arial-Rounded" panose="020B0500000000000000" pitchFamily="34" charset="0"/>
                <a:cs typeface="Arial-Rounded" panose="020B0500000000000000" pitchFamily="34" charset="0"/>
              </a:rPr>
              <a:t>Tìm từ ngữ chỉ tâm trạng của dê trắng khi không thấy bạn trở về? </a:t>
            </a:r>
            <a:endParaRPr lang="vi-VN" sz="4000" b="1" dirty="0">
              <a:solidFill>
                <a:srgbClr val="953122"/>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89728AFB-9F20-402D-88C9-5A6C4F1D8176}"/>
              </a:ext>
            </a:extLst>
          </p:cNvPr>
          <p:cNvSpPr txBox="1"/>
          <p:nvPr/>
        </p:nvSpPr>
        <p:spPr>
          <a:xfrm>
            <a:off x="3505200" y="1752600"/>
            <a:ext cx="6324600" cy="3785652"/>
          </a:xfrm>
          <a:prstGeom prst="rect">
            <a:avLst/>
          </a:prstGeom>
          <a:noFill/>
        </p:spPr>
        <p:txBody>
          <a:bodyPr wrap="square" rtlCol="0">
            <a:spAutoFit/>
          </a:bodyPr>
          <a:lstStyle/>
          <a:p>
            <a:r>
              <a:rPr lang="en-US" sz="4000">
                <a:solidFill>
                  <a:schemeClr val="tx1">
                    <a:lumMod val="95000"/>
                    <a:lumOff val="5000"/>
                  </a:schemeClr>
                </a:solidFill>
                <a:latin typeface="Arial-Rounded" panose="020B0500000000000000" pitchFamily="34" charset="0"/>
                <a:cs typeface="Arial-Rounded" panose="020B0500000000000000" pitchFamily="34" charset="0"/>
              </a:rPr>
              <a:t>Bê vàng đi tìm cỏ</a:t>
            </a:r>
          </a:p>
          <a:p>
            <a:r>
              <a:rPr lang="en-US" sz="4000">
                <a:solidFill>
                  <a:schemeClr val="tx1">
                    <a:lumMod val="95000"/>
                    <a:lumOff val="5000"/>
                  </a:schemeClr>
                </a:solidFill>
                <a:latin typeface="Arial-Rounded" panose="020B0500000000000000" pitchFamily="34" charset="0"/>
                <a:cs typeface="Arial-Rounded" panose="020B0500000000000000" pitchFamily="34" charset="0"/>
              </a:rPr>
              <a:t>Lang thang quên đường về</a:t>
            </a:r>
          </a:p>
          <a:p>
            <a:r>
              <a:rPr lang="en-US" sz="4000">
                <a:solidFill>
                  <a:schemeClr val="tx1">
                    <a:lumMod val="95000"/>
                    <a:lumOff val="5000"/>
                  </a:schemeClr>
                </a:solidFill>
                <a:latin typeface="Arial-Rounded" panose="020B0500000000000000" pitchFamily="34" charset="0"/>
                <a:cs typeface="Arial-Rounded" panose="020B0500000000000000" pitchFamily="34" charset="0"/>
              </a:rPr>
              <a:t>Dê trắng thương bạn quá</a:t>
            </a:r>
          </a:p>
          <a:p>
            <a:r>
              <a:rPr lang="en-US" sz="4000">
                <a:solidFill>
                  <a:schemeClr val="tx1">
                    <a:lumMod val="95000"/>
                    <a:lumOff val="5000"/>
                  </a:schemeClr>
                </a:solidFill>
                <a:latin typeface="Arial-Rounded" panose="020B0500000000000000" pitchFamily="34" charset="0"/>
                <a:cs typeface="Arial-Rounded" panose="020B0500000000000000" pitchFamily="34" charset="0"/>
              </a:rPr>
              <a:t>Chạy khắp nẻo tìm bê</a:t>
            </a:r>
          </a:p>
          <a:p>
            <a:r>
              <a:rPr lang="en-US" sz="4000">
                <a:solidFill>
                  <a:schemeClr val="tx1">
                    <a:lumMod val="95000"/>
                    <a:lumOff val="5000"/>
                  </a:schemeClr>
                </a:solidFill>
                <a:latin typeface="Arial-Rounded" panose="020B0500000000000000" pitchFamily="34" charset="0"/>
                <a:cs typeface="Arial-Rounded" panose="020B0500000000000000" pitchFamily="34" charset="0"/>
              </a:rPr>
              <a:t>Đến bây giờ dê trắng</a:t>
            </a:r>
          </a:p>
          <a:p>
            <a:r>
              <a:rPr lang="en-US" sz="4000">
                <a:solidFill>
                  <a:schemeClr val="tx1">
                    <a:lumMod val="95000"/>
                    <a:lumOff val="5000"/>
                  </a:schemeClr>
                </a:solidFill>
                <a:latin typeface="Arial-Rounded" panose="020B0500000000000000" pitchFamily="34" charset="0"/>
                <a:cs typeface="Arial-Rounded" panose="020B0500000000000000" pitchFamily="34" charset="0"/>
              </a:rPr>
              <a:t>Vẫn gọi hoài: “Bê! Bê!”.</a:t>
            </a:r>
            <a:endParaRPr lang="en-US" sz="4000" dirty="0">
              <a:solidFill>
                <a:schemeClr val="tx1">
                  <a:lumMod val="95000"/>
                  <a:lumOff val="5000"/>
                </a:schemeClr>
              </a:solidFill>
              <a:latin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6664AB39-AF98-4D04-BF25-10EE0B54054D}"/>
              </a:ext>
            </a:extLst>
          </p:cNvPr>
          <p:cNvPicPr>
            <a:picLocks noChangeAspect="1"/>
          </p:cNvPicPr>
          <p:nvPr/>
        </p:nvPicPr>
        <p:blipFill rotWithShape="1">
          <a:blip r:embed="rId3"/>
          <a:srcRect l="13976" t="11560" r="18072" b="22677"/>
          <a:stretch/>
        </p:blipFill>
        <p:spPr>
          <a:xfrm>
            <a:off x="2949576" y="1828800"/>
            <a:ext cx="567559" cy="621437"/>
          </a:xfrm>
          <a:prstGeom prst="rect">
            <a:avLst/>
          </a:prstGeom>
        </p:spPr>
      </p:pic>
      <p:sp>
        <p:nvSpPr>
          <p:cNvPr id="8" name="Rectangle: Rounded Corners 7">
            <a:extLst>
              <a:ext uri="{FF2B5EF4-FFF2-40B4-BE49-F238E27FC236}">
                <a16:creationId xmlns:a16="http://schemas.microsoft.com/office/drawing/2014/main" id="{58ED8283-5D8A-437D-A65B-C6AF7932ECAB}"/>
              </a:ext>
            </a:extLst>
          </p:cNvPr>
          <p:cNvSpPr/>
          <p:nvPr/>
        </p:nvSpPr>
        <p:spPr>
          <a:xfrm>
            <a:off x="5486400" y="3128326"/>
            <a:ext cx="3689096" cy="487722"/>
          </a:xfrm>
          <a:prstGeom prst="roundRect">
            <a:avLst>
              <a:gd name="adj" fmla="val 0"/>
            </a:avLst>
          </a:prstGeom>
          <a:solidFill>
            <a:srgbClr val="00B05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1260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80F40EA-FE76-4882-8113-988C397A022F}"/>
              </a:ext>
            </a:extLst>
          </p:cNvPr>
          <p:cNvSpPr/>
          <p:nvPr/>
        </p:nvSpPr>
        <p:spPr>
          <a:xfrm>
            <a:off x="169979" y="4459545"/>
            <a:ext cx="11852042" cy="1941255"/>
          </a:xfrm>
          <a:prstGeom prst="rect">
            <a:avLst/>
          </a:prstGeom>
          <a:solidFill>
            <a:srgbClr val="EF8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9A938AD9-F827-4C07-87D7-56050E77C35B}"/>
              </a:ext>
            </a:extLst>
          </p:cNvPr>
          <p:cNvGrpSpPr/>
          <p:nvPr/>
        </p:nvGrpSpPr>
        <p:grpSpPr>
          <a:xfrm>
            <a:off x="169979" y="145452"/>
            <a:ext cx="853942" cy="1068901"/>
            <a:chOff x="253799" y="259752"/>
            <a:chExt cx="853942" cy="1068901"/>
          </a:xfrm>
        </p:grpSpPr>
        <p:sp>
          <p:nvSpPr>
            <p:cNvPr id="3" name="51">
              <a:extLst>
                <a:ext uri="{FF2B5EF4-FFF2-40B4-BE49-F238E27FC236}">
                  <a16:creationId xmlns:a16="http://schemas.microsoft.com/office/drawing/2014/main" id="{79D03743-8A46-4BCE-9117-B46E4A1AA2B4}"/>
                </a:ext>
              </a:extLst>
            </p:cNvPr>
            <p:cNvSpPr/>
            <p:nvPr/>
          </p:nvSpPr>
          <p:spPr>
            <a:xfrm>
              <a:off x="253799" y="259752"/>
              <a:ext cx="571915" cy="891155"/>
            </a:xfrm>
            <a:prstGeom prst="rect">
              <a:avLst/>
            </a:prstGeom>
            <a:solidFill>
              <a:srgbClr val="EF8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F1F1A7D7-CEFA-4CA1-8658-FF5AD99BE663}"/>
                </a:ext>
              </a:extLst>
            </p:cNvPr>
            <p:cNvPicPr>
              <a:picLocks noChangeAspect="1"/>
            </p:cNvPicPr>
            <p:nvPr userDrawn="1"/>
          </p:nvPicPr>
          <p:blipFill>
            <a:blip r:embed="rId2"/>
            <a:stretch>
              <a:fillRect/>
            </a:stretch>
          </p:blipFill>
          <p:spPr>
            <a:xfrm>
              <a:off x="425879" y="646791"/>
              <a:ext cx="681862" cy="681862"/>
            </a:xfrm>
            <a:prstGeom prst="rect">
              <a:avLst/>
            </a:prstGeom>
          </p:spPr>
        </p:pic>
      </p:grpSp>
      <p:sp>
        <p:nvSpPr>
          <p:cNvPr id="5" name="TextBox 4">
            <a:extLst>
              <a:ext uri="{FF2B5EF4-FFF2-40B4-BE49-F238E27FC236}">
                <a16:creationId xmlns:a16="http://schemas.microsoft.com/office/drawing/2014/main" id="{54FFFE20-2B86-43A3-9560-9F571E4F7AFB}"/>
              </a:ext>
            </a:extLst>
          </p:cNvPr>
          <p:cNvSpPr txBox="1"/>
          <p:nvPr/>
        </p:nvSpPr>
        <p:spPr>
          <a:xfrm>
            <a:off x="1104900" y="180924"/>
            <a:ext cx="10917121" cy="1384995"/>
          </a:xfrm>
          <a:prstGeom prst="rect">
            <a:avLst/>
          </a:prstGeom>
          <a:noFill/>
        </p:spPr>
        <p:txBody>
          <a:bodyPr wrap="square">
            <a:spAutoFit/>
          </a:bodyPr>
          <a:lstStyle/>
          <a:p>
            <a:pPr algn="just"/>
            <a:r>
              <a:rPr lang="en-US" sz="42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2</a:t>
            </a:r>
            <a:r>
              <a:rPr lang="en-US" sz="42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en-US" sz="4200">
                <a:solidFill>
                  <a:srgbClr val="953122"/>
                </a:solidFill>
                <a:latin typeface="Arial-Rounded" panose="020B0500000000000000" pitchFamily="34" charset="0"/>
                <a:cs typeface="Arial-Rounded" panose="020B0500000000000000" pitchFamily="34" charset="0"/>
              </a:rPr>
              <a:t>Đóng vai 1 người bạn trong rừng nói lời an ủi dê trắng</a:t>
            </a:r>
            <a:endParaRPr lang="vi-VN" sz="4200" b="1" dirty="0">
              <a:solidFill>
                <a:srgbClr val="953122"/>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51266DD4-2498-4E47-8326-0C40771FBCD1}"/>
              </a:ext>
            </a:extLst>
          </p:cNvPr>
          <p:cNvSpPr txBox="1"/>
          <p:nvPr/>
        </p:nvSpPr>
        <p:spPr>
          <a:xfrm>
            <a:off x="1104900" y="1816254"/>
            <a:ext cx="10328313" cy="2369880"/>
          </a:xfrm>
          <a:prstGeom prst="rect">
            <a:avLst/>
          </a:prstGeom>
          <a:noFill/>
        </p:spPr>
        <p:txBody>
          <a:bodyPr wrap="square">
            <a:spAutoFit/>
          </a:bodyPr>
          <a:lstStyle/>
          <a:p>
            <a:pPr algn="l" latinLnBrk="0"/>
            <a:r>
              <a:rPr lang="vi-VN" sz="4000" b="0"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Các bước cần làm để nói lời an ủi bạn dê trắng:</a:t>
            </a:r>
          </a:p>
          <a:p>
            <a:pPr algn="l" latinLnBrk="0"/>
            <a:r>
              <a:rPr lang="en-US" sz="3600" i="1">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600" i="1">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 Thừa nhận cảm xúc (buồn) của bạn</a:t>
            </a:r>
          </a:p>
          <a:p>
            <a:pPr algn="l" latinLnBrk="0"/>
            <a:r>
              <a:rPr lang="en-US" sz="3600" i="1">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600" i="1">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 Động viên bạn vượt qua cảm xúc hiện tại</a:t>
            </a:r>
          </a:p>
          <a:p>
            <a:pPr algn="l" latinLnBrk="0"/>
            <a:r>
              <a:rPr lang="en-US" sz="3600" i="1">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600" i="1">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 Gợi ý </a:t>
            </a:r>
            <a:r>
              <a:rPr lang="en-US" sz="3600" i="1">
                <a:solidFill>
                  <a:srgbClr val="333333"/>
                </a:solidFill>
                <a:latin typeface="Arial-Rounded" panose="020B0500000000000000" pitchFamily="34" charset="0"/>
                <a:ea typeface="Arial-Rounded" panose="020B0500000000000000" pitchFamily="34" charset="0"/>
                <a:cs typeface="Arial-Rounded" panose="020B0500000000000000" pitchFamily="34" charset="0"/>
              </a:rPr>
              <a:t>đến </a:t>
            </a:r>
            <a:r>
              <a:rPr lang="vi-VN" sz="3600" i="1">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những điều tốt đẹp sắp tới</a:t>
            </a:r>
          </a:p>
        </p:txBody>
      </p:sp>
      <p:sp>
        <p:nvSpPr>
          <p:cNvPr id="12" name="TextBox 11">
            <a:extLst>
              <a:ext uri="{FF2B5EF4-FFF2-40B4-BE49-F238E27FC236}">
                <a16:creationId xmlns:a16="http://schemas.microsoft.com/office/drawing/2014/main" id="{95F4295C-6B2C-4EF6-ADA0-3D08C673C178}"/>
              </a:ext>
            </a:extLst>
          </p:cNvPr>
          <p:cNvSpPr txBox="1"/>
          <p:nvPr/>
        </p:nvSpPr>
        <p:spPr>
          <a:xfrm>
            <a:off x="260150" y="4471676"/>
            <a:ext cx="11671699" cy="1938992"/>
          </a:xfrm>
          <a:prstGeom prst="rect">
            <a:avLst/>
          </a:prstGeom>
          <a:noFill/>
        </p:spPr>
        <p:txBody>
          <a:bodyPr wrap="square">
            <a:spAutoFit/>
          </a:bodyPr>
          <a:lstStyle/>
          <a:p>
            <a:pPr indent="461963"/>
            <a:r>
              <a:rPr lang="vi-VN" sz="4000" b="0" i="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Dê trắng ơi, mình biết là bạn đang rất buồn và nhớ bê vàng. Bạn đừng buồn nữa nhé! Mình tin là rồi bê vàng cũng sẽ tìm được đường về thôi.</a:t>
            </a:r>
            <a:endParaRPr lang="en-US" sz="400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09565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P spid="10"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8">
            <a:extLst>
              <a:ext uri="{FF2B5EF4-FFF2-40B4-BE49-F238E27FC236}">
                <a16:creationId xmlns:a16="http://schemas.microsoft.com/office/drawing/2014/main" id="{0C01FF05-94BF-4019-9684-B1BC3A756169}"/>
              </a:ext>
            </a:extLst>
          </p:cNvPr>
          <p:cNvSpPr txBox="1"/>
          <p:nvPr/>
        </p:nvSpPr>
        <p:spPr>
          <a:xfrm>
            <a:off x="2819400" y="1828800"/>
            <a:ext cx="6201371" cy="2554545"/>
          </a:xfrm>
          <a:prstGeom prst="rect">
            <a:avLst/>
          </a:prstGeom>
          <a:noFill/>
        </p:spPr>
        <p:txBody>
          <a:bodyPr wrap="square" rtlCol="0">
            <a:spAutoFit/>
          </a:bodyPr>
          <a:lstStyle/>
          <a:p>
            <a:pPr algn="ctr"/>
            <a:r>
              <a:rPr lang="en-US" altLang="zh-CN" sz="8000" b="1">
                <a:ln w="28575">
                  <a:solidFill>
                    <a:srgbClr val="DE7859"/>
                  </a:solidFill>
                </a:ln>
                <a:blipFill>
                  <a:blip r:embed="rId2"/>
                  <a:stretch>
                    <a:fillRect/>
                  </a:stretch>
                </a:blipFill>
                <a:effectLst>
                  <a:outerShdw blurRad="38100" dist="38100" dir="2700000" algn="tl">
                    <a:srgbClr val="5080AB"/>
                  </a:outerShdw>
                </a:effectLst>
                <a:latin typeface="HP-167" panose="020B0803050302020204" pitchFamily="34" charset="0"/>
                <a:ea typeface="字魂59号-创粗黑" panose="00000500000000000000" pitchFamily="2" charset="-122"/>
                <a:cs typeface="+mn-ea"/>
                <a:sym typeface="字魂59号-创粗黑" panose="00000500000000000000" pitchFamily="2" charset="-122"/>
              </a:rPr>
              <a:t>CỦNG CỐ BÀI HỌC</a:t>
            </a:r>
            <a:endParaRPr lang="zh-CN" altLang="en-US" sz="8000" b="1" dirty="0">
              <a:ln w="28575">
                <a:solidFill>
                  <a:srgbClr val="DE7859"/>
                </a:solidFill>
              </a:ln>
              <a:blipFill>
                <a:blip r:embed="rId2"/>
                <a:stretch>
                  <a:fillRect/>
                </a:stretch>
              </a:blipFill>
              <a:effectLst>
                <a:outerShdw blurRad="38100" dist="38100" dir="2700000" algn="tl">
                  <a:srgbClr val="5080AB"/>
                </a:outerShdw>
              </a:effectLst>
              <a:latin typeface="HP-167" panose="020B0803050302020204" pitchFamily="34" charset="0"/>
              <a:ea typeface="字魂59号-创粗黑" panose="00000500000000000000" pitchFamily="2" charset="-122"/>
              <a:cs typeface="+mn-ea"/>
              <a:sym typeface="字魂59号-创粗黑" panose="00000500000000000000" pitchFamily="2" charset="-122"/>
            </a:endParaRPr>
          </a:p>
        </p:txBody>
      </p:sp>
    </p:spTree>
    <p:extLst>
      <p:ext uri="{BB962C8B-B14F-4D97-AF65-F5344CB8AC3E}">
        <p14:creationId xmlns:p14="http://schemas.microsoft.com/office/powerpoint/2010/main" val="433934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a:extLst>
              <a:ext uri="{FF2B5EF4-FFF2-40B4-BE49-F238E27FC236}">
                <a16:creationId xmlns:a16="http://schemas.microsoft.com/office/drawing/2014/main" id="{AB2B575F-4F84-409E-8C13-CDB7124C401F}"/>
              </a:ext>
            </a:extLst>
          </p:cNvPr>
          <p:cNvSpPr>
            <a:spLocks noGrp="1"/>
          </p:cNvSpPr>
          <p:nvPr/>
        </p:nvSpPr>
        <p:spPr>
          <a:xfrm>
            <a:off x="1569085" y="1613535"/>
            <a:ext cx="9054465" cy="1881505"/>
          </a:xfrm>
        </p:spPr>
        <p:txBody>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rtl="0">
              <a:lnSpc>
                <a:spcPct val="180000"/>
              </a:lnSpc>
              <a:spcBef>
                <a:spcPts val="0"/>
              </a:spcBef>
              <a:buNone/>
            </a:pPr>
            <a:endParaRPr lang="zh-CN" altLang="en-US" sz="7200" b="1" i="0" u="none" strike="noStrike" baseline="0" dirty="0">
              <a:ln w="12700">
                <a:solidFill>
                  <a:schemeClr val="bg1"/>
                </a:solidFill>
              </a:ln>
              <a:solidFill>
                <a:srgbClr val="EF8D39"/>
              </a:solidFill>
              <a:effectLst>
                <a:outerShdw blurRad="38100" dist="38100" dir="2700000" algn="tl">
                  <a:srgbClr val="000000">
                    <a:alpha val="43137"/>
                  </a:srgbClr>
                </a:outerShdw>
              </a:effectLst>
              <a:latin typeface="字魂164号-方悦黑" panose="00000500000000000000" charset="-122"/>
              <a:ea typeface="字魂164号-方悦黑" panose="00000500000000000000" charset="-122"/>
              <a:cs typeface="字魂164号-方悦黑" panose="00000500000000000000" charset="-122"/>
            </a:endParaRPr>
          </a:p>
        </p:txBody>
      </p:sp>
      <p:sp>
        <p:nvSpPr>
          <p:cNvPr id="5" name="1">
            <a:extLst>
              <a:ext uri="{FF2B5EF4-FFF2-40B4-BE49-F238E27FC236}">
                <a16:creationId xmlns:a16="http://schemas.microsoft.com/office/drawing/2014/main" id="{E67C9D91-2776-42C6-986F-027042EF362A}"/>
              </a:ext>
            </a:extLst>
          </p:cNvPr>
          <p:cNvSpPr>
            <a:spLocks noGrp="1"/>
          </p:cNvSpPr>
          <p:nvPr/>
        </p:nvSpPr>
        <p:spPr>
          <a:xfrm>
            <a:off x="5334000" y="4114800"/>
            <a:ext cx="1524000" cy="1052830"/>
          </a:xfrm>
        </p:spPr>
        <p:txBody>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marR="0" indent="0" algn="dist" rtl="0">
              <a:lnSpc>
                <a:spcPct val="180000"/>
              </a:lnSpc>
              <a:spcBef>
                <a:spcPts val="0"/>
              </a:spcBef>
            </a:pPr>
            <a:r>
              <a:rPr lang="en-US" altLang="zh-CN" sz="2800" b="1" i="0" u="none" strike="noStrike" kern="2200" baseline="0">
                <a:solidFill>
                  <a:schemeClr val="tx1">
                    <a:lumMod val="50000"/>
                    <a:lumOff val="50000"/>
                  </a:schemeClr>
                </a:solidFill>
                <a:latin typeface="HP-167" panose="020B0803050302020204" pitchFamily="34" charset="0"/>
                <a:ea typeface="字魂58号-创中黑" panose="00000500000000000000" pitchFamily="2" charset="-122"/>
                <a:cs typeface="字魂58号-创中黑" panose="00000500000000000000" pitchFamily="2" charset="-122"/>
              </a:rPr>
              <a:t>TIẾT</a:t>
            </a:r>
            <a:r>
              <a:rPr lang="en-US" altLang="zh-CN" sz="2800" b="1" i="0" u="none" strike="noStrike" kern="2200">
                <a:solidFill>
                  <a:schemeClr val="tx1">
                    <a:lumMod val="50000"/>
                    <a:lumOff val="50000"/>
                  </a:schemeClr>
                </a:solidFill>
                <a:latin typeface="HP-167" panose="020B0803050302020204" pitchFamily="34" charset="0"/>
                <a:ea typeface="字魂58号-创中黑" panose="00000500000000000000" pitchFamily="2" charset="-122"/>
                <a:cs typeface="字魂58号-创中黑" panose="00000500000000000000" pitchFamily="2" charset="-122"/>
              </a:rPr>
              <a:t> 1</a:t>
            </a:r>
            <a:endParaRPr lang="zh-CN" altLang="en-US" sz="2800" b="1" i="0" u="none" strike="noStrike" kern="2200" baseline="0" dirty="0">
              <a:solidFill>
                <a:schemeClr val="tx1">
                  <a:lumMod val="50000"/>
                  <a:lumOff val="50000"/>
                </a:schemeClr>
              </a:solidFill>
              <a:latin typeface="HP-167" panose="020B0803050302020204" pitchFamily="34" charset="0"/>
              <a:ea typeface="字魂58号-创中黑" panose="00000500000000000000" pitchFamily="2" charset="-122"/>
              <a:cs typeface="字魂58号-创中黑" panose="00000500000000000000" pitchFamily="2" charset="-122"/>
            </a:endParaRPr>
          </a:p>
        </p:txBody>
      </p:sp>
      <p:sp>
        <p:nvSpPr>
          <p:cNvPr id="6" name="6">
            <a:extLst>
              <a:ext uri="{FF2B5EF4-FFF2-40B4-BE49-F238E27FC236}">
                <a16:creationId xmlns:a16="http://schemas.microsoft.com/office/drawing/2014/main" id="{6B2508C8-2CEF-49D1-8814-508452BDD2FE}"/>
              </a:ext>
            </a:extLst>
          </p:cNvPr>
          <p:cNvSpPr/>
          <p:nvPr/>
        </p:nvSpPr>
        <p:spPr>
          <a:xfrm>
            <a:off x="4858702" y="1066800"/>
            <a:ext cx="2474595" cy="683260"/>
          </a:xfrm>
          <a:prstGeom prst="round2DiagRect">
            <a:avLst/>
          </a:prstGeom>
          <a:solidFill>
            <a:srgbClr val="F8C7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effectLst>
                  <a:outerShdw blurRad="50800" dist="38100" dir="5400000" algn="t" rotWithShape="0">
                    <a:prstClr val="black">
                      <a:alpha val="40000"/>
                    </a:prstClr>
                  </a:outerShdw>
                </a:effectLst>
                <a:latin typeface="HP-167" panose="020B0803050302020204" pitchFamily="34" charset="0"/>
              </a:rPr>
              <a:t>TUẦN 10</a:t>
            </a:r>
            <a:endParaRPr lang="zh-CN" altLang="en-US" sz="4000">
              <a:effectLst>
                <a:outerShdw blurRad="50800" dist="38100" dir="5400000" algn="t" rotWithShape="0">
                  <a:prstClr val="black">
                    <a:alpha val="40000"/>
                  </a:prstClr>
                </a:outerShdw>
              </a:effectLst>
              <a:latin typeface="HP-167" panose="020B0803050302020204" pitchFamily="34" charset="0"/>
            </a:endParaRPr>
          </a:p>
        </p:txBody>
      </p:sp>
      <p:pic>
        <p:nvPicPr>
          <p:cNvPr id="21" name="Picture 20">
            <a:extLst>
              <a:ext uri="{FF2B5EF4-FFF2-40B4-BE49-F238E27FC236}">
                <a16:creationId xmlns:a16="http://schemas.microsoft.com/office/drawing/2014/main" id="{ED9590A4-9782-45AE-83FA-893BA5039558}"/>
              </a:ext>
            </a:extLst>
          </p:cNvPr>
          <p:cNvPicPr>
            <a:picLocks noChangeAspect="1"/>
          </p:cNvPicPr>
          <p:nvPr/>
        </p:nvPicPr>
        <p:blipFill>
          <a:blip r:embed="rId2"/>
          <a:stretch>
            <a:fillRect/>
          </a:stretch>
        </p:blipFill>
        <p:spPr>
          <a:xfrm>
            <a:off x="2209800" y="2369063"/>
            <a:ext cx="7590178" cy="1670449"/>
          </a:xfrm>
          <a:prstGeom prst="rect">
            <a:avLst/>
          </a:prstGeom>
        </p:spPr>
      </p:pic>
    </p:spTree>
    <p:extLst>
      <p:ext uri="{BB962C8B-B14F-4D97-AF65-F5344CB8AC3E}">
        <p14:creationId xmlns:p14="http://schemas.microsoft.com/office/powerpoint/2010/main" val="1440393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250" fill="hold">
                                          <p:stCondLst>
                                            <p:cond delay="0"/>
                                          </p:stCondLst>
                                        </p:cTn>
                                        <p:tgtEl>
                                          <p:spTgt spid="6"/>
                                        </p:tgtEl>
                                        <p:attrNameLst>
                                          <p:attrName>ppt_y</p:attrName>
                                        </p:attrNameLst>
                                      </p:cBhvr>
                                      <p:tavLst>
                                        <p:tav tm="0">
                                          <p:val>
                                            <p:strVal val="((1-(ceil(((deg(atan(abs((#ppt_y-0.5)/(#ppt_x-0.5)))))/90)-0*(1/3))-ceil(((deg(atan(abs((#ppt_y-0.5)/(#ppt_x-0.5)))))/90)-1*(1/3)))))*((1+floor(#ppt_y-0.5))+(2*floor(#ppt_y-0.5)+1)*0.5*#ppt_h)+(1-(1-(ceil(((deg(atan(abs((#ppt_y-0.5)/(#ppt_x-0.5)))))/90)-0*(1/3))-ceil(((deg(atan(abs((#ppt_y-0.5)/(#ppt_x-0.5)))))/90)-1*(1/3)))))*#ppt_y&#10;"/>
                                          </p:val>
                                        </p:tav>
                                        <p:tav tm="40700">
                                          <p:val>
                                            <p:strVal val="#ppt_y-((floor(#ppt_y-0.5)+ceil(#ppt_y-0.5))*0.02)"/>
                                          </p:val>
                                        </p:tav>
                                        <p:tav tm="58900">
                                          <p:val>
                                            <p:strVal val="#ppt_y+((floor(#ppt_y-0.5)+ceil(#ppt_y-0.5))*0.03)"/>
                                          </p:val>
                                        </p:tav>
                                        <p:tav tm="80400">
                                          <p:val>
                                            <p:strVal val="#ppt_y-((floor(#ppt_y-0.5)+ceil(#ppt_y-0.5))*0.01)"/>
                                          </p:val>
                                        </p:tav>
                                        <p:tav tm="100000">
                                          <p:val>
                                            <p:strVal val="#ppt_y"/>
                                          </p:val>
                                        </p:tav>
                                      </p:tavLst>
                                    </p:anim>
                                    <p:anim to="" calcmode="lin" valueType="num">
                                      <p:cBhvr>
                                        <p:cTn id="8" dur="1250" fill="hold">
                                          <p:stCondLst>
                                            <p:cond delay="0"/>
                                          </p:stCondLst>
                                        </p:cTn>
                                        <p:tgtEl>
                                          <p:spTgt spid="6"/>
                                        </p:tgtEl>
                                        <p:attrNameLst>
                                          <p:attrName>ppt_x</p:attrName>
                                        </p:attrNameLst>
                                      </p:cBhvr>
                                      <p:tavLst>
                                        <p:tav tm="0">
                                          <p:val>
                                            <p:strVal val="((1-(ceil(((deg(atan(abs((#ppt_y-0.5)/(#ppt_x-0.5)))))/90)-2*(1/3))-ceil(((deg(atan(abs((#ppt_y-0.5)/(#ppt_x-0.5)))))/90)-3*(1/3)))))*((1+floor(#ppt_x-0.5))+(2*floor(#ppt_x-0.5)+1)*0.5*#ppt_w)+(1-(1-(ceil(((deg(atan(abs((#ppt_y-0.5)/(#ppt_x-0.5)))))/90)-2*(1/3))-ceil(((deg(atan(abs((#ppt_y-0.5)/(#ppt_x-0.5)))))/90)-3*(1/3)))))*#ppt_x&#10;"/>
                                          </p:val>
                                        </p:tav>
                                        <p:tav tm="40000">
                                          <p:val>
                                            <p:strVal val="#ppt_x-((floor(#ppt_x-0.5)+ceil(#ppt_x-0.5))*0.02)"/>
                                          </p:val>
                                        </p:tav>
                                        <p:tav tm="60400">
                                          <p:val>
                                            <p:strVal val="#ppt_x+((floor(#ppt_x-0.5)+ceil(#ppt_x-0.5))*0.03)"/>
                                          </p:val>
                                        </p:tav>
                                        <p:tav tm="80000">
                                          <p:val>
                                            <p:strVal val="#ppt_x-((floor(#ppt_x-0.5)+ceil(#ppt_x-0.5))*0.01)"/>
                                          </p:val>
                                        </p:tav>
                                        <p:tav tm="100000">
                                          <p:val>
                                            <p:strVal val="#ppt_x"/>
                                          </p:val>
                                        </p:tav>
                                      </p:tavLst>
                                    </p:anim>
                                  </p:childTnLst>
                                </p:cTn>
                              </p:par>
                            </p:childTnLst>
                          </p:cTn>
                        </p:par>
                        <p:par>
                          <p:cTn id="9" fill="hold">
                            <p:stCondLst>
                              <p:cond delay="1250"/>
                            </p:stCondLst>
                            <p:childTnLst>
                              <p:par>
                                <p:cTn id="10" presetID="0" presetClass="entr" presetSubtype="0"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to="" calcmode="lin" valueType="num">
                                      <p:cBhvr>
                                        <p:cTn id="12" dur="1250" fill="hold">
                                          <p:stCondLst>
                                            <p:cond delay="0"/>
                                          </p:stCondLst>
                                        </p:cTn>
                                        <p:tgtEl>
                                          <p:spTgt spid="21"/>
                                        </p:tgtEl>
                                        <p:attrNameLst>
                                          <p:attrName>ppt_y</p:attrName>
                                        </p:attrNameLst>
                                      </p:cBhvr>
                                      <p:tavLst>
                                        <p:tav tm="0">
                                          <p:val>
                                            <p:strVal val="((1-(ceil(((deg(atan(abs((#ppt_y-0.5)/(#ppt_x-0.5)))))/90)-0*(1/3))-ceil(((deg(atan(abs((#ppt_y-0.5)/(#ppt_x-0.5)))))/90)-1*(1/3)))))*((1+floor(#ppt_y-0.5))+(2*floor(#ppt_y-0.5)+1)*0.5*#ppt_h)+(1-(1-(ceil(((deg(atan(abs((#ppt_y-0.5)/(#ppt_x-0.5)))))/90)-0*(1/3))-ceil(((deg(atan(abs((#ppt_y-0.5)/(#ppt_x-0.5)))))/90)-1*(1/3)))))*#ppt_y&#10;"/>
                                          </p:val>
                                        </p:tav>
                                        <p:tav tm="40700">
                                          <p:val>
                                            <p:strVal val="#ppt_y-((floor(#ppt_y-0.5)+ceil(#ppt_y-0.5))*0.02)"/>
                                          </p:val>
                                        </p:tav>
                                        <p:tav tm="58900">
                                          <p:val>
                                            <p:strVal val="#ppt_y+((floor(#ppt_y-0.5)+ceil(#ppt_y-0.5))*0.03)"/>
                                          </p:val>
                                        </p:tav>
                                        <p:tav tm="80400">
                                          <p:val>
                                            <p:strVal val="#ppt_y-((floor(#ppt_y-0.5)+ceil(#ppt_y-0.5))*0.01)"/>
                                          </p:val>
                                        </p:tav>
                                        <p:tav tm="100000">
                                          <p:val>
                                            <p:strVal val="#ppt_y"/>
                                          </p:val>
                                        </p:tav>
                                      </p:tavLst>
                                    </p:anim>
                                    <p:anim to="" calcmode="lin" valueType="num">
                                      <p:cBhvr>
                                        <p:cTn id="13" dur="1250" fill="hold">
                                          <p:stCondLst>
                                            <p:cond delay="0"/>
                                          </p:stCondLst>
                                        </p:cTn>
                                        <p:tgtEl>
                                          <p:spTgt spid="21"/>
                                        </p:tgtEl>
                                        <p:attrNameLst>
                                          <p:attrName>ppt_x</p:attrName>
                                        </p:attrNameLst>
                                      </p:cBhvr>
                                      <p:tavLst>
                                        <p:tav tm="0">
                                          <p:val>
                                            <p:strVal val="((1-(ceil(((deg(atan(abs((#ppt_y-0.5)/(#ppt_x-0.5)))))/90)-2*(1/3))-ceil(((deg(atan(abs((#ppt_y-0.5)/(#ppt_x-0.5)))))/90)-3*(1/3)))))*((1+floor(#ppt_x-0.5))+(2*floor(#ppt_x-0.5)+1)*0.5*#ppt_w)+(1-(1-(ceil(((deg(atan(abs((#ppt_y-0.5)/(#ppt_x-0.5)))))/90)-2*(1/3))-ceil(((deg(atan(abs((#ppt_y-0.5)/(#ppt_x-0.5)))))/90)-3*(1/3)))))*#ppt_x&#10;"/>
                                          </p:val>
                                        </p:tav>
                                        <p:tav tm="40000">
                                          <p:val>
                                            <p:strVal val="#ppt_x-((floor(#ppt_x-0.5)+ceil(#ppt_x-0.5))*0.02)"/>
                                          </p:val>
                                        </p:tav>
                                        <p:tav tm="60400">
                                          <p:val>
                                            <p:strVal val="#ppt_x+((floor(#ppt_x-0.5)+ceil(#ppt_x-0.5))*0.03)"/>
                                          </p:val>
                                        </p:tav>
                                        <p:tav tm="80000">
                                          <p:val>
                                            <p:strVal val="#ppt_x-((floor(#ppt_x-0.5)+ceil(#ppt_x-0.5))*0.01)"/>
                                          </p:val>
                                        </p:tav>
                                        <p:tav tm="100000">
                                          <p:val>
                                            <p:strVal val="#ppt_x"/>
                                          </p:val>
                                        </p:tav>
                                      </p:tavLst>
                                    </p:anim>
                                  </p:childTnLst>
                                </p:cTn>
                              </p:par>
                            </p:childTnLst>
                          </p:cTn>
                        </p:par>
                        <p:par>
                          <p:cTn id="14" fill="hold">
                            <p:stCondLst>
                              <p:cond delay="2500"/>
                            </p:stCondLst>
                            <p:childTnLst>
                              <p:par>
                                <p:cTn id="15" presetID="8" presetClass="entr" presetSubtype="16" fill="hold" grpId="1"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a:extLst>
              <a:ext uri="{FF2B5EF4-FFF2-40B4-BE49-F238E27FC236}">
                <a16:creationId xmlns:a16="http://schemas.microsoft.com/office/drawing/2014/main" id="{39B387DC-2AFE-4C79-A153-62D980971E1F}"/>
              </a:ext>
            </a:extLst>
          </p:cNvPr>
          <p:cNvSpPr/>
          <p:nvPr/>
        </p:nvSpPr>
        <p:spPr>
          <a:xfrm>
            <a:off x="5363460" y="2122925"/>
            <a:ext cx="1407309" cy="1407309"/>
          </a:xfrm>
          <a:prstGeom prst="ellipse">
            <a:avLst/>
          </a:prstGeom>
          <a:noFill/>
          <a:ln w="76200">
            <a:solidFill>
              <a:srgbClr val="EEB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1" name="Picture 10">
            <a:extLst>
              <a:ext uri="{FF2B5EF4-FFF2-40B4-BE49-F238E27FC236}">
                <a16:creationId xmlns:a16="http://schemas.microsoft.com/office/drawing/2014/main" id="{4BB28C77-524D-42E7-AC12-79E3DC9B0F38}"/>
              </a:ext>
            </a:extLst>
          </p:cNvPr>
          <p:cNvPicPr>
            <a:picLocks noChangeAspect="1"/>
          </p:cNvPicPr>
          <p:nvPr/>
        </p:nvPicPr>
        <p:blipFill>
          <a:blip r:embed="rId2"/>
          <a:stretch>
            <a:fillRect/>
          </a:stretch>
        </p:blipFill>
        <p:spPr>
          <a:xfrm>
            <a:off x="5441708" y="2204193"/>
            <a:ext cx="1254264" cy="1242914"/>
          </a:xfrm>
          <a:prstGeom prst="rect">
            <a:avLst/>
          </a:prstGeom>
        </p:spPr>
      </p:pic>
      <p:sp>
        <p:nvSpPr>
          <p:cNvPr id="12" name="TextBox 11">
            <a:extLst>
              <a:ext uri="{FF2B5EF4-FFF2-40B4-BE49-F238E27FC236}">
                <a16:creationId xmlns:a16="http://schemas.microsoft.com/office/drawing/2014/main" id="{AD8CEFF9-408A-484A-BDC1-B6B4507FD07A}"/>
              </a:ext>
            </a:extLst>
          </p:cNvPr>
          <p:cNvSpPr txBox="1"/>
          <p:nvPr/>
        </p:nvSpPr>
        <p:spPr>
          <a:xfrm>
            <a:off x="3581400" y="3657600"/>
            <a:ext cx="5303520" cy="1015663"/>
          </a:xfrm>
          <a:prstGeom prst="rect">
            <a:avLst/>
          </a:prstGeom>
          <a:noFill/>
        </p:spPr>
        <p:txBody>
          <a:bodyPr wrap="square" rtlCol="0">
            <a:spAutoFit/>
          </a:bodyPr>
          <a:lstStyle/>
          <a:p>
            <a:pPr algn="ctr"/>
            <a:r>
              <a:rPr lang="en-US" sz="6000" dirty="0">
                <a:solidFill>
                  <a:srgbClr val="EA6124"/>
                </a:solidFill>
                <a:effectLst>
                  <a:outerShdw blurRad="38100" dist="38100" dir="2700000" algn="tl">
                    <a:srgbClr val="000000">
                      <a:alpha val="43137"/>
                    </a:srgbClr>
                  </a:outerShdw>
                </a:effectLst>
                <a:latin typeface="HP-167" panose="020B0803050302020204" pitchFamily="34" charset="0"/>
              </a:rPr>
              <a:t>KHỞI ĐỘNG</a:t>
            </a:r>
          </a:p>
        </p:txBody>
      </p:sp>
    </p:spTree>
    <p:extLst>
      <p:ext uri="{BB962C8B-B14F-4D97-AF65-F5344CB8AC3E}">
        <p14:creationId xmlns:p14="http://schemas.microsoft.com/office/powerpoint/2010/main" val="1916535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circle(out)">
                                      <p:cBhvr>
                                        <p:cTn id="12" dur="2000"/>
                                        <p:tgtEl>
                                          <p:spTgt spid="10"/>
                                        </p:tgtEl>
                                      </p:cBhvr>
                                    </p:animEffect>
                                  </p:childTnLst>
                                </p:cTn>
                              </p:par>
                            </p:childTnLst>
                          </p:cTn>
                        </p:par>
                        <p:par>
                          <p:cTn id="13" fill="hold">
                            <p:stCondLst>
                              <p:cond delay="3000"/>
                            </p:stCondLst>
                            <p:childTnLst>
                              <p:par>
                                <p:cTn id="14" presetID="50" presetClass="entr" presetSubtype="0" decel="10000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1000" fill="hold"/>
                                        <p:tgtEl>
                                          <p:spTgt spid="12"/>
                                        </p:tgtEl>
                                        <p:attrNameLst>
                                          <p:attrName>ppt_w</p:attrName>
                                        </p:attrNameLst>
                                      </p:cBhvr>
                                      <p:tavLst>
                                        <p:tav tm="0">
                                          <p:val>
                                            <p:strVal val="#ppt_w+.3"/>
                                          </p:val>
                                        </p:tav>
                                        <p:tav tm="100000">
                                          <p:val>
                                            <p:strVal val="#ppt_w"/>
                                          </p:val>
                                        </p:tav>
                                      </p:tavLst>
                                    </p:anim>
                                    <p:anim calcmode="lin" valueType="num">
                                      <p:cBhvr>
                                        <p:cTn id="17" dur="1000" fill="hold"/>
                                        <p:tgtEl>
                                          <p:spTgt spid="12"/>
                                        </p:tgtEl>
                                        <p:attrNameLst>
                                          <p:attrName>ppt_h</p:attrName>
                                        </p:attrNameLst>
                                      </p:cBhvr>
                                      <p:tavLst>
                                        <p:tav tm="0">
                                          <p:val>
                                            <p:strVal val="#ppt_h"/>
                                          </p:val>
                                        </p:tav>
                                        <p:tav tm="100000">
                                          <p:val>
                                            <p:strVal val="#ppt_h"/>
                                          </p:val>
                                        </p:tav>
                                      </p:tavLst>
                                    </p:anim>
                                    <p:animEffect transition="in" filter="fade">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CB3FF1-B390-4C47-A0DC-1809B2AC8195}"/>
              </a:ext>
            </a:extLst>
          </p:cNvPr>
          <p:cNvGrpSpPr/>
          <p:nvPr/>
        </p:nvGrpSpPr>
        <p:grpSpPr>
          <a:xfrm>
            <a:off x="228600" y="228600"/>
            <a:ext cx="764048" cy="764048"/>
            <a:chOff x="378952" y="299732"/>
            <a:chExt cx="1407309" cy="1407309"/>
          </a:xfrm>
        </p:grpSpPr>
        <p:sp>
          <p:nvSpPr>
            <p:cNvPr id="2" name="1">
              <a:extLst>
                <a:ext uri="{FF2B5EF4-FFF2-40B4-BE49-F238E27FC236}">
                  <a16:creationId xmlns:a16="http://schemas.microsoft.com/office/drawing/2014/main" id="{12CBED87-FD0E-49AE-B4BC-118325439248}"/>
                </a:ext>
              </a:extLst>
            </p:cNvPr>
            <p:cNvSpPr/>
            <p:nvPr/>
          </p:nvSpPr>
          <p:spPr>
            <a:xfrm>
              <a:off x="378952" y="299732"/>
              <a:ext cx="1407309" cy="1407309"/>
            </a:xfrm>
            <a:prstGeom prst="ellipse">
              <a:avLst/>
            </a:prstGeom>
            <a:noFill/>
            <a:ln w="76200">
              <a:solidFill>
                <a:srgbClr val="EEB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3" name="Picture 2">
              <a:extLst>
                <a:ext uri="{FF2B5EF4-FFF2-40B4-BE49-F238E27FC236}">
                  <a16:creationId xmlns:a16="http://schemas.microsoft.com/office/drawing/2014/main" id="{5F6B0610-B776-4895-A656-7E8712C926AF}"/>
                </a:ext>
              </a:extLst>
            </p:cNvPr>
            <p:cNvPicPr>
              <a:picLocks noChangeAspect="1"/>
            </p:cNvPicPr>
            <p:nvPr/>
          </p:nvPicPr>
          <p:blipFill>
            <a:blip r:embed="rId2"/>
            <a:stretch>
              <a:fillRect/>
            </a:stretch>
          </p:blipFill>
          <p:spPr>
            <a:xfrm>
              <a:off x="457200" y="381000"/>
              <a:ext cx="1254264" cy="1242914"/>
            </a:xfrm>
            <a:prstGeom prst="rect">
              <a:avLst/>
            </a:prstGeom>
          </p:spPr>
        </p:pic>
      </p:grpSp>
      <p:sp>
        <p:nvSpPr>
          <p:cNvPr id="5" name="Title 1">
            <a:extLst>
              <a:ext uri="{FF2B5EF4-FFF2-40B4-BE49-F238E27FC236}">
                <a16:creationId xmlns:a16="http://schemas.microsoft.com/office/drawing/2014/main" id="{4A12D033-1007-486B-B358-52B613FDB544}"/>
              </a:ext>
            </a:extLst>
          </p:cNvPr>
          <p:cNvSpPr txBox="1">
            <a:spLocks/>
          </p:cNvSpPr>
          <p:nvPr/>
        </p:nvSpPr>
        <p:spPr>
          <a:xfrm>
            <a:off x="1039657" y="284039"/>
            <a:ext cx="7266143" cy="7640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953122"/>
                </a:solidFill>
                <a:latin typeface="Arial-Rounded" panose="020B0500000000000000" pitchFamily="34" charset="0"/>
                <a:cs typeface="Arial-Rounded" panose="020B0500000000000000" pitchFamily="34" charset="0"/>
              </a:rPr>
              <a:t>Nói về một người bạn của em</a:t>
            </a:r>
          </a:p>
        </p:txBody>
      </p:sp>
      <p:sp>
        <p:nvSpPr>
          <p:cNvPr id="7" name="TextBox 6">
            <a:extLst>
              <a:ext uri="{FF2B5EF4-FFF2-40B4-BE49-F238E27FC236}">
                <a16:creationId xmlns:a16="http://schemas.microsoft.com/office/drawing/2014/main" id="{2182354E-49D7-441B-B45B-734A96AC769D}"/>
              </a:ext>
            </a:extLst>
          </p:cNvPr>
          <p:cNvSpPr txBox="1"/>
          <p:nvPr/>
        </p:nvSpPr>
        <p:spPr>
          <a:xfrm>
            <a:off x="457199" y="1143000"/>
            <a:ext cx="11277600" cy="1200329"/>
          </a:xfrm>
          <a:prstGeom prst="rect">
            <a:avLst/>
          </a:prstGeom>
          <a:noFill/>
        </p:spPr>
        <p:txBody>
          <a:bodyPr wrap="square" rtlCol="0">
            <a:spAutoFit/>
          </a:bodyPr>
          <a:lstStyle/>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1. Em muốn nói về người bạn nào? Bạn tên là gì?</a:t>
            </a:r>
            <a:r>
              <a:rPr lang="en-US" sz="3600" dirty="0">
                <a:latin typeface="Arial-Rounded" panose="020B0500000000000000" pitchFamily="34" charset="0"/>
                <a:ea typeface="Arial-Rounded" panose="020B0500000000000000" pitchFamily="34" charset="0"/>
                <a:cs typeface="Arial-Rounded" panose="020B0500000000000000" pitchFamily="34" charset="0"/>
              </a:rPr>
              <a:t>(</a:t>
            </a:r>
            <a:r>
              <a:rPr lang="vi-VN" sz="3600" dirty="0">
                <a:latin typeface="Arial-Rounded" panose="020B0500000000000000" pitchFamily="34" charset="0"/>
                <a:ea typeface="Arial-Rounded" panose="020B0500000000000000" pitchFamily="34" charset="0"/>
                <a:cs typeface="Arial-Rounded" panose="020B0500000000000000" pitchFamily="34" charset="0"/>
              </a:rPr>
              <a:t> Bạn là bạn cũ/ bạn hàng xóm/ bạn cùng lớp...?</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lang="en-US" sz="320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ACC45F25-14A2-4D29-8C30-ED521683AE95}"/>
              </a:ext>
            </a:extLst>
          </p:cNvPr>
          <p:cNvSpPr/>
          <p:nvPr/>
        </p:nvSpPr>
        <p:spPr>
          <a:xfrm>
            <a:off x="457199" y="2400695"/>
            <a:ext cx="6920570" cy="646331"/>
          </a:xfrm>
          <a:prstGeom prst="rect">
            <a:avLst/>
          </a:prstGeom>
        </p:spPr>
        <p:txBody>
          <a:bodyPr wrap="square">
            <a:spAutoFit/>
          </a:bodyPr>
          <a:lstStyle/>
          <a:p>
            <a:r>
              <a:rPr lang="vi-VN" sz="3600" dirty="0">
                <a:latin typeface="Arial-Rounded" panose="020B0500000000000000" pitchFamily="34" charset="0"/>
                <a:ea typeface="Arial-Rounded" panose="020B0500000000000000" pitchFamily="34" charset="0"/>
                <a:cs typeface="Arial-Rounded" panose="020B0500000000000000" pitchFamily="34" charset="0"/>
              </a:rPr>
              <a:t>2. Em chơi với bạn từ bao giờ? </a:t>
            </a:r>
            <a:endParaRPr lang="en-US" sz="320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0707B384-1FFA-47B0-916E-9E8FF07882D1}"/>
              </a:ext>
            </a:extLst>
          </p:cNvPr>
          <p:cNvSpPr/>
          <p:nvPr/>
        </p:nvSpPr>
        <p:spPr>
          <a:xfrm>
            <a:off x="457199" y="3242158"/>
            <a:ext cx="11277601" cy="1200329"/>
          </a:xfrm>
          <a:prstGeom prst="rect">
            <a:avLst/>
          </a:prstGeom>
        </p:spPr>
        <p:txBody>
          <a:bodyPr wrap="square">
            <a:spAutoFit/>
          </a:bodyPr>
          <a:lstStyle/>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3. Em và bạn ấy thường làm gì? (học tập, chơi đồ chơi, nói chuyện,...) </a:t>
            </a:r>
            <a:endParaRPr lang="en-US" sz="320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CDE0A83A-E134-44ED-9948-8C700FD568E9}"/>
              </a:ext>
            </a:extLst>
          </p:cNvPr>
          <p:cNvSpPr/>
          <p:nvPr/>
        </p:nvSpPr>
        <p:spPr>
          <a:xfrm>
            <a:off x="457199" y="4568736"/>
            <a:ext cx="7744885" cy="646331"/>
          </a:xfrm>
          <a:prstGeom prst="rect">
            <a:avLst/>
          </a:prstGeom>
        </p:spPr>
        <p:txBody>
          <a:bodyPr wrap="square">
            <a:spAutoFit/>
          </a:bodyPr>
          <a:lstStyle/>
          <a:p>
            <a:r>
              <a:rPr lang="vi-VN" sz="3600" dirty="0">
                <a:latin typeface="Arial-Rounded" panose="020B0500000000000000" pitchFamily="34" charset="0"/>
                <a:ea typeface="Arial-Rounded" panose="020B0500000000000000" pitchFamily="34" charset="0"/>
                <a:cs typeface="Arial-Rounded" panose="020B0500000000000000" pitchFamily="34" charset="0"/>
              </a:rPr>
              <a:t>4. Em thích nhất điều gì ở bạn ấy? </a:t>
            </a:r>
            <a:endParaRPr lang="en-US" sz="320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D909A6C7-D75B-4973-9369-48E8C5DCE7C1}"/>
              </a:ext>
            </a:extLst>
          </p:cNvPr>
          <p:cNvSpPr/>
          <p:nvPr/>
        </p:nvSpPr>
        <p:spPr>
          <a:xfrm>
            <a:off x="457199" y="5341317"/>
            <a:ext cx="9509435" cy="646331"/>
          </a:xfrm>
          <a:prstGeom prst="rect">
            <a:avLst/>
          </a:prstGeom>
        </p:spPr>
        <p:txBody>
          <a:bodyPr wrap="square">
            <a:spAutoFit/>
          </a:bodyPr>
          <a:lstStyle/>
          <a:p>
            <a:r>
              <a:rPr lang="vi-VN" sz="3600" dirty="0">
                <a:latin typeface="Arial-Rounded" panose="020B0500000000000000" pitchFamily="34" charset="0"/>
                <a:ea typeface="Arial-Rounded" panose="020B0500000000000000" pitchFamily="34" charset="0"/>
                <a:cs typeface="Arial-Rounded" panose="020B0500000000000000" pitchFamily="34" charset="0"/>
              </a:rPr>
              <a:t>5. Khi chơi với bạn, em cảm thấy thế nào? </a:t>
            </a:r>
            <a:endParaRPr lang="en-US" sz="3200" dirty="0">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27">
            <a:extLst>
              <a:ext uri="{FF2B5EF4-FFF2-40B4-BE49-F238E27FC236}">
                <a16:creationId xmlns:a16="http://schemas.microsoft.com/office/drawing/2014/main" id="{AE90DC56-3903-4132-BD01-ED3D51CD8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2084" y="4293389"/>
            <a:ext cx="3962400" cy="2514751"/>
          </a:xfrm>
          <a:prstGeom prst="rect">
            <a:avLst/>
          </a:prstGeom>
          <a:effectLst>
            <a:outerShdw blurRad="50800" dist="38100" dir="2700000" algn="tl" rotWithShape="0">
              <a:srgbClr val="C00000">
                <a:alpha val="40000"/>
              </a:srgbClr>
            </a:outerShdw>
          </a:effectLst>
        </p:spPr>
      </p:pic>
    </p:spTree>
    <p:extLst>
      <p:ext uri="{BB962C8B-B14F-4D97-AF65-F5344CB8AC3E}">
        <p14:creationId xmlns:p14="http://schemas.microsoft.com/office/powerpoint/2010/main" val="2464395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D8CEFF9-408A-484A-BDC1-B6B4507FD07A}"/>
              </a:ext>
            </a:extLst>
          </p:cNvPr>
          <p:cNvSpPr txBox="1"/>
          <p:nvPr/>
        </p:nvSpPr>
        <p:spPr>
          <a:xfrm>
            <a:off x="3581400" y="3733800"/>
            <a:ext cx="5303520" cy="923330"/>
          </a:xfrm>
          <a:prstGeom prst="rect">
            <a:avLst/>
          </a:prstGeom>
          <a:noFill/>
        </p:spPr>
        <p:txBody>
          <a:bodyPr wrap="square" rtlCol="0">
            <a:spAutoFit/>
          </a:bodyPr>
          <a:lstStyle/>
          <a:p>
            <a:pPr algn="ctr"/>
            <a:r>
              <a:rPr lang="en-US" sz="5400">
                <a:solidFill>
                  <a:srgbClr val="EA6124"/>
                </a:solidFill>
                <a:effectLst>
                  <a:outerShdw blurRad="38100" dist="38100" dir="2700000" algn="tl">
                    <a:srgbClr val="000000">
                      <a:alpha val="43137"/>
                    </a:srgbClr>
                  </a:outerShdw>
                </a:effectLst>
                <a:latin typeface="HP-167" panose="020B0803050302020204" pitchFamily="34" charset="0"/>
              </a:rPr>
              <a:t>ĐỌC VĂN BẢN</a:t>
            </a:r>
            <a:endParaRPr lang="en-US" sz="5400" dirty="0">
              <a:solidFill>
                <a:srgbClr val="EA6124"/>
              </a:solidFill>
              <a:effectLst>
                <a:outerShdw blurRad="38100" dist="38100" dir="2700000" algn="tl">
                  <a:srgbClr val="000000">
                    <a:alpha val="43137"/>
                  </a:srgbClr>
                </a:outerShdw>
              </a:effectLst>
              <a:latin typeface="HP-167" panose="020B0803050302020204" pitchFamily="34" charset="0"/>
            </a:endParaRPr>
          </a:p>
        </p:txBody>
      </p:sp>
      <p:sp>
        <p:nvSpPr>
          <p:cNvPr id="5" name="1">
            <a:extLst>
              <a:ext uri="{FF2B5EF4-FFF2-40B4-BE49-F238E27FC236}">
                <a16:creationId xmlns:a16="http://schemas.microsoft.com/office/drawing/2014/main" id="{CD863F68-222D-4436-B316-D3E3C1B5AFC6}"/>
              </a:ext>
            </a:extLst>
          </p:cNvPr>
          <p:cNvSpPr/>
          <p:nvPr/>
        </p:nvSpPr>
        <p:spPr>
          <a:xfrm>
            <a:off x="5425100" y="2025124"/>
            <a:ext cx="1274071" cy="1274071"/>
          </a:xfrm>
          <a:prstGeom prst="ellipse">
            <a:avLst/>
          </a:prstGeom>
          <a:noFill/>
          <a:ln w="76200">
            <a:solidFill>
              <a:srgbClr val="EEB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7" name="Picture 6">
            <a:extLst>
              <a:ext uri="{FF2B5EF4-FFF2-40B4-BE49-F238E27FC236}">
                <a16:creationId xmlns:a16="http://schemas.microsoft.com/office/drawing/2014/main" id="{DADC90B7-78D8-4B3F-88E4-AA3B5257F408}"/>
              </a:ext>
            </a:extLst>
          </p:cNvPr>
          <p:cNvPicPr>
            <a:picLocks noChangeAspect="1"/>
          </p:cNvPicPr>
          <p:nvPr/>
        </p:nvPicPr>
        <p:blipFill>
          <a:blip r:embed="rId2"/>
          <a:stretch>
            <a:fillRect/>
          </a:stretch>
        </p:blipFill>
        <p:spPr>
          <a:xfrm>
            <a:off x="5490030" y="2090054"/>
            <a:ext cx="1144209" cy="1144209"/>
          </a:xfrm>
          <a:prstGeom prst="rect">
            <a:avLst/>
          </a:prstGeom>
        </p:spPr>
      </p:pic>
    </p:spTree>
    <p:extLst>
      <p:ext uri="{BB962C8B-B14F-4D97-AF65-F5344CB8AC3E}">
        <p14:creationId xmlns:p14="http://schemas.microsoft.com/office/powerpoint/2010/main" val="3398094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6" presetClass="entr" presetSubtype="32"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circle(out)">
                                      <p:cBhvr>
                                        <p:cTn id="1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EE0B5B-F035-4C24-8F45-9D3F636D7F7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tretch>
            <a:fillRect/>
          </a:stretch>
        </p:blipFill>
        <p:spPr>
          <a:xfrm>
            <a:off x="1777993" y="271820"/>
            <a:ext cx="8636013" cy="6314359"/>
          </a:xfrm>
          <a:prstGeom prst="roundRect">
            <a:avLst>
              <a:gd name="adj" fmla="val 0"/>
            </a:avLst>
          </a:prstGeom>
          <a:effectLst>
            <a:softEdge rad="127000"/>
          </a:effectLst>
        </p:spPr>
      </p:pic>
      <p:pic>
        <p:nvPicPr>
          <p:cNvPr id="3" name="Picture 2">
            <a:extLst>
              <a:ext uri="{FF2B5EF4-FFF2-40B4-BE49-F238E27FC236}">
                <a16:creationId xmlns:a16="http://schemas.microsoft.com/office/drawing/2014/main" id="{F1499864-E407-4B7A-8641-C7FE4A20024B}"/>
              </a:ext>
            </a:extLst>
          </p:cNvPr>
          <p:cNvPicPr>
            <a:picLocks noChangeAspect="1"/>
          </p:cNvPicPr>
          <p:nvPr/>
        </p:nvPicPr>
        <p:blipFill>
          <a:blip r:embed="rId4"/>
          <a:stretch>
            <a:fillRect/>
          </a:stretch>
        </p:blipFill>
        <p:spPr>
          <a:xfrm>
            <a:off x="169591" y="205154"/>
            <a:ext cx="1272203" cy="688934"/>
          </a:xfrm>
          <a:prstGeom prst="rect">
            <a:avLst/>
          </a:prstGeom>
        </p:spPr>
      </p:pic>
    </p:spTree>
    <p:extLst>
      <p:ext uri="{BB962C8B-B14F-4D97-AF65-F5344CB8AC3E}">
        <p14:creationId xmlns:p14="http://schemas.microsoft.com/office/powerpoint/2010/main" val="1666389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EE0B5B-F035-4C24-8F45-9D3F636D7F7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tretch>
            <a:fillRect/>
          </a:stretch>
        </p:blipFill>
        <p:spPr>
          <a:xfrm>
            <a:off x="5977196" y="228600"/>
            <a:ext cx="6045213" cy="6314359"/>
          </a:xfrm>
          <a:prstGeom prst="roundRect">
            <a:avLst>
              <a:gd name="adj" fmla="val 17259"/>
            </a:avLst>
          </a:prstGeom>
          <a:effectLst>
            <a:softEdge rad="127000"/>
          </a:effectLst>
        </p:spPr>
      </p:pic>
      <p:pic>
        <p:nvPicPr>
          <p:cNvPr id="3" name="Picture 2">
            <a:extLst>
              <a:ext uri="{FF2B5EF4-FFF2-40B4-BE49-F238E27FC236}">
                <a16:creationId xmlns:a16="http://schemas.microsoft.com/office/drawing/2014/main" id="{F1499864-E407-4B7A-8641-C7FE4A20024B}"/>
              </a:ext>
            </a:extLst>
          </p:cNvPr>
          <p:cNvPicPr>
            <a:picLocks noChangeAspect="1"/>
          </p:cNvPicPr>
          <p:nvPr/>
        </p:nvPicPr>
        <p:blipFill>
          <a:blip r:embed="rId4"/>
          <a:stretch>
            <a:fillRect/>
          </a:stretch>
        </p:blipFill>
        <p:spPr>
          <a:xfrm>
            <a:off x="169591" y="205154"/>
            <a:ext cx="1272203" cy="688934"/>
          </a:xfrm>
          <a:prstGeom prst="rect">
            <a:avLst/>
          </a:prstGeom>
        </p:spPr>
      </p:pic>
      <p:sp>
        <p:nvSpPr>
          <p:cNvPr id="4" name="TextBox 3">
            <a:extLst>
              <a:ext uri="{FF2B5EF4-FFF2-40B4-BE49-F238E27FC236}">
                <a16:creationId xmlns:a16="http://schemas.microsoft.com/office/drawing/2014/main" id="{EA2AD5DE-0EC2-4FA5-872A-8016A576A7D5}"/>
              </a:ext>
            </a:extLst>
          </p:cNvPr>
          <p:cNvSpPr txBox="1"/>
          <p:nvPr/>
        </p:nvSpPr>
        <p:spPr>
          <a:xfrm>
            <a:off x="3018657" y="275024"/>
            <a:ext cx="2301640" cy="646331"/>
          </a:xfrm>
          <a:prstGeom prst="rect">
            <a:avLst/>
          </a:prstGeom>
          <a:noFill/>
        </p:spPr>
        <p:txBody>
          <a:bodyPr wrap="square" rtlCol="0">
            <a:spAutoFit/>
          </a:bodyPr>
          <a:lstStyle/>
          <a:p>
            <a:pPr algn="ctr"/>
            <a:r>
              <a:rPr lang="en-US" sz="3600" b="1">
                <a:solidFill>
                  <a:srgbClr val="FC6F20"/>
                </a:solidFill>
                <a:latin typeface="Arial-Rounded" panose="020B0500000000000000" pitchFamily="34" charset="0"/>
                <a:ea typeface="Arial-Rounded" panose="020B0500000000000000" pitchFamily="34" charset="0"/>
                <a:cs typeface="Arial-Rounded" panose="020B0500000000000000" pitchFamily="34" charset="0"/>
              </a:rPr>
              <a:t>GỌI BẠN</a:t>
            </a:r>
            <a:endParaRPr lang="en-US" sz="7200" b="1" dirty="0">
              <a:solidFill>
                <a:srgbClr val="FC6F20"/>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20B70BAC-3E56-40B3-939B-8F4BEC3B5B18}"/>
              </a:ext>
            </a:extLst>
          </p:cNvPr>
          <p:cNvSpPr txBox="1"/>
          <p:nvPr/>
        </p:nvSpPr>
        <p:spPr>
          <a:xfrm>
            <a:off x="609600" y="990600"/>
            <a:ext cx="6324600" cy="2554545"/>
          </a:xfrm>
          <a:prstGeom prst="rect">
            <a:avLst/>
          </a:prstGeom>
          <a:noFill/>
        </p:spPr>
        <p:txBody>
          <a:bodyPr wrap="square" rtlCol="0">
            <a:spAutoFit/>
          </a:bodyPr>
          <a:lstStyle/>
          <a:p>
            <a:r>
              <a:rPr lang="en-US" sz="4000">
                <a:latin typeface="Arial-Rounded" panose="020B0500000000000000" pitchFamily="34" charset="0"/>
                <a:cs typeface="Arial-Rounded" panose="020B0500000000000000" pitchFamily="34" charset="0"/>
              </a:rPr>
              <a:t>Tự xa xưa thuở nào</a:t>
            </a:r>
          </a:p>
          <a:p>
            <a:r>
              <a:rPr lang="en-US" sz="4000">
                <a:latin typeface="Arial-Rounded" panose="020B0500000000000000" pitchFamily="34" charset="0"/>
                <a:cs typeface="Arial-Rounded" panose="020B0500000000000000" pitchFamily="34" charset="0"/>
              </a:rPr>
              <a:t>Trong rừng xanh sâu thẳm</a:t>
            </a:r>
          </a:p>
          <a:p>
            <a:r>
              <a:rPr lang="en-US" sz="4000">
                <a:latin typeface="Arial-Rounded" panose="020B0500000000000000" pitchFamily="34" charset="0"/>
                <a:cs typeface="Arial-Rounded" panose="020B0500000000000000" pitchFamily="34" charset="0"/>
              </a:rPr>
              <a:t>Đôi bạn sống bên nhau</a:t>
            </a:r>
          </a:p>
          <a:p>
            <a:r>
              <a:rPr lang="en-US" sz="4000">
                <a:latin typeface="Arial-Rounded" panose="020B0500000000000000" pitchFamily="34" charset="0"/>
                <a:cs typeface="Arial-Rounded" panose="020B0500000000000000" pitchFamily="34" charset="0"/>
              </a:rPr>
              <a:t>Bê vàng và dê trắng.</a:t>
            </a:r>
          </a:p>
        </p:txBody>
      </p:sp>
      <p:sp>
        <p:nvSpPr>
          <p:cNvPr id="8" name="TextBox 7">
            <a:extLst>
              <a:ext uri="{FF2B5EF4-FFF2-40B4-BE49-F238E27FC236}">
                <a16:creationId xmlns:a16="http://schemas.microsoft.com/office/drawing/2014/main" id="{B76DBE92-319E-4022-923C-D5512DB8C076}"/>
              </a:ext>
            </a:extLst>
          </p:cNvPr>
          <p:cNvSpPr txBox="1"/>
          <p:nvPr/>
        </p:nvSpPr>
        <p:spPr>
          <a:xfrm>
            <a:off x="609600" y="3925031"/>
            <a:ext cx="6898244" cy="2554545"/>
          </a:xfrm>
          <a:prstGeom prst="rect">
            <a:avLst/>
          </a:prstGeom>
          <a:noFill/>
        </p:spPr>
        <p:txBody>
          <a:bodyPr wrap="square" rtlCol="0">
            <a:spAutoFit/>
          </a:bodyPr>
          <a:lstStyle/>
          <a:p>
            <a:r>
              <a:rPr lang="en-US" sz="4000">
                <a:latin typeface="Arial-Rounded" panose="020B0500000000000000" pitchFamily="34" charset="0"/>
                <a:cs typeface="Arial-Rounded" panose="020B0500000000000000" pitchFamily="34" charset="0"/>
              </a:rPr>
              <a:t>Một năm, trời hạn hán</a:t>
            </a:r>
          </a:p>
          <a:p>
            <a:r>
              <a:rPr lang="en-US" sz="4000">
                <a:latin typeface="Arial-Rounded" panose="020B0500000000000000" pitchFamily="34" charset="0"/>
                <a:cs typeface="Arial-Rounded" panose="020B0500000000000000" pitchFamily="34" charset="0"/>
              </a:rPr>
              <a:t>Suối cạn, cỏ héo khô</a:t>
            </a:r>
          </a:p>
          <a:p>
            <a:r>
              <a:rPr lang="en-US" sz="4000">
                <a:latin typeface="Arial-Rounded" panose="020B0500000000000000" pitchFamily="34" charset="0"/>
                <a:cs typeface="Arial-Rounded" panose="020B0500000000000000" pitchFamily="34" charset="0"/>
              </a:rPr>
              <a:t>Lấy gì nuôi đôi bạn</a:t>
            </a:r>
          </a:p>
          <a:p>
            <a:r>
              <a:rPr lang="en-US" sz="4000">
                <a:latin typeface="Arial-Rounded" panose="020B0500000000000000" pitchFamily="34" charset="0"/>
                <a:cs typeface="Arial-Rounded" panose="020B0500000000000000" pitchFamily="34" charset="0"/>
              </a:rPr>
              <a:t>Chờ mưa đến bao giờ ?</a:t>
            </a:r>
          </a:p>
        </p:txBody>
      </p:sp>
    </p:spTree>
    <p:extLst>
      <p:ext uri="{BB962C8B-B14F-4D97-AF65-F5344CB8AC3E}">
        <p14:creationId xmlns:p14="http://schemas.microsoft.com/office/powerpoint/2010/main" val="1071816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13766C-8691-484E-9AD9-7CC322C8303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304800" y="252412"/>
            <a:ext cx="11582400" cy="6353175"/>
          </a:xfrm>
          <a:prstGeom prst="roundRect">
            <a:avLst>
              <a:gd name="adj" fmla="val 0"/>
            </a:avLst>
          </a:prstGeom>
          <a:effectLst>
            <a:softEdge rad="127000"/>
          </a:effectLst>
        </p:spPr>
      </p:pic>
      <p:pic>
        <p:nvPicPr>
          <p:cNvPr id="4" name="Picture 3">
            <a:extLst>
              <a:ext uri="{FF2B5EF4-FFF2-40B4-BE49-F238E27FC236}">
                <a16:creationId xmlns:a16="http://schemas.microsoft.com/office/drawing/2014/main" id="{43C73703-EF41-488B-B140-F6C5F9B01386}"/>
              </a:ext>
            </a:extLst>
          </p:cNvPr>
          <p:cNvPicPr>
            <a:picLocks noChangeAspect="1"/>
          </p:cNvPicPr>
          <p:nvPr/>
        </p:nvPicPr>
        <p:blipFill>
          <a:blip r:embed="rId4"/>
          <a:stretch>
            <a:fillRect/>
          </a:stretch>
        </p:blipFill>
        <p:spPr>
          <a:xfrm>
            <a:off x="169591" y="205154"/>
            <a:ext cx="1272203" cy="688934"/>
          </a:xfrm>
          <a:prstGeom prst="rect">
            <a:avLst/>
          </a:prstGeom>
        </p:spPr>
      </p:pic>
      <p:sp>
        <p:nvSpPr>
          <p:cNvPr id="5" name="TextBox 4">
            <a:extLst>
              <a:ext uri="{FF2B5EF4-FFF2-40B4-BE49-F238E27FC236}">
                <a16:creationId xmlns:a16="http://schemas.microsoft.com/office/drawing/2014/main" id="{267846F5-673E-42A1-86EF-F6AE32A13F91}"/>
              </a:ext>
            </a:extLst>
          </p:cNvPr>
          <p:cNvSpPr txBox="1"/>
          <p:nvPr/>
        </p:nvSpPr>
        <p:spPr>
          <a:xfrm>
            <a:off x="6096000" y="2667000"/>
            <a:ext cx="5715000" cy="3600986"/>
          </a:xfrm>
          <a:prstGeom prst="rect">
            <a:avLst/>
          </a:prstGeom>
          <a:noFill/>
        </p:spPr>
        <p:txBody>
          <a:bodyPr wrap="square" rtlCol="0">
            <a:spAutoFit/>
          </a:bodyPr>
          <a:lstStyle/>
          <a:p>
            <a:r>
              <a:rPr lang="en-US" sz="3800">
                <a:latin typeface="Arial-Rounded" panose="020B0500000000000000" pitchFamily="34" charset="0"/>
                <a:cs typeface="Arial-Rounded" panose="020B0500000000000000" pitchFamily="34" charset="0"/>
              </a:rPr>
              <a:t>Bê vàng đi tìm cỏ</a:t>
            </a:r>
          </a:p>
          <a:p>
            <a:r>
              <a:rPr lang="en-US" sz="3800">
                <a:latin typeface="Arial-Rounded" panose="020B0500000000000000" pitchFamily="34" charset="0"/>
                <a:cs typeface="Arial-Rounded" panose="020B0500000000000000" pitchFamily="34" charset="0"/>
              </a:rPr>
              <a:t>Lang thang quên đường về</a:t>
            </a:r>
          </a:p>
          <a:p>
            <a:r>
              <a:rPr lang="en-US" sz="3800">
                <a:latin typeface="Arial-Rounded" panose="020B0500000000000000" pitchFamily="34" charset="0"/>
                <a:cs typeface="Arial-Rounded" panose="020B0500000000000000" pitchFamily="34" charset="0"/>
              </a:rPr>
              <a:t>Dê trắng thương bạn quá</a:t>
            </a:r>
          </a:p>
          <a:p>
            <a:r>
              <a:rPr lang="en-US" sz="3800">
                <a:latin typeface="Arial-Rounded" panose="020B0500000000000000" pitchFamily="34" charset="0"/>
                <a:cs typeface="Arial-Rounded" panose="020B0500000000000000" pitchFamily="34" charset="0"/>
              </a:rPr>
              <a:t>Chạy khắp nẻo tìm bê</a:t>
            </a:r>
          </a:p>
          <a:p>
            <a:r>
              <a:rPr lang="en-US" sz="3800">
                <a:latin typeface="Arial-Rounded" panose="020B0500000000000000" pitchFamily="34" charset="0"/>
                <a:cs typeface="Arial-Rounded" panose="020B0500000000000000" pitchFamily="34" charset="0"/>
              </a:rPr>
              <a:t>Đến bây giờ dê trắng</a:t>
            </a:r>
          </a:p>
          <a:p>
            <a:r>
              <a:rPr lang="en-US" sz="3800">
                <a:latin typeface="Arial-Rounded" panose="020B0500000000000000" pitchFamily="34" charset="0"/>
                <a:cs typeface="Arial-Rounded" panose="020B0500000000000000" pitchFamily="34" charset="0"/>
              </a:rPr>
              <a:t>Vẫn gọi hoài: “Bê! Bê!”.</a:t>
            </a:r>
            <a:endParaRPr lang="en-US" sz="3800" dirty="0">
              <a:latin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31E8CD5E-71DF-4F15-9E7F-38E50211E1CC}"/>
              </a:ext>
            </a:extLst>
          </p:cNvPr>
          <p:cNvSpPr txBox="1"/>
          <p:nvPr/>
        </p:nvSpPr>
        <p:spPr>
          <a:xfrm>
            <a:off x="9372600" y="6092657"/>
            <a:ext cx="2209800" cy="584775"/>
          </a:xfrm>
          <a:prstGeom prst="rect">
            <a:avLst/>
          </a:prstGeom>
          <a:noFill/>
        </p:spPr>
        <p:txBody>
          <a:bodyPr wrap="square" rtlCol="0">
            <a:spAutoFit/>
          </a:bodyPr>
          <a:lstStyle/>
          <a:p>
            <a:pPr algn="ctr"/>
            <a:r>
              <a:rPr lang="en-US" sz="3200" i="1">
                <a:latin typeface="Arial-Rounded" panose="020B0500000000000000" pitchFamily="34" charset="0"/>
                <a:cs typeface="Arial-Rounded" panose="020B0500000000000000" pitchFamily="34" charset="0"/>
              </a:rPr>
              <a:t>(Định Hải)</a:t>
            </a:r>
            <a:endParaRPr lang="en-US" sz="3200" i="1" dirty="0">
              <a:latin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61211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173</TotalTime>
  <Words>932</Words>
  <Application>Microsoft Office PowerPoint</Application>
  <PresentationFormat>Widescreen</PresentationFormat>
  <Paragraphs>147</Paragraphs>
  <Slides>28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.黑体-韩语</vt:lpstr>
      <vt:lpstr>Arial</vt:lpstr>
      <vt:lpstr>Arial-Rounded</vt:lpstr>
      <vt:lpstr>Calibri</vt:lpstr>
      <vt:lpstr>Calibri Light</vt:lpstr>
      <vt:lpstr>HP-167</vt:lpstr>
      <vt:lpstr>字魂164号-方悦黑</vt:lpstr>
      <vt:lpstr>字魂36号-正文宋楷</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Ms Quyen</cp:lastModifiedBy>
  <cp:revision>108</cp:revision>
  <dcterms:created xsi:type="dcterms:W3CDTF">2021-09-28T06:45:21Z</dcterms:created>
  <dcterms:modified xsi:type="dcterms:W3CDTF">2021-11-09T15:13:12Z</dcterms:modified>
  <cp:category>9Slide.vn</cp:category>
</cp:coreProperties>
</file>