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0"/>
  </p:notesMasterIdLst>
  <p:sldIdLst>
    <p:sldId id="339" r:id="rId3"/>
    <p:sldId id="338" r:id="rId4"/>
    <p:sldId id="356" r:id="rId5"/>
    <p:sldId id="287" r:id="rId6"/>
    <p:sldId id="324" r:id="rId7"/>
    <p:sldId id="285" r:id="rId8"/>
    <p:sldId id="325" r:id="rId9"/>
    <p:sldId id="286" r:id="rId10"/>
    <p:sldId id="327" r:id="rId11"/>
    <p:sldId id="326" r:id="rId12"/>
    <p:sldId id="307" r:id="rId13"/>
    <p:sldId id="328" r:id="rId14"/>
    <p:sldId id="329" r:id="rId15"/>
    <p:sldId id="330" r:id="rId16"/>
    <p:sldId id="331" r:id="rId17"/>
    <p:sldId id="332" r:id="rId18"/>
    <p:sldId id="3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4B9B1-D581-4DBF-B1D6-BABDDB25F6B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BBBB-45B5-4101-A992-BD8B4C2491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3BBBB-45B5-4101-A992-BD8B4C2491F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11C4C31-3BF1-41BF-9EBE-DB8CE50D56C4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7309C-61CE-4ED6-ACB8-DD536AE2A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056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BACC3-A9AA-4E2C-A182-5A79345C23E9}"/>
              </a:ext>
            </a:extLst>
          </p:cNvPr>
          <p:cNvSpPr txBox="1"/>
          <p:nvPr/>
        </p:nvSpPr>
        <p:spPr>
          <a:xfrm>
            <a:off x="3805084" y="30971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B24C58-B181-440A-8D75-AAE0424B9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3DD8EF-4105-4EDF-92B2-ADE2CB94A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A13451-DA50-402A-863A-D7AF961245B0}"/>
              </a:ext>
            </a:extLst>
          </p:cNvPr>
          <p:cNvGrpSpPr/>
          <p:nvPr/>
        </p:nvGrpSpPr>
        <p:grpSpPr>
          <a:xfrm>
            <a:off x="1513975" y="1500980"/>
            <a:ext cx="9566979" cy="2941742"/>
            <a:chOff x="1233756" y="3227454"/>
            <a:chExt cx="9566979" cy="294174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0DC5B3E-653A-45B0-A707-3FD3A6DC6DFA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4F653FD-0ED7-45FF-817C-FD9C50E9E519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9">
            <a:extLst>
              <a:ext uri="{FF2B5EF4-FFF2-40B4-BE49-F238E27FC236}">
                <a16:creationId xmlns:a16="http://schemas.microsoft.com/office/drawing/2014/main" id="{8677E537-D815-4584-A694-3434F26E1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6BE369FC-F151-43E3-851F-3D46EECC7D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61BA86-F1AA-4743-8902-8104E67AF98A}"/>
              </a:ext>
            </a:extLst>
          </p:cNvPr>
          <p:cNvSpPr txBox="1"/>
          <p:nvPr/>
        </p:nvSpPr>
        <p:spPr>
          <a:xfrm>
            <a:off x="1968991" y="2149046"/>
            <a:ext cx="84994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HOẠT ĐỘNG 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6132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Mỗi lá thư đều gửi gắm tình cảm của các em với thầy cô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của mình. Lá thư là cầu nối giúp thầy cô và các em hiểu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 hơn.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0" y="1314449"/>
            <a:ext cx="10629900" cy="11715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hia sẻ với nhau về tình cảm của các em với thầy cô giáo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>
            <a:fillRect/>
          </a:stretch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>
            <a:fillRect/>
          </a:stretch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068007" y="1970559"/>
            <a:ext cx="6525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Thầy cô là người dạy em điều hay, là người bạn lớn sẵn sàng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sẻ, giúp đỡ em </a:t>
            </a:r>
            <a:r>
              <a:rPr lang="en-US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cuộc sống, trong học tập.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6046" y="1885177"/>
            <a:ext cx="42976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625" y="904875"/>
            <a:ext cx="11144250" cy="15811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2523" y="2297812"/>
            <a:ext cx="6094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37995" y="-1433195"/>
            <a:ext cx="487363" cy="4873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98658" y="2095410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12: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8276" y="477133"/>
            <a:ext cx="7537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73810" y="318770"/>
            <a:ext cx="10721975" cy="307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tiêu: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-Thể hiện lòng biết ơn với thầy cô giáo.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-HS viết được và làm được những điều muốn chia sẻ cùng với thầy cô.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1226" y="257175"/>
            <a:ext cx="6972300" cy="838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Ai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Speech Bubble: Oval 4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các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thích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nhất</a:t>
            </a:r>
            <a:r>
              <a:rPr lang="en-US" sz="44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Oval 5"/>
          <p:cNvSpPr/>
          <p:nvPr/>
        </p:nvSpPr>
        <p:spPr>
          <a:xfrm>
            <a:off x="4076701" y="1552575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có thói quen làm gì khi đến lớp?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Oval 6"/>
          <p:cNvSpPr/>
          <p:nvPr/>
        </p:nvSpPr>
        <p:spPr>
          <a:xfrm>
            <a:off x="4076701" y="1552574"/>
            <a:ext cx="5295900" cy="2143125"/>
          </a:xfrm>
          <a:prstGeom prst="wedgeEllipseCallout">
            <a:avLst>
              <a:gd name="adj1" fmla="val -67375"/>
              <a:gd name="adj2" fmla="val 18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Loài hoa cô thích nhất là gì?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altLang="zh-CN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04191" y="2413694"/>
            <a:ext cx="660207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Nếu chúng ta luôn quan tâm, biết quan sát thầy cô của mình, em sẽ có thể hiểu </a:t>
            </a:r>
          </a:p>
          <a:p>
            <a:pPr lvl="0" algn="ctr" defTabSz="457200"/>
            <a:r>
              <a:rPr lang="vi-VN" altLang="zh-CN" sz="3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được thầy cô của mình</a:t>
            </a:r>
            <a:r>
              <a:rPr lang="en-US" altLang="zh-CN" sz="3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94282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46521" y="1751827"/>
            <a:ext cx="4297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36705" y="2006382"/>
            <a:ext cx="5083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altLang="zh-CN" sz="44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>
            <a:fillRect/>
          </a:stretch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29093" y="1654937"/>
            <a:ext cx="6602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Em muốn viết thư cho thầy cô nào?</a:t>
            </a:r>
            <a:endParaRPr lang="en-US" altLang="zh-CN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defTabSz="45720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Em đã có kỉ niệm gì với thầy cô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defTabSz="457200"/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Em muốn nói với thầy cô điều gì? Một lời cảm ơn? Một lời xin lỗi? Một lời chúc? Một </a:t>
            </a:r>
            <a:r>
              <a:rPr lang="en-US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nỗi ấm ức? ...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363</Words>
  <Application>Microsoft Office PowerPoint</Application>
  <PresentationFormat>Widescreen</PresentationFormat>
  <Paragraphs>44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等线 Light</vt:lpstr>
      <vt:lpstr>Arial</vt:lpstr>
      <vt:lpstr>Arial-Rounded</vt:lpstr>
      <vt:lpstr>Calibri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31</cp:revision>
  <dcterms:created xsi:type="dcterms:W3CDTF">2021-06-12T03:03:00Z</dcterms:created>
  <dcterms:modified xsi:type="dcterms:W3CDTF">2021-11-21T12:50:03Z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6C165EB222DE42658D401512EB287E0E</vt:lpwstr>
  </property>
  <property fmtid="{D5CDD505-2E9C-101B-9397-08002B2CF9AE}" pid="3" name="KSOProductBuildVer">
    <vt:lpwstr>1033-11.2.0.10258</vt:lpwstr>
  </property>
</Properties>
</file>