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1" r:id="rId2"/>
    <p:sldId id="287" r:id="rId3"/>
    <p:sldId id="442" r:id="rId4"/>
    <p:sldId id="359" r:id="rId5"/>
    <p:sldId id="361" r:id="rId6"/>
    <p:sldId id="269" r:id="rId7"/>
    <p:sldId id="363" r:id="rId8"/>
    <p:sldId id="436" r:id="rId9"/>
    <p:sldId id="43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E7566-3D16-4F16-BB95-F2C07BCB156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F5A31-0ECB-4252-B0FC-28DE9399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1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74CD-32DA-4EFB-A356-74E4304EC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4D8FA-66E3-44F4-ADB3-ED80013B6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F491A-C13B-4AB1-B7DE-E46C54C9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36F4F-4BEC-4137-A4F5-EDE28AEB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996A5-18A5-4351-A3B2-0069AE28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3818-0B77-4524-93EE-2EE85B3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1BFF9-0B86-4044-B0D5-9320B4B1A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1294C-A8E6-4481-B68C-CB6F4BCA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FF864-9CC9-43AA-8936-7B7F64B6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60737-E063-460F-84C9-1E424FEA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9047B-A301-4287-9979-C929DA6D45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36FC2-3271-4492-97C3-62324DAEC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7CB11-B4C7-445C-805F-AF395788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0C251-E06C-4A8C-80C0-64AED9EE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95D3E-0EF2-4BF3-96F9-E9AB0E30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73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2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1180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579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7FCD5-85F3-49C2-8EB0-C37F44A7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546C7-B16B-4542-A54A-B9339B1F7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CAF93-6D79-4324-9A6E-B3BCE063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9929B-555D-48B2-B0B0-DC9E00A3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D36C2-C58E-4998-9848-56B183C6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4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0393F-EB69-45FC-A457-E29E48A6F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3584-9131-42E7-B516-1B87D0CF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8696-8741-4AC6-91E4-0F967585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43D6-9DAE-427C-A37E-7E36929E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82463-5E46-40CD-9933-DEA3C622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9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E1E43-0699-4755-95B6-D39ACA6E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363A6-7A3B-490A-995E-1FAF9098A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00243-C417-4552-80E2-28CB93ABB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01D20-B26C-4BA5-A325-B344D7E4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923A5-2568-4663-B00F-5A603C92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A1694-079D-40B4-BF13-47FC25E1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5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4154-25EB-426A-A924-912E57D6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01373-F006-46B5-9A38-5C01E28D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50EA5-296C-4D22-910F-429DFEB53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6A598-EF89-4EB4-A1A6-E12C7726D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7B99-357E-4869-8B26-98D5D8503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2E2DF-2772-45D0-A5EF-5D1C72510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0BB54F-1DDA-44DC-B0D7-D8E0006C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159C0-6E2D-475C-92CD-9AF6B2B2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766F-B3CA-430A-A607-4CB2B5E5B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56538-559D-461D-98AB-B7FFC098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13FB5-CD43-4EE3-98ED-95304CC6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6AEE1-2F1A-402B-9263-09A85F15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C3DF5-441E-46E7-BB9D-3C97FF1F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569FC-391F-4298-80A0-9E6C35BB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031C4-68E7-488F-85EA-0C2E52FB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9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0851-E675-4A5F-8C64-1A39C0A0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E20B-FFD4-4ED5-813B-6D0FA2B25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BC8A3-A9D9-4A96-92DA-82444DF3F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33FAF-9698-4D91-9531-CC350F61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2908-F4FA-4611-93D0-CB73DFB9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88C2-F204-486D-B714-B920331E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F921-2C12-433C-BC15-22936FBFD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3EE322-589E-4181-B2B7-68FBC7E9D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44FCD-6240-4F65-9316-07070E06A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3651D-DB10-4D37-966D-58A61690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DDCF7-3AF1-4469-9436-16A3D5B2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FF31D-C171-4695-A065-A8D3C7F1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0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9450BB-8FF0-4096-B50A-688993D8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A5EE3-2CF9-42C7-8D1A-38A455A1F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02D28-5FBA-4B52-A58B-C074684E8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B78F-0428-44F5-8A67-27EE9132790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ACF0-AC74-4886-8212-55309495A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5351B-5EE6-4EA6-88CE-B347518C4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FA55-71D0-45E3-9DA0-C256677A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4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FBE909-6678-4266-9C91-AE73032AA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05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61506-58C4-4E74-BD13-6970BE03B1F3}"/>
              </a:ext>
            </a:extLst>
          </p:cNvPr>
          <p:cNvSpPr txBox="1"/>
          <p:nvPr/>
        </p:nvSpPr>
        <p:spPr>
          <a:xfrm>
            <a:off x="3805084" y="30971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A5BD4-663E-4645-8CD6-0A2AF937B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D2435E17-5152-47A9-8758-94335A9C0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412E37-5837-42AA-B167-35EA78A49AF2}"/>
              </a:ext>
            </a:extLst>
          </p:cNvPr>
          <p:cNvGrpSpPr/>
          <p:nvPr/>
        </p:nvGrpSpPr>
        <p:grpSpPr>
          <a:xfrm>
            <a:off x="1513975" y="1500980"/>
            <a:ext cx="9566979" cy="2941742"/>
            <a:chOff x="1233756" y="3227454"/>
            <a:chExt cx="9566979" cy="29417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47C8F80-768C-4034-A1A3-B29AA139992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44E9A1-FDD1-40D3-92F2-C74531A1C4CD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图片 9">
            <a:extLst>
              <a:ext uri="{FF2B5EF4-FFF2-40B4-BE49-F238E27FC236}">
                <a16:creationId xmlns:a16="http://schemas.microsoft.com/office/drawing/2014/main" id="{C568E3EE-233F-4672-A23A-4C81985A2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7079B29E-07F7-49D2-B15F-110E805CAF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C63444-DEC7-4BF6-8B25-8CAB84A1D14B}"/>
              </a:ext>
            </a:extLst>
          </p:cNvPr>
          <p:cNvSpPr txBox="1"/>
          <p:nvPr/>
        </p:nvSpPr>
        <p:spPr>
          <a:xfrm>
            <a:off x="1968991" y="2149046"/>
            <a:ext cx="84994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25611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06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484633" y="1579672"/>
            <a:ext cx="8247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10: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Tìm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sự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trợ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giúp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giữ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gìn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tình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1D9F91-B2B7-4579-91AC-016ED7C9D2C3}"/>
              </a:ext>
            </a:extLst>
          </p:cNvPr>
          <p:cNvSpPr txBox="1"/>
          <p:nvPr/>
        </p:nvSpPr>
        <p:spPr>
          <a:xfrm>
            <a:off x="1924493" y="79752"/>
            <a:ext cx="9638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</a:rPr>
              <a:t>Xử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tình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huống</a:t>
            </a:r>
            <a:r>
              <a:rPr lang="en-US" sz="3200" dirty="0">
                <a:highlight>
                  <a:srgbClr val="FFFF00"/>
                </a:highlight>
              </a:rPr>
              <a:t> Hai con </a:t>
            </a:r>
            <a:r>
              <a:rPr lang="en-US" sz="3200" dirty="0" err="1">
                <a:highlight>
                  <a:srgbClr val="FFFF00"/>
                </a:highlight>
              </a:rPr>
              <a:t>dê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tranh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nhau</a:t>
            </a:r>
            <a:r>
              <a:rPr lang="en-US" sz="3200" dirty="0">
                <a:highlight>
                  <a:srgbClr val="FFFF00"/>
                </a:highlight>
              </a:rPr>
              <a:t> qua </a:t>
            </a:r>
            <a:r>
              <a:rPr lang="en-US" sz="3200" dirty="0" err="1">
                <a:highlight>
                  <a:srgbClr val="FFFF00"/>
                </a:highlight>
              </a:rPr>
              <a:t>cầu</a:t>
            </a:r>
            <a:r>
              <a:rPr lang="en-US" sz="3200" dirty="0"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3" name="Video bài 10-2">
            <a:hlinkClick r:id="" action="ppaction://media"/>
            <a:extLst>
              <a:ext uri="{FF2B5EF4-FFF2-40B4-BE49-F238E27FC236}">
                <a16:creationId xmlns:a16="http://schemas.microsoft.com/office/drawing/2014/main" id="{FAD2FA13-3D97-4C94-A160-241286341E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72" end="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342" y="664527"/>
            <a:ext cx="10243316" cy="589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C9073-1425-46A4-9D00-84E06671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653" cy="9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835994"/>
            <a:ext cx="6604000" cy="2585319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Mời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2 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HS diễn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lại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tình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huống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hai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con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qua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cầu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gặp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nhau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ở </a:t>
            </a:r>
            <a:r>
              <a:rPr kumimoji="0" lang="en-US" alt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giữa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cầu trong câu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chuyện “Hai con dê”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Arial-Rounded" panose="020B050000000000000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F7EDC-BE8B-4B95-B0EE-90FD9C92F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73" y="1877276"/>
            <a:ext cx="853653" cy="958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762F73-BEEF-4FE5-A939-541D422FB05F}"/>
              </a:ext>
            </a:extLst>
          </p:cNvPr>
          <p:cNvSpPr txBox="1"/>
          <p:nvPr/>
        </p:nvSpPr>
        <p:spPr>
          <a:xfrm>
            <a:off x="2176272" y="563588"/>
            <a:ext cx="78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Điều gì sẽ xảy ra nếu mâu thuẫn không được giải quyết?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mâu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,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buồn</a:t>
            </a:r>
            <a:r>
              <a:rPr lang="en-US" sz="4000" dirty="0"/>
              <a:t> </a:t>
            </a:r>
            <a:r>
              <a:rPr lang="en-US" sz="4000" dirty="0" err="1"/>
              <a:t>bực</a:t>
            </a:r>
            <a:r>
              <a:rPr lang="en-US" sz="4000" dirty="0"/>
              <a:t>, </a:t>
            </a:r>
            <a:r>
              <a:rPr lang="en-US" sz="4000" dirty="0" err="1"/>
              <a:t>dễ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hận</a:t>
            </a:r>
            <a:r>
              <a:rPr lang="en-US" sz="4000" dirty="0"/>
              <a:t> </a:t>
            </a:r>
            <a:r>
              <a:rPr lang="en-US" sz="4000" dirty="0" err="1"/>
              <a:t>thù</a:t>
            </a:r>
            <a:r>
              <a:rPr lang="en-US" sz="4000" dirty="0"/>
              <a:t>, </a:t>
            </a:r>
            <a:r>
              <a:rPr lang="en-US" sz="4000" dirty="0" err="1"/>
              <a:t>ghen</a:t>
            </a:r>
            <a:r>
              <a:rPr lang="en-US" sz="4000" dirty="0"/>
              <a:t> </a:t>
            </a:r>
            <a:r>
              <a:rPr lang="en-US" sz="4000" dirty="0" err="1"/>
              <a:t>ghét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1905506"/>
            <a:ext cx="8322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Trong học tập, sinh hoạt và vui chơi với bạn, không tránh khỏi có những mâu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thuẫn, tranh cãi nảy sinh. Mâu thuẫn có thể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x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uất hiện từ lời nói, hành động không hợp lí, bị hiểu lầm. Mâu thuẫn cần được giải quyết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tích cực, nếu không, chúng ta cũng sẽ không vui, buồn bực.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516C0-554E-4BFF-A279-B6834F7D82BA}"/>
              </a:ext>
            </a:extLst>
          </p:cNvPr>
          <p:cNvSpPr txBox="1"/>
          <p:nvPr/>
        </p:nvSpPr>
        <p:spPr>
          <a:xfrm>
            <a:off x="1780032" y="233434"/>
            <a:ext cx="899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3. </a:t>
            </a:r>
            <a:r>
              <a:rPr lang="en-US" sz="3600" dirty="0" err="1">
                <a:highlight>
                  <a:srgbClr val="FFFF00"/>
                </a:highlight>
              </a:rPr>
              <a:t>Tìm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kiếm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sự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trợ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giúp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từ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bạn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bè</a:t>
            </a:r>
            <a:r>
              <a:rPr lang="en-US" sz="3600" dirty="0">
                <a:highlight>
                  <a:srgbClr val="FFFF00"/>
                </a:highlight>
              </a:rPr>
              <a:t>, </a:t>
            </a:r>
            <a:r>
              <a:rPr lang="en-US" sz="3600" dirty="0" err="1">
                <a:highlight>
                  <a:srgbClr val="FFFF00"/>
                </a:highlight>
              </a:rPr>
              <a:t>thầy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cô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7591E51-F0EA-4DFD-B471-A9E5B893874C}"/>
              </a:ext>
            </a:extLst>
          </p:cNvPr>
          <p:cNvSpPr/>
          <p:nvPr/>
        </p:nvSpPr>
        <p:spPr>
          <a:xfrm>
            <a:off x="1548384" y="792481"/>
            <a:ext cx="9265920" cy="5596128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: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đá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trúng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B,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đã</a:t>
            </a:r>
            <a:r>
              <a:rPr lang="en-US" sz="4000" dirty="0"/>
              <a:t> ra </a:t>
            </a:r>
            <a:r>
              <a:rPr lang="en-US" sz="4000" dirty="0" err="1"/>
              <a:t>xin</a:t>
            </a:r>
            <a:r>
              <a:rPr lang="en-US" sz="4000" dirty="0"/>
              <a:t> </a:t>
            </a:r>
            <a:r>
              <a:rPr lang="en-US" sz="4000" dirty="0" err="1"/>
              <a:t>lỗi</a:t>
            </a:r>
            <a:r>
              <a:rPr lang="en-US" sz="4000" dirty="0"/>
              <a:t> </a:t>
            </a:r>
            <a:r>
              <a:rPr lang="en-US" sz="4000" dirty="0" err="1"/>
              <a:t>nhưng</a:t>
            </a:r>
            <a:r>
              <a:rPr lang="en-US" sz="4000" dirty="0"/>
              <a:t> B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chịu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xảy</a:t>
            </a:r>
            <a:r>
              <a:rPr lang="en-US" sz="4000" dirty="0"/>
              <a:t> ra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đóng</a:t>
            </a:r>
            <a:r>
              <a:rPr lang="en-US" sz="4000" dirty="0"/>
              <a:t> </a:t>
            </a:r>
            <a:r>
              <a:rPr lang="en-US" sz="4000" dirty="0" err="1"/>
              <a:t>vai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hỗ</a:t>
            </a:r>
            <a:r>
              <a:rPr lang="en-US" sz="4000" dirty="0"/>
              <a:t> </a:t>
            </a:r>
            <a:r>
              <a:rPr lang="en-US" sz="4000" dirty="0" err="1"/>
              <a:t>trợ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22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Kể với bố mẹ về việc giải quyết mâu thuẫn của em hoặc của bạn bè ở lớp.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266</Words>
  <Application>Microsoft Office PowerPoint</Application>
  <PresentationFormat>Widescreen</PresentationFormat>
  <Paragraphs>20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Calibri Light</vt:lpstr>
      <vt:lpstr>Quicksand Medium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2021-11-10T02:39:35Z</dcterms:created>
  <dcterms:modified xsi:type="dcterms:W3CDTF">2021-11-10T02:43:12Z</dcterms:modified>
</cp:coreProperties>
</file>