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media/image9.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805" r:id="rId11"/>
  </p:sldMasterIdLst>
  <p:notesMasterIdLst>
    <p:notesMasterId r:id="rId31"/>
  </p:notesMasterIdLst>
  <p:sldIdLst>
    <p:sldId id="2007577105" r:id="rId12"/>
    <p:sldId id="290" r:id="rId13"/>
    <p:sldId id="523" r:id="rId14"/>
    <p:sldId id="258" r:id="rId15"/>
    <p:sldId id="522" r:id="rId16"/>
    <p:sldId id="497" r:id="rId17"/>
    <p:sldId id="289" r:id="rId18"/>
    <p:sldId id="524" r:id="rId19"/>
    <p:sldId id="293" r:id="rId20"/>
    <p:sldId id="294" r:id="rId21"/>
    <p:sldId id="366" r:id="rId22"/>
    <p:sldId id="525" r:id="rId23"/>
    <p:sldId id="367" r:id="rId24"/>
    <p:sldId id="526" r:id="rId25"/>
    <p:sldId id="527" r:id="rId26"/>
    <p:sldId id="371" r:id="rId27"/>
    <p:sldId id="489" r:id="rId28"/>
    <p:sldId id="490" r:id="rId29"/>
    <p:sldId id="34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varScale="1">
        <p:scale>
          <a:sx n="53" d="100"/>
          <a:sy n="53" d="100"/>
        </p:scale>
        <p:origin x="10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503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Slide Number Placeholder 3"/>
          <p:cNvSpPr>
            <a:spLocks noGrp="1"/>
          </p:cNvSpPr>
          <p:nvPr>
            <p:ph type="sldNum" sz="quarter" idx="5"/>
          </p:nvPr>
        </p:nvSpPr>
        <p:spPr/>
        <p:txBody>
          <a:bodyPr/>
          <a:lstStyle/>
          <a:p>
            <a:fld id="{BFB99BFE-4B07-4ECF-9948-6CEA9A372612}" type="slidenum">
              <a:rPr lang="en-US" smtClean="0"/>
              <a:t>3</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0537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60446"/>
      </p:ext>
    </p:extLst>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2021/11/21</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942000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6177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2107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65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53357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978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09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376007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70572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71391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04"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0027650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2021/11/21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2021/11/21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2021/11/21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5"/>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17"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4.gif"/><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B5116D-0917-4054-9A32-4B407A5AB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91131"/>
          </a:xfrm>
          <a:prstGeom prst="rect">
            <a:avLst/>
          </a:prstGeom>
        </p:spPr>
      </p:pic>
      <p:pic>
        <p:nvPicPr>
          <p:cNvPr id="5" name="Picture 4">
            <a:extLst>
              <a:ext uri="{FF2B5EF4-FFF2-40B4-BE49-F238E27FC236}">
                <a16:creationId xmlns:a16="http://schemas.microsoft.com/office/drawing/2014/main" id="{ADDD6A3E-2B25-4669-88AD-C07B04A12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6" name="TextBox 5">
            <a:extLst>
              <a:ext uri="{FF2B5EF4-FFF2-40B4-BE49-F238E27FC236}">
                <a16:creationId xmlns:a16="http://schemas.microsoft.com/office/drawing/2014/main" id="{92E9127B-559C-4D08-84E8-FCCF8EE259E6}"/>
              </a:ext>
            </a:extLst>
          </p:cNvPr>
          <p:cNvSpPr txBox="1"/>
          <p:nvPr/>
        </p:nvSpPr>
        <p:spPr>
          <a:xfrm>
            <a:off x="3979355" y="174522"/>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7" name="TextBox 6">
            <a:extLst>
              <a:ext uri="{FF2B5EF4-FFF2-40B4-BE49-F238E27FC236}">
                <a16:creationId xmlns:a16="http://schemas.microsoft.com/office/drawing/2014/main" id="{BB58EBB3-4566-477E-91BB-5DEF8EF0592F}"/>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ĐẠO ĐỨC</a:t>
            </a:r>
          </a:p>
        </p:txBody>
      </p:sp>
    </p:spTree>
    <p:extLst>
      <p:ext uri="{BB962C8B-B14F-4D97-AF65-F5344CB8AC3E}">
        <p14:creationId xmlns:p14="http://schemas.microsoft.com/office/powerpoint/2010/main" val="23802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sp>
        <p:nvSpPr>
          <p:cNvPr id="7" name="思想气泡: 云 6">
            <a:extLst>
              <a:ext uri="{FF2B5EF4-FFF2-40B4-BE49-F238E27FC236}">
                <a16:creationId xmlns:a16="http://schemas.microsoft.com/office/drawing/2014/main" id="{24FD74E6-B0D2-40B1-BE73-F23393683CE3}"/>
              </a:ext>
            </a:extLst>
          </p:cNvPr>
          <p:cNvSpPr/>
          <p:nvPr/>
        </p:nvSpPr>
        <p:spPr>
          <a:xfrm>
            <a:off x="2980266" y="0"/>
            <a:ext cx="8455377" cy="4956048"/>
          </a:xfrm>
          <a:prstGeom prst="cloudCallout">
            <a:avLst>
              <a:gd name="adj1" fmla="val -52982"/>
              <a:gd name="adj2" fmla="val 43707"/>
            </a:avLst>
          </a:prstGeom>
          <a:solidFill>
            <a:schemeClr val="accent2"/>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Các</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bạn</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trong</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tranh</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khi</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mắc</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lỗi</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đã</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biết</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nhận</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lỗi</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xin</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lỗi</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và</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đã</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có</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hành</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động</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kịp</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thời</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để</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sửa</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lỗi</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của</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mình</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Chúng</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ta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nên</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học</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tập</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những</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việc</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làm</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của</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các</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bạn</a:t>
            </a:r>
            <a:r>
              <a:rPr kumimoji="0" lang="en-US" altLang="zh-CN"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zh-CN" altLang="en-US" sz="3200" b="1"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id="{89C9F20A-A8CC-483C-B5EE-27013C8F5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2728173"/>
            <a:ext cx="3791415" cy="3285594"/>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411922" y="-356753"/>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092518" y="924559"/>
            <a:ext cx="1133475" cy="1134110"/>
          </a:xfrm>
          <a:prstGeom prst="rect">
            <a:avLst/>
          </a:prstGeom>
        </p:spPr>
      </p:pic>
      <p:sp>
        <p:nvSpPr>
          <p:cNvPr id="10" name="Rectangle 9"/>
          <p:cNvSpPr/>
          <p:nvPr/>
        </p:nvSpPr>
        <p:spPr>
          <a:xfrm>
            <a:off x="2776650" y="3115650"/>
            <a:ext cx="6770531"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Arial" panose="020B0604020202020204" pitchFamily="34" charset="0"/>
                <a:cs typeface="Arial" panose="020B0604020202020204" pitchFamily="34" charset="0"/>
              </a:rPr>
              <a:t>2. </a:t>
            </a:r>
            <a:r>
              <a:rPr lang="en-US" sz="4800" b="1" kern="0" dirty="0" err="1">
                <a:solidFill>
                  <a:srgbClr val="FF0000"/>
                </a:solidFill>
                <a:latin typeface="Arial" panose="020B0604020202020204" pitchFamily="34" charset="0"/>
                <a:cs typeface="Arial" panose="020B0604020202020204" pitchFamily="34" charset="0"/>
              </a:rPr>
              <a:t>Kể</a:t>
            </a:r>
            <a:r>
              <a:rPr lang="en-US" sz="4800" b="1" kern="0" dirty="0">
                <a:solidFill>
                  <a:srgbClr val="FF0000"/>
                </a:solidFill>
                <a:latin typeface="Arial" panose="020B0604020202020204" pitchFamily="34" charset="0"/>
                <a:cs typeface="Arial" panose="020B0604020202020204" pitchFamily="34" charset="0"/>
              </a:rPr>
              <a:t> </a:t>
            </a:r>
            <a:r>
              <a:rPr lang="en-US" sz="4800" b="1" kern="0" dirty="0" err="1">
                <a:solidFill>
                  <a:srgbClr val="FF0000"/>
                </a:solidFill>
                <a:latin typeface="Arial" panose="020B0604020202020204" pitchFamily="34" charset="0"/>
                <a:cs typeface="Arial" panose="020B0604020202020204" pitchFamily="34" charset="0"/>
              </a:rPr>
              <a:t>lại</a:t>
            </a:r>
            <a:r>
              <a:rPr lang="en-US" sz="4800" b="1" kern="0" dirty="0">
                <a:solidFill>
                  <a:srgbClr val="FF0000"/>
                </a:solidFill>
                <a:latin typeface="Arial" panose="020B0604020202020204" pitchFamily="34" charset="0"/>
                <a:cs typeface="Arial" panose="020B0604020202020204" pitchFamily="34" charset="0"/>
              </a:rPr>
              <a:t> </a:t>
            </a:r>
            <a:r>
              <a:rPr lang="en-US" sz="4800" b="1" kern="0" dirty="0" err="1">
                <a:solidFill>
                  <a:srgbClr val="FF0000"/>
                </a:solidFill>
                <a:latin typeface="Arial" panose="020B0604020202020204" pitchFamily="34" charset="0"/>
                <a:cs typeface="Arial" panose="020B0604020202020204" pitchFamily="34" charset="0"/>
              </a:rPr>
              <a:t>câu</a:t>
            </a:r>
            <a:r>
              <a:rPr lang="en-US" sz="4800" b="1" kern="0" dirty="0">
                <a:solidFill>
                  <a:srgbClr val="FF0000"/>
                </a:solidFill>
                <a:latin typeface="Arial" panose="020B0604020202020204" pitchFamily="34" charset="0"/>
                <a:cs typeface="Arial" panose="020B0604020202020204" pitchFamily="34" charset="0"/>
              </a:rPr>
              <a:t> </a:t>
            </a:r>
            <a:r>
              <a:rPr lang="en-US" sz="4800" b="1" kern="0" dirty="0" err="1">
                <a:solidFill>
                  <a:srgbClr val="FF0000"/>
                </a:solidFill>
                <a:latin typeface="Arial" panose="020B0604020202020204" pitchFamily="34" charset="0"/>
                <a:cs typeface="Arial" panose="020B0604020202020204" pitchFamily="34" charset="0"/>
              </a:rPr>
              <a:t>chuyện</a:t>
            </a:r>
            <a:r>
              <a:rPr lang="en-US" sz="4800" b="1" kern="0" dirty="0">
                <a:solidFill>
                  <a:srgbClr val="FF0000"/>
                </a:solidFill>
                <a:latin typeface="Arial" panose="020B0604020202020204" pitchFamily="34" charset="0"/>
                <a:cs typeface="Arial" panose="020B0604020202020204" pitchFamily="34" charset="0"/>
              </a:rPr>
              <a:t> </a:t>
            </a:r>
          </a:p>
          <a:p>
            <a:pPr lvl="0" algn="ctr" defTabSz="914153">
              <a:defRPr/>
            </a:pPr>
            <a:r>
              <a:rPr lang="en-US" sz="4800" b="1" kern="0" dirty="0">
                <a:solidFill>
                  <a:srgbClr val="FF0000"/>
                </a:solidFill>
                <a:latin typeface="Arial" panose="020B0604020202020204" pitchFamily="34" charset="0"/>
                <a:cs typeface="Arial" panose="020B0604020202020204" pitchFamily="34" charset="0"/>
              </a:rPr>
              <a:t>“</a:t>
            </a:r>
            <a:r>
              <a:rPr lang="en-US" sz="4800" b="1" kern="0" dirty="0" err="1">
                <a:solidFill>
                  <a:srgbClr val="FF0000"/>
                </a:solidFill>
                <a:latin typeface="Arial" panose="020B0604020202020204" pitchFamily="34" charset="0"/>
                <a:cs typeface="Arial" panose="020B0604020202020204" pitchFamily="34" charset="0"/>
              </a:rPr>
              <a:t>Làm</a:t>
            </a:r>
            <a:r>
              <a:rPr lang="en-US" sz="4800" b="1" kern="0" dirty="0">
                <a:solidFill>
                  <a:srgbClr val="FF0000"/>
                </a:solidFill>
                <a:latin typeface="Arial" panose="020B0604020202020204" pitchFamily="34" charset="0"/>
                <a:cs typeface="Arial" panose="020B0604020202020204" pitchFamily="34" charset="0"/>
              </a:rPr>
              <a:t> </a:t>
            </a:r>
            <a:r>
              <a:rPr lang="en-US" sz="4800" b="1" kern="0" dirty="0" err="1">
                <a:solidFill>
                  <a:srgbClr val="FF0000"/>
                </a:solidFill>
                <a:latin typeface="Arial" panose="020B0604020202020204" pitchFamily="34" charset="0"/>
                <a:cs typeface="Arial" panose="020B0604020202020204" pitchFamily="34" charset="0"/>
              </a:rPr>
              <a:t>thế</a:t>
            </a:r>
            <a:r>
              <a:rPr lang="en-US" sz="4800" b="1" kern="0" dirty="0">
                <a:solidFill>
                  <a:srgbClr val="FF0000"/>
                </a:solidFill>
                <a:latin typeface="Arial" panose="020B0604020202020204" pitchFamily="34" charset="0"/>
                <a:cs typeface="Arial" panose="020B0604020202020204" pitchFamily="34" charset="0"/>
              </a:rPr>
              <a:t> </a:t>
            </a:r>
            <a:r>
              <a:rPr lang="en-US" sz="4800" b="1" kern="0" dirty="0" err="1">
                <a:solidFill>
                  <a:srgbClr val="FF0000"/>
                </a:solidFill>
                <a:latin typeface="Arial" panose="020B0604020202020204" pitchFamily="34" charset="0"/>
                <a:cs typeface="Arial" panose="020B0604020202020204" pitchFamily="34" charset="0"/>
              </a:rPr>
              <a:t>nào</a:t>
            </a:r>
            <a:r>
              <a:rPr lang="en-US" sz="4800" b="1" kern="0" dirty="0">
                <a:solidFill>
                  <a:srgbClr val="FF0000"/>
                </a:solidFill>
                <a:latin typeface="Arial" panose="020B0604020202020204" pitchFamily="34" charset="0"/>
                <a:cs typeface="Arial" panose="020B0604020202020204" pitchFamily="34" charset="0"/>
              </a:rPr>
              <a:t> </a:t>
            </a:r>
            <a:r>
              <a:rPr lang="en-US" sz="4800" b="1" kern="0" dirty="0" err="1">
                <a:solidFill>
                  <a:srgbClr val="FF0000"/>
                </a:solidFill>
                <a:latin typeface="Arial" panose="020B0604020202020204" pitchFamily="34" charset="0"/>
                <a:cs typeface="Arial" panose="020B0604020202020204" pitchFamily="34" charset="0"/>
              </a:rPr>
              <a:t>là</a:t>
            </a:r>
            <a:r>
              <a:rPr lang="en-US" sz="4800" b="1" kern="0" dirty="0">
                <a:solidFill>
                  <a:srgbClr val="FF0000"/>
                </a:solidFill>
                <a:latin typeface="Arial" panose="020B0604020202020204" pitchFamily="34" charset="0"/>
                <a:cs typeface="Arial" panose="020B0604020202020204" pitchFamily="34" charset="0"/>
              </a:rPr>
              <a:t> </a:t>
            </a:r>
            <a:r>
              <a:rPr lang="en-US" sz="4800" b="1" kern="0" dirty="0" err="1">
                <a:solidFill>
                  <a:srgbClr val="FF0000"/>
                </a:solidFill>
                <a:latin typeface="Arial" panose="020B0604020202020204" pitchFamily="34" charset="0"/>
                <a:cs typeface="Arial" panose="020B0604020202020204" pitchFamily="34" charset="0"/>
              </a:rPr>
              <a:t>đúng</a:t>
            </a:r>
            <a:r>
              <a:rPr lang="en-US" sz="4800" b="1" kern="0" dirty="0">
                <a:solidFill>
                  <a:srgbClr val="FF0000"/>
                </a:solidFill>
                <a:latin typeface="Arial" panose="020B0604020202020204" pitchFamily="34" charset="0"/>
                <a:cs typeface="Arial" panose="020B0604020202020204" pitchFamily="34" charset="0"/>
              </a:rPr>
              <a:t>”</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59259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1.45833E-6 4.44444E-6 L 1.45833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D94E-1CF9-4665-8CF9-5F362AE12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6998A4-328F-4270-9172-8AA6E3B2902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1B83AD6-F59A-4300-BF4B-91BA7B3BBCD3}"/>
              </a:ext>
            </a:extLst>
          </p:cNvPr>
          <p:cNvPicPr>
            <a:picLocks noChangeAspect="1"/>
          </p:cNvPicPr>
          <p:nvPr/>
        </p:nvPicPr>
        <p:blipFill>
          <a:blip r:embed="rId2"/>
          <a:stretch>
            <a:fillRect/>
          </a:stretch>
        </p:blipFill>
        <p:spPr>
          <a:xfrm>
            <a:off x="258393" y="198253"/>
            <a:ext cx="6030895" cy="3582010"/>
          </a:xfrm>
          <a:prstGeom prst="rect">
            <a:avLst/>
          </a:prstGeom>
        </p:spPr>
      </p:pic>
      <p:pic>
        <p:nvPicPr>
          <p:cNvPr id="5" name="Picture 4">
            <a:extLst>
              <a:ext uri="{FF2B5EF4-FFF2-40B4-BE49-F238E27FC236}">
                <a16:creationId xmlns:a16="http://schemas.microsoft.com/office/drawing/2014/main" id="{590BAC7D-FB63-4D1C-96FB-40BE8DA9174D}"/>
              </a:ext>
            </a:extLst>
          </p:cNvPr>
          <p:cNvPicPr>
            <a:picLocks noChangeAspect="1"/>
          </p:cNvPicPr>
          <p:nvPr/>
        </p:nvPicPr>
        <p:blipFill>
          <a:blip r:embed="rId3"/>
          <a:stretch>
            <a:fillRect/>
          </a:stretch>
        </p:blipFill>
        <p:spPr>
          <a:xfrm>
            <a:off x="6335342" y="198254"/>
            <a:ext cx="5686425" cy="3582010"/>
          </a:xfrm>
          <a:prstGeom prst="rect">
            <a:avLst/>
          </a:prstGeom>
        </p:spPr>
      </p:pic>
      <p:pic>
        <p:nvPicPr>
          <p:cNvPr id="6" name="Picture 5">
            <a:extLst>
              <a:ext uri="{FF2B5EF4-FFF2-40B4-BE49-F238E27FC236}">
                <a16:creationId xmlns:a16="http://schemas.microsoft.com/office/drawing/2014/main" id="{4B64073E-6B7A-4518-B3C6-44D9A77FD6FA}"/>
              </a:ext>
            </a:extLst>
          </p:cNvPr>
          <p:cNvPicPr>
            <a:picLocks noChangeAspect="1"/>
          </p:cNvPicPr>
          <p:nvPr/>
        </p:nvPicPr>
        <p:blipFill>
          <a:blip r:embed="rId4"/>
          <a:stretch>
            <a:fillRect/>
          </a:stretch>
        </p:blipFill>
        <p:spPr>
          <a:xfrm>
            <a:off x="3044454" y="3780263"/>
            <a:ext cx="6581775" cy="3077737"/>
          </a:xfrm>
          <a:prstGeom prst="rect">
            <a:avLst/>
          </a:prstGeom>
        </p:spPr>
      </p:pic>
    </p:spTree>
    <p:extLst>
      <p:ext uri="{BB962C8B-B14F-4D97-AF65-F5344CB8AC3E}">
        <p14:creationId xmlns:p14="http://schemas.microsoft.com/office/powerpoint/2010/main" val="66901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Calibri" panose="020F0502020204030204" pitchFamily="34" charset="0"/>
              </a:rPr>
              <a:t>Thảo</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luận</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nhóm</a:t>
            </a:r>
            <a:r>
              <a:rPr kumimoji="0" lang="en-US" sz="6600" b="1" i="0" u="none" strike="noStrike" kern="0" cap="none" spc="0" normalizeH="0" noProof="0" dirty="0">
                <a:ln>
                  <a:noFill/>
                </a:ln>
                <a:solidFill>
                  <a:srgbClr val="FFFF00"/>
                </a:solidFill>
                <a:effectLst/>
                <a:uLnTx/>
                <a:uFillTx/>
                <a:latin typeface="Calibri" panose="020F0502020204030204" pitchFamily="34"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Calibri" panose="020F0502020204030204" pitchFamily="34" charset="0"/>
              </a:rPr>
              <a:t>Đóng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vai</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theo</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từng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tranh</a:t>
            </a:r>
            <a:endParaRPr kumimoji="0" lang="en-US" sz="4000" b="1" i="0" u="none" strike="noStrike" kern="0" cap="none" spc="0" normalizeH="0" baseline="0" noProof="0" dirty="0">
              <a:ln>
                <a:noFill/>
              </a:ln>
              <a:solidFill>
                <a:srgbClr val="FFFF00"/>
              </a:solidFill>
              <a:effectLst/>
              <a:uLnTx/>
              <a:uFillTx/>
              <a:latin typeface="Calibri" panose="020F0502020204030204" pitchFamily="34" charset="0"/>
            </a:endParaRPr>
          </a:p>
        </p:txBody>
      </p:sp>
    </p:spTree>
    <p:extLst>
      <p:ext uri="{BB962C8B-B14F-4D97-AF65-F5344CB8AC3E}">
        <p14:creationId xmlns:p14="http://schemas.microsoft.com/office/powerpoint/2010/main" val="207015691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875E-6 3.7037E-6 L 1.875E-6 -0.07223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3E290-3667-46A2-9D28-ED7AEB7972E0}"/>
              </a:ext>
            </a:extLst>
          </p:cNvPr>
          <p:cNvPicPr>
            <a:picLocks noChangeAspect="1"/>
          </p:cNvPicPr>
          <p:nvPr/>
        </p:nvPicPr>
        <p:blipFill>
          <a:blip r:embed="rId2"/>
          <a:stretch>
            <a:fillRect/>
          </a:stretch>
        </p:blipFill>
        <p:spPr>
          <a:xfrm>
            <a:off x="1682637" y="122786"/>
            <a:ext cx="9511398" cy="5040228"/>
          </a:xfrm>
          <a:prstGeom prst="rect">
            <a:avLst/>
          </a:prstGeom>
        </p:spPr>
      </p:pic>
      <p:sp>
        <p:nvSpPr>
          <p:cNvPr id="8" name="Rectangle 7">
            <a:extLst>
              <a:ext uri="{FF2B5EF4-FFF2-40B4-BE49-F238E27FC236}">
                <a16:creationId xmlns:a16="http://schemas.microsoft.com/office/drawing/2014/main" id="{6245860E-F22D-496D-AA6E-D1AFA8AE6BF4}"/>
              </a:ext>
            </a:extLst>
          </p:cNvPr>
          <p:cNvSpPr/>
          <p:nvPr/>
        </p:nvSpPr>
        <p:spPr>
          <a:xfrm>
            <a:off x="2466753" y="5253001"/>
            <a:ext cx="7692008"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Tan học đã lâu, Huy và Nam vẫn mải mê chơi, bác bảo vệ thấy vậy đến nhắc nhở. Muộn rồi các cháu về đi.</a:t>
            </a:r>
            <a:endParaRPr lang="en-US" sz="3200" b="1" dirty="0"/>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B8B44-0FF1-41B6-8B49-9A2AB6410F93}"/>
              </a:ext>
            </a:extLst>
          </p:cNvPr>
          <p:cNvPicPr>
            <a:picLocks noChangeAspect="1"/>
          </p:cNvPicPr>
          <p:nvPr/>
        </p:nvPicPr>
        <p:blipFill>
          <a:blip r:embed="rId2"/>
          <a:stretch>
            <a:fillRect/>
          </a:stretch>
        </p:blipFill>
        <p:spPr>
          <a:xfrm>
            <a:off x="1632399" y="68741"/>
            <a:ext cx="9772570" cy="5217709"/>
          </a:xfrm>
          <a:prstGeom prst="rect">
            <a:avLst/>
          </a:prstGeom>
        </p:spPr>
      </p:pic>
      <p:sp>
        <p:nvSpPr>
          <p:cNvPr id="5" name="Rectangle 4">
            <a:extLst>
              <a:ext uri="{FF2B5EF4-FFF2-40B4-BE49-F238E27FC236}">
                <a16:creationId xmlns:a16="http://schemas.microsoft.com/office/drawing/2014/main" id="{D027D9EE-6FC2-48DF-9F0F-80ECD80346E0}"/>
              </a:ext>
            </a:extLst>
          </p:cNvPr>
          <p:cNvSpPr/>
          <p:nvPr/>
        </p:nvSpPr>
        <p:spPr>
          <a:xfrm>
            <a:off x="3002011" y="5286450"/>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Nam nói: Tớ sẽ nói thật với mẹ.</a:t>
            </a:r>
            <a:endParaRPr lang="en-US" sz="3200" b="1" dirty="0"/>
          </a:p>
          <a:p>
            <a:pPr algn="ctr"/>
            <a:r>
              <a:rPr lang="vi-VN" sz="3200" b="1" dirty="0"/>
              <a:t> Còn Huy nói: Tớ sẽ nói là ở lại làm bài tập cùng các bạn</a:t>
            </a:r>
            <a:endParaRPr lang="en-US" sz="3200" b="1" dirty="0"/>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756E8-BC80-46A5-942E-FB7D0C354873}"/>
              </a:ext>
            </a:extLst>
          </p:cNvPr>
          <p:cNvPicPr>
            <a:picLocks noChangeAspect="1"/>
          </p:cNvPicPr>
          <p:nvPr/>
        </p:nvPicPr>
        <p:blipFill>
          <a:blip r:embed="rId2"/>
          <a:stretch>
            <a:fillRect/>
          </a:stretch>
        </p:blipFill>
        <p:spPr>
          <a:xfrm>
            <a:off x="2124628" y="0"/>
            <a:ext cx="7712035" cy="4315522"/>
          </a:xfrm>
          <a:prstGeom prst="rect">
            <a:avLst/>
          </a:prstGeom>
        </p:spPr>
      </p:pic>
      <p:sp>
        <p:nvSpPr>
          <p:cNvPr id="3" name="Rectangle 2">
            <a:extLst>
              <a:ext uri="{FF2B5EF4-FFF2-40B4-BE49-F238E27FC236}">
                <a16:creationId xmlns:a16="http://schemas.microsoft.com/office/drawing/2014/main" id="{7FBF01A6-3D12-4292-B93A-0AF7FCE99918}"/>
              </a:ext>
            </a:extLst>
          </p:cNvPr>
          <p:cNvSpPr/>
          <p:nvPr/>
        </p:nvSpPr>
        <p:spPr>
          <a:xfrm>
            <a:off x="1217259" y="4360901"/>
            <a:ext cx="10625336"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t>Về nhà Nam nói: Con xin lỗi mẹ, lần sau tan học con sẽ về ngay ạ! Mẹ Nam vui vẻ vỗ vai con, nói: Lần sau con không được về nhà muộn nữa nhé!</a:t>
            </a:r>
          </a:p>
          <a:p>
            <a:pPr algn="just"/>
            <a:r>
              <a:rPr lang="vi-VN" sz="2800" b="1" dirty="0"/>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a16="http://schemas.microsoft.com/office/drawing/2014/main" id="{5E382366-295A-4F11-9FB0-2AE1B8B647D8}"/>
              </a:ext>
            </a:extLst>
          </p:cNvPr>
          <p:cNvSpPr/>
          <p:nvPr/>
        </p:nvSpPr>
        <p:spPr>
          <a:xfrm>
            <a:off x="4975825" y="252481"/>
            <a:ext cx="6676007" cy="2261035"/>
          </a:xfrm>
          <a:prstGeom prst="cloudCallout">
            <a:avLst>
              <a:gd name="adj1" fmla="val -56784"/>
              <a:gd name="adj2" fmla="val 59959"/>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tx1"/>
                </a:solidFill>
              </a:rPr>
              <a:t>Vì sao mẹ của Nam vui vẻ tha lỗi, còn bố của của Huy lại tức giận?</a:t>
            </a:r>
            <a:endParaRPr kumimoji="0" lang="en-US" sz="3200" b="0" i="0" u="none" strike="noStrike" kern="1200" cap="none" spc="0" normalizeH="0" baseline="0" noProof="0" dirty="0">
              <a:ln>
                <a:noFill/>
              </a:ln>
              <a:solidFill>
                <a:schemeClr val="tx1"/>
              </a:solidFill>
              <a:effectLst/>
              <a:uLnTx/>
              <a:uFillTx/>
              <a:latin typeface="Calibri"/>
            </a:endParaRPr>
          </a:p>
        </p:txBody>
      </p:sp>
      <p:sp>
        <p:nvSpPr>
          <p:cNvPr id="5" name="Thought Bubble: Cloud 4">
            <a:extLst>
              <a:ext uri="{FF2B5EF4-FFF2-40B4-BE49-F238E27FC236}">
                <a16:creationId xmlns:a16="http://schemas.microsoft.com/office/drawing/2014/main" id="{74E11B95-909B-40E1-A0F4-E37D892CCD38}"/>
              </a:ext>
            </a:extLst>
          </p:cNvPr>
          <p:cNvSpPr/>
          <p:nvPr/>
        </p:nvSpPr>
        <p:spPr>
          <a:xfrm>
            <a:off x="5221153" y="252481"/>
            <a:ext cx="6676007" cy="2261035"/>
          </a:xfrm>
          <a:prstGeom prst="cloudCallout">
            <a:avLst>
              <a:gd name="adj1" fmla="val -56784"/>
              <a:gd name="adj2" fmla="val 59959"/>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tx1"/>
                </a:solidFill>
              </a:rPr>
              <a:t>Biết nhận lỗi và sửa lỗi sẽ mang lại điều gì?</a:t>
            </a:r>
            <a:endParaRPr kumimoji="0" lang="en-US" sz="3200" b="0" i="0" u="none" strike="noStrike" kern="1200" cap="none" spc="0" normalizeH="0" baseline="0" noProof="0" dirty="0">
              <a:ln>
                <a:noFill/>
              </a:ln>
              <a:solidFill>
                <a:schemeClr val="tx1"/>
              </a:solidFill>
              <a:effectLst/>
              <a:uLnTx/>
              <a:uFillTx/>
              <a:latin typeface="Calibri"/>
            </a:endParaRPr>
          </a:p>
        </p:txBody>
      </p:sp>
      <p:sp>
        <p:nvSpPr>
          <p:cNvPr id="6" name="Thought Bubble: Cloud 5">
            <a:extLst>
              <a:ext uri="{FF2B5EF4-FFF2-40B4-BE49-F238E27FC236}">
                <a16:creationId xmlns:a16="http://schemas.microsoft.com/office/drawing/2014/main" id="{3830EFB0-AE13-48E9-86B6-FF3B2AF00E2C}"/>
              </a:ext>
            </a:extLst>
          </p:cNvPr>
          <p:cNvSpPr/>
          <p:nvPr/>
        </p:nvSpPr>
        <p:spPr>
          <a:xfrm>
            <a:off x="4890155" y="252481"/>
            <a:ext cx="7133621" cy="2261035"/>
          </a:xfrm>
          <a:prstGeom prst="cloudCallout">
            <a:avLst>
              <a:gd name="adj1" fmla="val -56784"/>
              <a:gd name="adj2" fmla="val 59959"/>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tx1"/>
                </a:solidFill>
              </a:rPr>
              <a:t>Nếu</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biết</a:t>
            </a:r>
            <a:r>
              <a:rPr lang="en-US" sz="3200" dirty="0">
                <a:solidFill>
                  <a:schemeClr val="tx1"/>
                </a:solidFill>
              </a:rPr>
              <a:t> </a:t>
            </a:r>
            <a:r>
              <a:rPr lang="en-US" sz="3200" dirty="0" err="1">
                <a:solidFill>
                  <a:schemeClr val="tx1"/>
                </a:solidFill>
              </a:rPr>
              <a:t>nhận</a:t>
            </a:r>
            <a:r>
              <a:rPr lang="en-US" sz="3200" dirty="0">
                <a:solidFill>
                  <a:schemeClr val="tx1"/>
                </a:solidFill>
              </a:rPr>
              <a:t> </a:t>
            </a:r>
            <a:r>
              <a:rPr lang="en-US" sz="3200" dirty="0" err="1">
                <a:solidFill>
                  <a:schemeClr val="tx1"/>
                </a:solidFill>
              </a:rPr>
              <a:t>lỗi</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sửa</a:t>
            </a:r>
            <a:r>
              <a:rPr lang="en-US" sz="3200" dirty="0">
                <a:solidFill>
                  <a:schemeClr val="tx1"/>
                </a:solidFill>
              </a:rPr>
              <a:t> </a:t>
            </a:r>
            <a:r>
              <a:rPr lang="en-US" sz="3200" dirty="0" err="1">
                <a:solidFill>
                  <a:schemeClr val="tx1"/>
                </a:solidFill>
              </a:rPr>
              <a:t>lỗi</a:t>
            </a:r>
            <a:r>
              <a:rPr lang="en-US" sz="3200" dirty="0">
                <a:solidFill>
                  <a:schemeClr val="tx1"/>
                </a:solidFill>
              </a:rPr>
              <a:t>, </a:t>
            </a:r>
            <a:r>
              <a:rPr lang="en-US" sz="3200" dirty="0" err="1">
                <a:solidFill>
                  <a:schemeClr val="tx1"/>
                </a:solidFill>
              </a:rPr>
              <a:t>điều</a:t>
            </a:r>
            <a:r>
              <a:rPr lang="en-US" sz="3200" dirty="0">
                <a:solidFill>
                  <a:schemeClr val="tx1"/>
                </a:solidFill>
              </a:rPr>
              <a:t> </a:t>
            </a:r>
            <a:r>
              <a:rPr lang="en-US" sz="3200" dirty="0" err="1">
                <a:solidFill>
                  <a:schemeClr val="tx1"/>
                </a:solidFill>
              </a:rPr>
              <a:t>gì</a:t>
            </a:r>
            <a:r>
              <a:rPr lang="en-US" sz="3200" dirty="0">
                <a:solidFill>
                  <a:schemeClr val="tx1"/>
                </a:solidFill>
              </a:rPr>
              <a:t> </a:t>
            </a:r>
            <a:r>
              <a:rPr lang="en-US" sz="3200" dirty="0" err="1">
                <a:solidFill>
                  <a:schemeClr val="tx1"/>
                </a:solidFill>
              </a:rPr>
              <a:t>sẽ</a:t>
            </a:r>
            <a:r>
              <a:rPr lang="en-US" sz="3200" dirty="0">
                <a:solidFill>
                  <a:schemeClr val="tx1"/>
                </a:solidFill>
              </a:rPr>
              <a:t> </a:t>
            </a:r>
            <a:r>
              <a:rPr lang="en-US" sz="3200" dirty="0" err="1">
                <a:solidFill>
                  <a:schemeClr val="tx1"/>
                </a:solidFill>
              </a:rPr>
              <a:t>xảy</a:t>
            </a:r>
            <a:r>
              <a:rPr lang="en-US" sz="3200" dirty="0">
                <a:solidFill>
                  <a:schemeClr val="tx1"/>
                </a:solidFill>
              </a:rPr>
              <a:t> ra?</a:t>
            </a:r>
            <a:endParaRPr kumimoji="0" lang="en-US" sz="3200" b="0" i="0" u="none" strike="noStrike" kern="1200" cap="none" spc="0" normalizeH="0" baseline="0" noProof="0" dirty="0">
              <a:ln>
                <a:noFill/>
              </a:ln>
              <a:solidFill>
                <a:schemeClr val="tx1"/>
              </a:solidFill>
              <a:effectLst/>
              <a:uLnTx/>
              <a:uFillTx/>
              <a:latin typeface="Calibri"/>
            </a:endParaRPr>
          </a:p>
        </p:txBody>
      </p:sp>
      <p:grpSp>
        <p:nvGrpSpPr>
          <p:cNvPr id="3" name="Group 2">
            <a:extLst>
              <a:ext uri="{FF2B5EF4-FFF2-40B4-BE49-F238E27FC236}">
                <a16:creationId xmlns:a16="http://schemas.microsoft.com/office/drawing/2014/main" id="{38297E9D-372D-4A3A-B1DE-E7C42A5B8B95}"/>
              </a:ext>
            </a:extLst>
          </p:cNvPr>
          <p:cNvGrpSpPr/>
          <p:nvPr/>
        </p:nvGrpSpPr>
        <p:grpSpPr>
          <a:xfrm>
            <a:off x="639337" y="2322518"/>
            <a:ext cx="5348762" cy="4283001"/>
            <a:chOff x="639337" y="2322518"/>
            <a:chExt cx="5348762" cy="4283001"/>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37" y="2322518"/>
              <a:ext cx="5348762" cy="3774303"/>
            </a:xfrm>
            <a:prstGeom prst="rect">
              <a:avLst/>
            </a:prstGeom>
          </p:spPr>
        </p:pic>
        <p:sp>
          <p:nvSpPr>
            <p:cNvPr id="2" name="TextBox 1">
              <a:extLst>
                <a:ext uri="{FF2B5EF4-FFF2-40B4-BE49-F238E27FC236}">
                  <a16:creationId xmlns:a16="http://schemas.microsoft.com/office/drawing/2014/main" id="{71705FEC-A0BC-4B63-A059-690BA6097ABE}"/>
                </a:ext>
              </a:extLst>
            </p:cNvPr>
            <p:cNvSpPr txBox="1"/>
            <p:nvPr/>
          </p:nvSpPr>
          <p:spPr>
            <a:xfrm>
              <a:off x="1092819" y="5897633"/>
              <a:ext cx="4493942"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Tổ</a:t>
              </a:r>
              <a:r>
                <a:rPr lang="en-US" sz="4000" b="1" dirty="0">
                  <a:solidFill>
                    <a:srgbClr val="00B050"/>
                  </a:solidFill>
                  <a:latin typeface="Times New Roman" panose="02020603050405020304" pitchFamily="18" charset="0"/>
                  <a:cs typeface="Times New Roman" panose="02020603050405020304" pitchFamily="18" charset="0"/>
                </a:rPr>
                <a:t> 4 chia </a:t>
              </a:r>
              <a:r>
                <a:rPr lang="en-US" sz="4000" b="1" dirty="0" err="1">
                  <a:solidFill>
                    <a:srgbClr val="00B050"/>
                  </a:solidFill>
                  <a:latin typeface="Times New Roman" panose="02020603050405020304" pitchFamily="18" charset="0"/>
                  <a:cs typeface="Times New Roman" panose="02020603050405020304" pitchFamily="18" charset="0"/>
                </a:rPr>
                <a:t>sẻ</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1912271"/>
            <a:ext cx="8978265" cy="3416320"/>
          </a:xfrm>
          <a:prstGeom prst="rect">
            <a:avLst/>
          </a:prstGeom>
          <a:noFill/>
          <a:ln w="9525">
            <a:noFill/>
          </a:ln>
        </p:spPr>
        <p:txBody>
          <a:bodyPr wrap="square">
            <a:spAutoFit/>
          </a:bodyPr>
          <a:lstStyle/>
          <a:p>
            <a:pPr lvl="0" algn="just">
              <a:defRPr/>
            </a:pPr>
            <a:r>
              <a:rPr lang="en-US" sz="3600" b="1">
                <a:solidFill>
                  <a:prstClr val="black"/>
                </a:solidFill>
                <a:cs typeface="Times New Roman" panose="02020603050405020304" pitchFamily="18" charset="0"/>
              </a:rPr>
              <a:t>	</a:t>
            </a:r>
            <a:r>
              <a:rPr lang="vi-VN" sz="3600" b="1">
                <a:solidFill>
                  <a:prstClr val="black"/>
                </a:solidFill>
                <a:cs typeface="Times New Roman" panose="02020603050405020304" pitchFamily="18" charset="0"/>
              </a:rPr>
              <a:t>Biết </a:t>
            </a:r>
            <a:r>
              <a:rPr lang="vi-VN" sz="3600" b="1" dirty="0">
                <a:solidFill>
                  <a:prstClr val="black"/>
                </a:solidFill>
                <a:cs typeface="Times New Roman" panose="02020603050405020304" pitchFamily="18" charset="0"/>
              </a:rPr>
              <a:t>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3600" b="1"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cs typeface="Times New Roman" panose="02020603050405020304" pitchFamily="18" charset="0"/>
            </a:endParaRPr>
          </a:p>
        </p:txBody>
      </p:sp>
      <p:sp>
        <p:nvSpPr>
          <p:cNvPr id="2" name="Text Box 1"/>
          <p:cNvSpPr txBox="1"/>
          <p:nvPr/>
        </p:nvSpPr>
        <p:spPr>
          <a:xfrm>
            <a:off x="1950825" y="556535"/>
            <a:ext cx="80829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ea typeface="+mn-ea"/>
                <a:cs typeface="+mn-cs"/>
                <a:sym typeface="+mn-ea"/>
              </a:rPr>
              <a:t>Kết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ea typeface="+mn-ea"/>
                <a:cs typeface="+mn-cs"/>
                <a:sym typeface="+mn-ea"/>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ea typeface="+mn-ea"/>
                <a:cs typeface="+mn-cs"/>
                <a:sym typeface="+mn-ea"/>
              </a:rPr>
              <a:t>luận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ea typeface="+mn-ea"/>
              <a:cs typeface="+mn-cs"/>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5E491-180D-4521-8F55-BDECCAD96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851" cy="6858000"/>
          </a:xfrm>
          <a:prstGeom prst="rect">
            <a:avLst/>
          </a:prstGeom>
        </p:spPr>
      </p:pic>
    </p:spTree>
  </p:cSld>
  <p:clrMapOvr>
    <a:masterClrMapping/>
  </p:clrMapOvr>
  <p:transition spd="slow">
    <p:random/>
    <p:sndAc>
      <p:stSnd>
        <p:snd r:embed="rId3" name="applause.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a16="http://schemas.microsoft.com/office/drawing/2014/main"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bao giờ mắc lỗi </a:t>
            </a:r>
            <a:r>
              <a:rPr lang="en-US" altLang="zh-CN" sz="4400" b="1" dirty="0" err="1">
                <a:solidFill>
                  <a:srgbClr val="059BA3"/>
                </a:solidFill>
                <a:latin typeface="Calibri" panose="020F0502020204030204" pitchFamily="34" charset="0"/>
                <a:ea typeface="微软雅黑" panose="020B0503020204020204" pitchFamily="34" charset="-122"/>
              </a:rPr>
              <a:t>giống</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bạn</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nhỏ</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trong</a:t>
            </a:r>
            <a:r>
              <a:rPr lang="en-US" altLang="zh-CN" sz="4400" b="1" dirty="0">
                <a:solidFill>
                  <a:srgbClr val="059BA3"/>
                </a:solidFill>
                <a:latin typeface="Calibri" panose="020F0502020204030204" pitchFamily="34" charset="0"/>
                <a:ea typeface="微软雅黑" panose="020B0503020204020204" pitchFamily="34" charset="-122"/>
              </a:rPr>
              <a:t> video </a:t>
            </a:r>
            <a:r>
              <a:rPr lang="en-US" altLang="zh-CN" sz="4400" b="1" dirty="0" err="1">
                <a:solidFill>
                  <a:srgbClr val="059BA3"/>
                </a:solidFill>
                <a:latin typeface="Calibri" panose="020F0502020204030204" pitchFamily="34" charset="0"/>
                <a:ea typeface="微软雅黑" panose="020B0503020204020204" pitchFamily="34" charset="-122"/>
              </a:rPr>
              <a:t>chưa</a:t>
            </a:r>
            <a:r>
              <a:rPr lang="en-US" altLang="zh-CN" sz="4400" b="1" dirty="0">
                <a:solidFill>
                  <a:srgbClr val="059BA3"/>
                </a:solidFill>
                <a:latin typeface="Calibri" panose="020F0502020204030204" pitchFamily="34" charset="0"/>
                <a:ea typeface="微软雅黑"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
        <p:nvSpPr>
          <p:cNvPr id="69" name="文本框 25">
            <a:extLst>
              <a:ext uri="{FF2B5EF4-FFF2-40B4-BE49-F238E27FC236}">
                <a16:creationId xmlns:a16="http://schemas.microsoft.com/office/drawing/2014/main" id="{83975A24-508F-43F3-B295-54EB38968D85}"/>
              </a:ext>
            </a:extLst>
          </p:cNvPr>
          <p:cNvSpPr txBox="1"/>
          <p:nvPr/>
        </p:nvSpPr>
        <p:spPr>
          <a:xfrm>
            <a:off x="2989692" y="1432326"/>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id="{EB85EC11-E79E-42DF-AB49-9A86B585F089}"/>
              </a:ext>
            </a:extLst>
          </p:cNvPr>
          <p:cNvSpPr txBox="1"/>
          <p:nvPr/>
        </p:nvSpPr>
        <p:spPr>
          <a:xfrm>
            <a:off x="1226313" y="2829858"/>
            <a:ext cx="105431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Bài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6: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Nhận</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lỗi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v</a:t>
            </a:r>
            <a:r>
              <a:rPr kumimoji="1" lang="en-US" altLang="zh-CN" sz="7200" b="1" baseline="0"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à</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sửa</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lỗi</a:t>
            </a:r>
            <a:endParaRPr kumimoji="1" lang="zh-CN" altLang="en-US" sz="72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endParaRPr>
          </a:p>
        </p:txBody>
      </p:sp>
      <p:sp>
        <p:nvSpPr>
          <p:cNvPr id="11" name="TextBox 10">
            <a:extLst>
              <a:ext uri="{FF2B5EF4-FFF2-40B4-BE49-F238E27FC236}">
                <a16:creationId xmlns:a16="http://schemas.microsoft.com/office/drawing/2014/main" id="{DD8EC63F-BC5E-4C04-9527-B0E673D35AA9}"/>
              </a:ext>
            </a:extLst>
          </p:cNvPr>
          <p:cNvSpPr txBox="1"/>
          <p:nvPr/>
        </p:nvSpPr>
        <p:spPr>
          <a:xfrm>
            <a:off x="2301411" y="113377"/>
            <a:ext cx="7068619" cy="646331"/>
          </a:xfrm>
          <a:prstGeom prst="rect">
            <a:avLst/>
          </a:prstGeom>
          <a:noFill/>
        </p:spPr>
        <p:txBody>
          <a:bodyPr wrap="square" rtlCol="0">
            <a:spAutoFit/>
          </a:bodyPr>
          <a:lstStyle/>
          <a:p>
            <a:pPr algn="ctr"/>
            <a:r>
              <a:rPr lang="en-US" sz="3600" b="1" dirty="0" err="1">
                <a:latin typeface="Arial" panose="020B0604020202020204" pitchFamily="34" charset="0"/>
                <a:cs typeface="Arial" panose="020B0604020202020204" pitchFamily="34" charset="0"/>
              </a:rPr>
              <a:t>Chủ</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đề</a:t>
            </a:r>
            <a:r>
              <a:rPr lang="en-US" sz="3600" b="1" dirty="0">
                <a:latin typeface="Arial" panose="020B0604020202020204" pitchFamily="34" charset="0"/>
                <a:cs typeface="Arial" panose="020B0604020202020204" pitchFamily="34" charset="0"/>
              </a:rPr>
              <a:t> 6: </a:t>
            </a:r>
            <a:r>
              <a:rPr lang="en-US" sz="3600" b="1" dirty="0" err="1">
                <a:latin typeface="Arial" panose="020B0604020202020204" pitchFamily="34" charset="0"/>
                <a:cs typeface="Arial" panose="020B0604020202020204" pitchFamily="34" charset="0"/>
              </a:rPr>
              <a:t>Nhận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lỗi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sửa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lỗi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508893" y="-3508896"/>
            <a:ext cx="6858001" cy="13875787"/>
          </a:xfrm>
          <a:prstGeom prst="rect">
            <a:avLst/>
          </a:prstGeom>
        </p:spPr>
      </p:pic>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5" y="-411764"/>
            <a:ext cx="13232721" cy="7118815"/>
          </a:xfrm>
          <a:prstGeom prst="rect">
            <a:avLst/>
          </a:prstGeom>
        </p:spPr>
      </p:pic>
      <p:sp>
        <p:nvSpPr>
          <p:cNvPr id="71" name="文本框 48">
            <a:extLst>
              <a:ext uri="{FF2B5EF4-FFF2-40B4-BE49-F238E27FC236}">
                <a16:creationId xmlns:a16="http://schemas.microsoft.com/office/drawing/2014/main" id="{EF8686D2-9397-40D5-8291-89FC993C2B54}"/>
              </a:ext>
            </a:extLst>
          </p:cNvPr>
          <p:cNvSpPr txBox="1">
            <a:spLocks noChangeArrowheads="1"/>
          </p:cNvSpPr>
          <p:nvPr/>
        </p:nvSpPr>
        <p:spPr bwMode="auto">
          <a:xfrm>
            <a:off x="3659308" y="3356381"/>
            <a:ext cx="774270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mn-lt"/>
                <a:ea typeface="仓耳羽辰体-谷力 W05" panose="02020400000000000000" pitchFamily="18" charset="-122"/>
                <a:cs typeface="Times New Roman" panose="02020603050405020304" pitchFamily="18"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endParaRPr>
          </a:p>
        </p:txBody>
      </p:sp>
      <p:sp>
        <p:nvSpPr>
          <p:cNvPr id="72" name="文本框 48">
            <a:extLst>
              <a:ext uri="{FF2B5EF4-FFF2-40B4-BE49-F238E27FC236}">
                <a16:creationId xmlns:a16="http://schemas.microsoft.com/office/drawing/2014/main" id="{7DE5AAD4-A1CB-4A2C-BC76-7E2F17B15A81}"/>
              </a:ext>
            </a:extLst>
          </p:cNvPr>
          <p:cNvSpPr txBox="1">
            <a:spLocks noChangeArrowheads="1"/>
          </p:cNvSpPr>
          <p:nvPr/>
        </p:nvSpPr>
        <p:spPr bwMode="auto">
          <a:xfrm>
            <a:off x="3537476" y="2549815"/>
            <a:ext cx="774270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Nêu</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một</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số</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biểu</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endParaRPr>
          </a:p>
        </p:txBody>
      </p:sp>
      <p:sp>
        <p:nvSpPr>
          <p:cNvPr id="75" name="文本框 11">
            <a:extLst>
              <a:ext uri="{FF2B5EF4-FFF2-40B4-BE49-F238E27FC236}">
                <a16:creationId xmlns:a16="http://schemas.microsoft.com/office/drawing/2014/main" id="{32D5894E-C1A1-402C-B2BE-BC04A3138FFE}"/>
              </a:ext>
            </a:extLst>
          </p:cNvPr>
          <p:cNvSpPr txBox="1"/>
          <p:nvPr/>
        </p:nvSpPr>
        <p:spPr bwMode="auto">
          <a:xfrm>
            <a:off x="3410924" y="1515620"/>
            <a:ext cx="6467818" cy="76944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ea typeface="仓耳羽辰体-谷力 W05" panose="02020400000000000000" pitchFamily="18" charset="-122"/>
              </a:rPr>
              <a:t>Mục</a:t>
            </a:r>
            <a:r>
              <a:rPr kumimoji="0" lang="en-US" altLang="zh-CN" sz="4400" b="1" i="0" u="none" strike="noStrike" kern="1200" cap="none" spc="600" normalizeH="0" baseline="0" noProof="0" dirty="0">
                <a:ln>
                  <a:noFill/>
                </a:ln>
                <a:solidFill>
                  <a:srgbClr val="7030A0"/>
                </a:solidFill>
                <a:effectLst/>
                <a:uLnTx/>
                <a:uFillTx/>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ea typeface="仓耳羽辰体-谷力 W05" panose="02020400000000000000" pitchFamily="18" charset="-122"/>
              </a:rPr>
              <a:t>tiêu</a:t>
            </a:r>
            <a:r>
              <a:rPr kumimoji="0" lang="en-US" altLang="zh-CN" sz="4400" b="1" i="0" u="none" strike="noStrike" kern="1200" cap="none" spc="600" normalizeH="0" baseline="0" noProof="0" dirty="0">
                <a:ln>
                  <a:noFill/>
                </a:ln>
                <a:solidFill>
                  <a:srgbClr val="7030A0"/>
                </a:solidFill>
                <a:effectLst/>
                <a:uLnTx/>
                <a:uFillTx/>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ea typeface="仓耳羽辰体-谷力 W05" panose="02020400000000000000" pitchFamily="18" charset="-122"/>
              </a:rPr>
              <a:t>bài</a:t>
            </a:r>
            <a:r>
              <a:rPr kumimoji="0" lang="en-US" altLang="zh-CN" sz="4400" b="1" i="0" u="none" strike="noStrike" kern="1200" cap="none" spc="600" normalizeH="0" baseline="0" noProof="0" dirty="0">
                <a:ln>
                  <a:noFill/>
                </a:ln>
                <a:solidFill>
                  <a:srgbClr val="7030A0"/>
                </a:solidFill>
                <a:effectLst/>
                <a:uLnTx/>
                <a:uFillTx/>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ea typeface="仓耳羽辰体-谷力 W05" panose="02020400000000000000" pitchFamily="18" charset="-122"/>
              </a:rPr>
              <a:t>học</a:t>
            </a:r>
            <a:endParaRPr kumimoji="0" lang="zh-CN" altLang="en-US" sz="4400" b="1" i="0" u="none" strike="noStrike" kern="1200" cap="none" spc="600" normalizeH="0" baseline="0" noProof="0" dirty="0">
              <a:ln>
                <a:noFill/>
              </a:ln>
              <a:solidFill>
                <a:srgbClr val="7030A0"/>
              </a:solidFill>
              <a:effectLst/>
              <a:uLnTx/>
              <a:uFillTx/>
              <a:ea typeface="仓耳羽辰体-谷力 W05" panose="02020400000000000000" pitchFamily="18" charset="-122"/>
            </a:endParaRPr>
          </a:p>
        </p:txBody>
      </p:sp>
      <p:sp>
        <p:nvSpPr>
          <p:cNvPr id="76" name="矩形 75">
            <a:extLst>
              <a:ext uri="{FF2B5EF4-FFF2-40B4-BE49-F238E27FC236}">
                <a16:creationId xmlns:a16="http://schemas.microsoft.com/office/drawing/2014/main" id="{ADA5548B-B884-46E1-813A-9DC0FFE5CE4E}"/>
              </a:ext>
            </a:extLst>
          </p:cNvPr>
          <p:cNvSpPr/>
          <p:nvPr/>
        </p:nvSpPr>
        <p:spPr>
          <a:xfrm>
            <a:off x="2833627" y="2541324"/>
            <a:ext cx="601874"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ea typeface="仓耳羽辰体-谷力 W05" panose="02020400000000000000" pitchFamily="18" charset="-122"/>
            </a:endParaRPr>
          </a:p>
        </p:txBody>
      </p:sp>
      <p:sp>
        <p:nvSpPr>
          <p:cNvPr id="77" name="文本框 76">
            <a:extLst>
              <a:ext uri="{FF2B5EF4-FFF2-40B4-BE49-F238E27FC236}">
                <a16:creationId xmlns:a16="http://schemas.microsoft.com/office/drawing/2014/main" id="{F390EFA1-3D0A-4C48-8A91-495039687E5F}"/>
              </a:ext>
            </a:extLst>
          </p:cNvPr>
          <p:cNvSpPr txBox="1"/>
          <p:nvPr/>
        </p:nvSpPr>
        <p:spPr>
          <a:xfrm>
            <a:off x="2770556" y="2541324"/>
            <a:ext cx="751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ea typeface="仓耳羽辰体-谷力 W05" panose="02020400000000000000" pitchFamily="18" charset="-122"/>
            </a:endParaRPr>
          </a:p>
        </p:txBody>
      </p:sp>
      <p:sp>
        <p:nvSpPr>
          <p:cNvPr id="78" name="矩形 77">
            <a:extLst>
              <a:ext uri="{FF2B5EF4-FFF2-40B4-BE49-F238E27FC236}">
                <a16:creationId xmlns:a16="http://schemas.microsoft.com/office/drawing/2014/main" id="{0F6D8453-2CCA-4B8F-BA89-D0CD939CC633}"/>
              </a:ext>
            </a:extLst>
          </p:cNvPr>
          <p:cNvSpPr/>
          <p:nvPr/>
        </p:nvSpPr>
        <p:spPr>
          <a:xfrm>
            <a:off x="2847955" y="3356381"/>
            <a:ext cx="601874"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ea typeface="仓耳羽辰体-谷力 W05" panose="02020400000000000000" pitchFamily="18" charset="-122"/>
            </a:endParaRPr>
          </a:p>
        </p:txBody>
      </p:sp>
      <p:sp>
        <p:nvSpPr>
          <p:cNvPr id="79" name="文本框 78">
            <a:extLst>
              <a:ext uri="{FF2B5EF4-FFF2-40B4-BE49-F238E27FC236}">
                <a16:creationId xmlns:a16="http://schemas.microsoft.com/office/drawing/2014/main" id="{52FCA020-6A30-4DE0-BB68-77D76FD3B1A0}"/>
              </a:ext>
            </a:extLst>
          </p:cNvPr>
          <p:cNvSpPr txBox="1"/>
          <p:nvPr/>
        </p:nvSpPr>
        <p:spPr>
          <a:xfrm>
            <a:off x="2782131" y="3323321"/>
            <a:ext cx="751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ea typeface="仓耳羽辰体-谷力 W05" panose="02020400000000000000" pitchFamily="18" charset="-122"/>
            </a:endParaRPr>
          </a:p>
        </p:txBody>
      </p:sp>
      <p:sp>
        <p:nvSpPr>
          <p:cNvPr id="23" name="文本框 48">
            <a:extLst>
              <a:ext uri="{FF2B5EF4-FFF2-40B4-BE49-F238E27FC236}">
                <a16:creationId xmlns:a16="http://schemas.microsoft.com/office/drawing/2014/main" id="{A70FED79-04F3-4C7C-B2A1-786D60970E29}"/>
              </a:ext>
            </a:extLst>
          </p:cNvPr>
          <p:cNvSpPr txBox="1">
            <a:spLocks noChangeArrowheads="1"/>
          </p:cNvSpPr>
          <p:nvPr/>
        </p:nvSpPr>
        <p:spPr bwMode="auto">
          <a:xfrm>
            <a:off x="3644980" y="4179195"/>
            <a:ext cx="742763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Thực</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việc</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và</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mn-lt"/>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mn-lt"/>
              <a:ea typeface="仓耳羽辰体-谷力 W05" panose="02020400000000000000" pitchFamily="18" charset="-122"/>
              <a:cs typeface="Times New Roman" panose="02020603050405020304" pitchFamily="18" charset="0"/>
            </a:endParaRPr>
          </a:p>
        </p:txBody>
      </p:sp>
      <p:sp>
        <p:nvSpPr>
          <p:cNvPr id="24" name="矩形 23">
            <a:extLst>
              <a:ext uri="{FF2B5EF4-FFF2-40B4-BE49-F238E27FC236}">
                <a16:creationId xmlns:a16="http://schemas.microsoft.com/office/drawing/2014/main" id="{5E14E475-E82E-4267-84CC-3A56FE53F448}"/>
              </a:ext>
            </a:extLst>
          </p:cNvPr>
          <p:cNvSpPr/>
          <p:nvPr/>
        </p:nvSpPr>
        <p:spPr>
          <a:xfrm>
            <a:off x="2833627" y="4120263"/>
            <a:ext cx="601874"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ea typeface="仓耳羽辰体-谷力 W05" panose="02020400000000000000" pitchFamily="18" charset="-122"/>
            </a:endParaRPr>
          </a:p>
        </p:txBody>
      </p:sp>
      <p:sp>
        <p:nvSpPr>
          <p:cNvPr id="25" name="文本框 24">
            <a:extLst>
              <a:ext uri="{FF2B5EF4-FFF2-40B4-BE49-F238E27FC236}">
                <a16:creationId xmlns:a16="http://schemas.microsoft.com/office/drawing/2014/main" id="{5461E852-A25B-407C-A53B-B2316C02EEAD}"/>
              </a:ext>
            </a:extLst>
          </p:cNvPr>
          <p:cNvSpPr txBox="1"/>
          <p:nvPr/>
        </p:nvSpPr>
        <p:spPr>
          <a:xfrm>
            <a:off x="2774823" y="4105318"/>
            <a:ext cx="751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ea typeface="仓耳羽辰体-谷力 W05" panose="02020400000000000000" pitchFamily="18" charset="-122"/>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2165863"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3175282" cy="1047743"/>
          </a:xfrm>
          <a:prstGeom prst="rect">
            <a:avLst/>
          </a:prstGeom>
        </p:spPr>
      </p:pic>
      <p:sp>
        <p:nvSpPr>
          <p:cNvPr id="6" name="TextBox 5">
            <a:extLst>
              <a:ext uri="{FF2B5EF4-FFF2-40B4-BE49-F238E27FC236}">
                <a16:creationId xmlns:a16="http://schemas.microsoft.com/office/drawing/2014/main" id="{5FBB39FD-6490-4989-816A-1A810487CAE8}"/>
              </a:ext>
            </a:extLst>
          </p:cNvPr>
          <p:cNvSpPr txBox="1"/>
          <p:nvPr/>
        </p:nvSpPr>
        <p:spPr>
          <a:xfrm>
            <a:off x="2370666" y="33302"/>
            <a:ext cx="7758777" cy="646331"/>
          </a:xfrm>
          <a:prstGeom prst="rect">
            <a:avLst/>
          </a:prstGeom>
          <a:noFill/>
        </p:spPr>
        <p:txBody>
          <a:bodyPr wrap="square" rtlCol="0">
            <a:spAutoFit/>
          </a:bodyPr>
          <a:lstStyle/>
          <a:p>
            <a:r>
              <a:rPr lang="en-US" sz="3600" b="1" dirty="0">
                <a:solidFill>
                  <a:srgbClr val="00B050"/>
                </a:solidFill>
                <a:latin typeface="Arial" panose="020B0604020202020204" pitchFamily="34" charset="0"/>
                <a:cs typeface="Arial" panose="020B0604020202020204" pitchFamily="34" charset="0"/>
              </a:rPr>
              <a:t>1. Quan </a:t>
            </a:r>
            <a:r>
              <a:rPr lang="en-US" sz="3600" b="1" dirty="0" err="1">
                <a:solidFill>
                  <a:srgbClr val="00B050"/>
                </a:solidFill>
                <a:latin typeface="Arial" panose="020B0604020202020204" pitchFamily="34" charset="0"/>
                <a:cs typeface="Arial" panose="020B0604020202020204" pitchFamily="34" charset="0"/>
              </a:rPr>
              <a:t>sát</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tranh</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và</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trả</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lời</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câu</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hỏi</a:t>
            </a:r>
            <a:endParaRPr lang="en-US" sz="3600" b="1" dirty="0">
              <a:solidFill>
                <a:srgbClr val="00B05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DA0171B-FB6F-4BDD-BB81-1B8FBB0BE289}"/>
              </a:ext>
            </a:extLst>
          </p:cNvPr>
          <p:cNvSpPr/>
          <p:nvPr/>
        </p:nvSpPr>
        <p:spPr>
          <a:xfrm>
            <a:off x="2439040" y="604488"/>
            <a:ext cx="6758431"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 panose="020B0604020202020204" pitchFamily="34" charset="0"/>
                <a:cs typeface="Arial" panose="020B0604020202020204" pitchFamily="34" charset="0"/>
              </a:rPr>
              <a:t>Các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trong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tranh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mắc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lỗi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gì</a:t>
            </a:r>
            <a:r>
              <a:rPr lang="en-US" sz="3200" b="1"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0DB448DE-2D89-4385-BFB7-0E59500F40EE}"/>
              </a:ext>
            </a:extLst>
          </p:cNvPr>
          <p:cNvPicPr>
            <a:picLocks noChangeAspect="1"/>
          </p:cNvPicPr>
          <p:nvPr/>
        </p:nvPicPr>
        <p:blipFill>
          <a:blip r:embed="rId5"/>
          <a:stretch>
            <a:fillRect/>
          </a:stretch>
        </p:blipFill>
        <p:spPr>
          <a:xfrm>
            <a:off x="411847" y="1367095"/>
            <a:ext cx="3862043" cy="4108238"/>
          </a:xfrm>
          <a:prstGeom prst="rect">
            <a:avLst/>
          </a:prstGeom>
        </p:spPr>
      </p:pic>
      <p:pic>
        <p:nvPicPr>
          <p:cNvPr id="13" name="Picture 12">
            <a:extLst>
              <a:ext uri="{FF2B5EF4-FFF2-40B4-BE49-F238E27FC236}">
                <a16:creationId xmlns:a16="http://schemas.microsoft.com/office/drawing/2014/main" id="{02D94F5E-A020-440E-985E-A4E949D4F595}"/>
              </a:ext>
            </a:extLst>
          </p:cNvPr>
          <p:cNvPicPr>
            <a:picLocks noChangeAspect="1"/>
          </p:cNvPicPr>
          <p:nvPr/>
        </p:nvPicPr>
        <p:blipFill>
          <a:blip r:embed="rId6"/>
          <a:stretch>
            <a:fillRect/>
          </a:stretch>
        </p:blipFill>
        <p:spPr>
          <a:xfrm>
            <a:off x="4696017" y="1494337"/>
            <a:ext cx="3020290" cy="3811203"/>
          </a:xfrm>
          <a:prstGeom prst="rect">
            <a:avLst/>
          </a:prstGeom>
        </p:spPr>
      </p:pic>
      <p:pic>
        <p:nvPicPr>
          <p:cNvPr id="15" name="Picture 14">
            <a:extLst>
              <a:ext uri="{FF2B5EF4-FFF2-40B4-BE49-F238E27FC236}">
                <a16:creationId xmlns:a16="http://schemas.microsoft.com/office/drawing/2014/main" id="{9ECC30A7-7B99-4CB1-99E5-C17EAB8FB2B4}"/>
              </a:ext>
            </a:extLst>
          </p:cNvPr>
          <p:cNvPicPr>
            <a:picLocks noChangeAspect="1"/>
          </p:cNvPicPr>
          <p:nvPr/>
        </p:nvPicPr>
        <p:blipFill>
          <a:blip r:embed="rId7"/>
          <a:stretch>
            <a:fillRect/>
          </a:stretch>
        </p:blipFill>
        <p:spPr>
          <a:xfrm>
            <a:off x="8474643" y="1494338"/>
            <a:ext cx="3249518" cy="3811203"/>
          </a:xfrm>
          <a:prstGeom prst="rect">
            <a:avLst/>
          </a:prstGeom>
        </p:spPr>
      </p:pic>
      <p:sp>
        <p:nvSpPr>
          <p:cNvPr id="16" name="Oval 15">
            <a:extLst>
              <a:ext uri="{FF2B5EF4-FFF2-40B4-BE49-F238E27FC236}">
                <a16:creationId xmlns:a16="http://schemas.microsoft.com/office/drawing/2014/main" id="{38A32470-1A06-4FBE-88E4-02BBF095A9E9}"/>
              </a:ext>
            </a:extLst>
          </p:cNvPr>
          <p:cNvSpPr/>
          <p:nvPr/>
        </p:nvSpPr>
        <p:spPr>
          <a:xfrm>
            <a:off x="1749778" y="4510013"/>
            <a:ext cx="137852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8041821-C591-413A-AE21-D340D942EDFB}"/>
              </a:ext>
            </a:extLst>
          </p:cNvPr>
          <p:cNvSpPr/>
          <p:nvPr/>
        </p:nvSpPr>
        <p:spPr>
          <a:xfrm>
            <a:off x="171078" y="4797778"/>
            <a:ext cx="1547430"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bát</a:t>
            </a:r>
            <a:endParaRPr lang="en-US" sz="2000" b="1" dirty="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2DE2135D-24B7-4E13-80EC-A6E69AE2D752}"/>
              </a:ext>
            </a:extLst>
          </p:cNvPr>
          <p:cNvSpPr/>
          <p:nvPr/>
        </p:nvSpPr>
        <p:spPr>
          <a:xfrm>
            <a:off x="4316687" y="3186442"/>
            <a:ext cx="137852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7A36C974-660E-4396-86C5-758A4129D105}"/>
              </a:ext>
            </a:extLst>
          </p:cNvPr>
          <p:cNvSpPr/>
          <p:nvPr/>
        </p:nvSpPr>
        <p:spPr>
          <a:xfrm>
            <a:off x="3790380" y="2392611"/>
            <a:ext cx="1547430"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Arial" panose="020B0604020202020204" pitchFamily="34" charset="0"/>
                <a:cs typeface="Arial" panose="020B0604020202020204" pitchFamily="34" charset="0"/>
              </a:rPr>
              <a:t>Vứt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bừa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bãi</a:t>
            </a:r>
            <a:endParaRPr lang="en-US" sz="2000" b="1"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BBCF3834-EC2D-41C0-8283-2EAC847CB329}"/>
              </a:ext>
            </a:extLst>
          </p:cNvPr>
          <p:cNvSpPr/>
          <p:nvPr/>
        </p:nvSpPr>
        <p:spPr>
          <a:xfrm>
            <a:off x="9340323" y="3390632"/>
            <a:ext cx="137852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609825A7-58BD-4DD6-B9EE-FC22903D3EE8}"/>
              </a:ext>
            </a:extLst>
          </p:cNvPr>
          <p:cNvSpPr/>
          <p:nvPr/>
        </p:nvSpPr>
        <p:spPr>
          <a:xfrm>
            <a:off x="10020379" y="4315118"/>
            <a:ext cx="1839306"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ngã</a:t>
            </a:r>
            <a:endParaRPr lang="en-US" sz="2000" b="1"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13249F23-BB2A-46BF-814B-9EFDF59FADCB}"/>
              </a:ext>
            </a:extLst>
          </p:cNvPr>
          <p:cNvSpPr/>
          <p:nvPr/>
        </p:nvSpPr>
        <p:spPr>
          <a:xfrm>
            <a:off x="764435" y="5881384"/>
            <a:ext cx="10512759"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1" dirty="0" err="1">
                <a:latin typeface="Arial" panose="020B0604020202020204" pitchFamily="34" charset="0"/>
                <a:cs typeface="Arial" panose="020B0604020202020204" pitchFamily="34" charset="0"/>
              </a:rPr>
              <a:t>Các</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bạn</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đã</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nhận</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lỗi</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và</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sửa</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lỗi</a:t>
            </a:r>
            <a:r>
              <a:rPr lang="vi-VN" sz="3200" b="1" dirty="0">
                <a:latin typeface="Arial" panose="020B0604020202020204" pitchFamily="34" charset="0"/>
                <a:cs typeface="Arial" panose="020B0604020202020204" pitchFamily="34" charset="0"/>
              </a:rPr>
              <a:t> như </a:t>
            </a:r>
            <a:r>
              <a:rPr lang="vi-VN" sz="3200" b="1" dirty="0" err="1">
                <a:latin typeface="Arial" panose="020B0604020202020204" pitchFamily="34" charset="0"/>
                <a:cs typeface="Arial" panose="020B0604020202020204" pitchFamily="34" charset="0"/>
              </a:rPr>
              <a:t>thế</a:t>
            </a:r>
            <a:r>
              <a:rPr lang="vi-VN" sz="3200" b="1" dirty="0">
                <a:latin typeface="Arial" panose="020B0604020202020204" pitchFamily="34" charset="0"/>
                <a:cs typeface="Arial" panose="020B0604020202020204" pitchFamily="34" charset="0"/>
              </a:rPr>
              <a:t> </a:t>
            </a:r>
            <a:r>
              <a:rPr lang="vi-VN" sz="3200" b="1" dirty="0" err="1">
                <a:latin typeface="Arial" panose="020B0604020202020204" pitchFamily="34" charset="0"/>
                <a:cs typeface="Arial" panose="020B0604020202020204" pitchFamily="34" charset="0"/>
              </a:rPr>
              <a:t>nào</a:t>
            </a:r>
            <a:r>
              <a:rPr lang="vi-VN"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2" name="Cloud 1">
            <a:extLst>
              <a:ext uri="{FF2B5EF4-FFF2-40B4-BE49-F238E27FC236}">
                <a16:creationId xmlns:a16="http://schemas.microsoft.com/office/drawing/2014/main" id="{06B660BB-820D-462A-8431-CE13CAF61AED}"/>
              </a:ext>
            </a:extLst>
          </p:cNvPr>
          <p:cNvSpPr/>
          <p:nvPr/>
        </p:nvSpPr>
        <p:spPr>
          <a:xfrm>
            <a:off x="8876369" y="95726"/>
            <a:ext cx="3573225" cy="1308765"/>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Thảo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luận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4</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6" grpId="0" animBg="1"/>
      <p:bldP spid="17" grpId="0" animBg="1"/>
      <p:bldP spid="18" grpId="0" animBg="1"/>
      <p:bldP spid="19" grpId="0" animBg="1"/>
      <p:bldP spid="20" grpId="0" animBg="1"/>
      <p:bldP spid="21" grpId="0" animBg="1"/>
      <p:bldP spid="22" grpId="0" animBg="1"/>
      <p:bldP spid="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490</Words>
  <Application>Microsoft Office PowerPoint</Application>
  <PresentationFormat>Widescreen</PresentationFormat>
  <Paragraphs>57</Paragraphs>
  <Slides>19</Slides>
  <Notes>12</Notes>
  <HiddenSlides>0</HiddenSlides>
  <MMClips>1</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19</vt:i4>
      </vt:variant>
    </vt:vector>
  </HeadingPairs>
  <TitlesOfParts>
    <vt:vector size="41" baseType="lpstr">
      <vt:lpstr>等线</vt:lpstr>
      <vt:lpstr>等线 Light</vt:lpstr>
      <vt:lpstr>微软雅黑</vt:lpstr>
      <vt:lpstr>微软雅黑</vt:lpstr>
      <vt:lpstr>Arial</vt:lpstr>
      <vt:lpstr>Arial Rounded MT Bold</vt:lpstr>
      <vt:lpstr>Arial-Rounded</vt:lpstr>
      <vt:lpstr>Calibri</vt:lpstr>
      <vt:lpstr>Calibri Light</vt:lpstr>
      <vt:lpstr>Times New Roman</vt:lpstr>
      <vt:lpstr>字魂59号-创粗黑</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33</cp:revision>
  <dcterms:created xsi:type="dcterms:W3CDTF">2021-06-19T01:14:02Z</dcterms:created>
  <dcterms:modified xsi:type="dcterms:W3CDTF">2021-11-21T12:53:39Z</dcterms:modified>
</cp:coreProperties>
</file>