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8" r:id="rId2"/>
    <p:sldMasterId id="2147483740" r:id="rId3"/>
    <p:sldMasterId id="2147483753" r:id="rId4"/>
    <p:sldMasterId id="2147483766" r:id="rId5"/>
    <p:sldMasterId id="2147483779" r:id="rId6"/>
    <p:sldMasterId id="2147483792" r:id="rId7"/>
    <p:sldMasterId id="2147483805" r:id="rId8"/>
  </p:sldMasterIdLst>
  <p:notesMasterIdLst>
    <p:notesMasterId r:id="rId23"/>
  </p:notesMasterIdLst>
  <p:sldIdLst>
    <p:sldId id="361" r:id="rId9"/>
    <p:sldId id="363" r:id="rId10"/>
    <p:sldId id="364" r:id="rId11"/>
    <p:sldId id="365" r:id="rId12"/>
    <p:sldId id="366" r:id="rId13"/>
    <p:sldId id="367" r:id="rId14"/>
    <p:sldId id="368" r:id="rId15"/>
    <p:sldId id="340" r:id="rId16"/>
    <p:sldId id="341" r:id="rId17"/>
    <p:sldId id="353" r:id="rId18"/>
    <p:sldId id="345" r:id="rId19"/>
    <p:sldId id="346" r:id="rId20"/>
    <p:sldId id="347" r:id="rId21"/>
    <p:sldId id="369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99"/>
    <a:srgbClr val="EAB842"/>
    <a:srgbClr val="DAD4E1"/>
    <a:srgbClr val="FEE300"/>
    <a:srgbClr val="24A21D"/>
    <a:srgbClr val="E7ECDC"/>
    <a:srgbClr val="97D2D2"/>
    <a:srgbClr val="F79646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2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E9C9B-1EE9-4685-9363-A532690BCE63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3B23F-4386-4092-8023-AFCDE5B67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585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7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2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30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15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60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89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12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53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22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62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62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1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39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6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14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32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9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11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5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55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93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1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70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77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77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42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91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70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46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06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58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14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69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88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42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81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24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958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88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80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9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37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73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59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923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93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8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43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60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294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6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443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7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42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223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37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3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37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234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483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0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00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167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707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169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8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302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19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35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714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31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64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48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33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530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29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480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70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113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4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3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9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2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5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2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5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slide" Target="slide7.xml"/><Relationship Id="rId2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e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e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F96DC-26DA-4022-BED1-A47CB3C3C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" y="136410"/>
            <a:ext cx="1795629" cy="17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76BCBB7-B686-40EC-9C8B-79E75FFAC567}"/>
              </a:ext>
            </a:extLst>
          </p:cNvPr>
          <p:cNvGrpSpPr/>
          <p:nvPr/>
        </p:nvGrpSpPr>
        <p:grpSpPr>
          <a:xfrm>
            <a:off x="5927570" y="4418040"/>
            <a:ext cx="4626917" cy="1775795"/>
            <a:chOff x="5666920" y="1548471"/>
            <a:chExt cx="4531180" cy="1570603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20514D37-F8AA-4A00-9821-3DA1D228648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0B0F7C8A-D13B-4D70-8B8C-9B08474803D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281407-1226-4C52-AE0A-04493C24A90C}"/>
              </a:ext>
            </a:extLst>
          </p:cNvPr>
          <p:cNvSpPr txBox="1"/>
          <p:nvPr/>
        </p:nvSpPr>
        <p:spPr>
          <a:xfrm>
            <a:off x="6184456" y="4686878"/>
            <a:ext cx="4290058" cy="131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Rót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ca 1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, ta </a:t>
            </a:r>
            <a:r>
              <a:rPr lang="en-US" sz="2800" dirty="0" err="1"/>
              <a:t>được</a:t>
            </a:r>
            <a:r>
              <a:rPr lang="en-US" sz="2800" dirty="0"/>
              <a:t> 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CC931-F256-4EEF-B039-B44A36412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287" y="2120911"/>
            <a:ext cx="1164849" cy="9238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D0947B3-E10F-4397-8945-A5DBBA0F7B3D}"/>
              </a:ext>
            </a:extLst>
          </p:cNvPr>
          <p:cNvGrpSpPr/>
          <p:nvPr/>
        </p:nvGrpSpPr>
        <p:grpSpPr>
          <a:xfrm>
            <a:off x="6501472" y="1341557"/>
            <a:ext cx="610539" cy="1646185"/>
            <a:chOff x="5743578" y="2420146"/>
            <a:chExt cx="723897" cy="19518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BF14F0-601C-4231-922F-06732B317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1675" y="2486025"/>
              <a:ext cx="628650" cy="18859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3E0383-955C-41CB-9D39-7FF58C868912}"/>
                </a:ext>
              </a:extLst>
            </p:cNvPr>
            <p:cNvSpPr/>
            <p:nvPr/>
          </p:nvSpPr>
          <p:spPr>
            <a:xfrm>
              <a:off x="6243638" y="2428875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14B60C-36CF-43A2-9242-506E8BB4C70D}"/>
                </a:ext>
              </a:extLst>
            </p:cNvPr>
            <p:cNvSpPr/>
            <p:nvPr/>
          </p:nvSpPr>
          <p:spPr>
            <a:xfrm>
              <a:off x="5743578" y="2420146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D533E5-B691-45E1-BCFB-09EF08AD77A1}"/>
              </a:ext>
            </a:extLst>
          </p:cNvPr>
          <p:cNvGrpSpPr/>
          <p:nvPr/>
        </p:nvGrpSpPr>
        <p:grpSpPr>
          <a:xfrm>
            <a:off x="3488679" y="622004"/>
            <a:ext cx="6580046" cy="3143318"/>
            <a:chOff x="2935691" y="1069135"/>
            <a:chExt cx="6580046" cy="31433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F0FE553-DD89-4142-B2DB-CBCB41787982}"/>
                </a:ext>
              </a:extLst>
            </p:cNvPr>
            <p:cNvGrpSpPr/>
            <p:nvPr/>
          </p:nvGrpSpPr>
          <p:grpSpPr>
            <a:xfrm>
              <a:off x="7905572" y="2229093"/>
              <a:ext cx="1610165" cy="1983360"/>
              <a:chOff x="7905572" y="1933867"/>
              <a:chExt cx="1610165" cy="198336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A8CD1B-2995-4363-90F3-90F65C2C2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1678" y="1933867"/>
                <a:ext cx="1564059" cy="198336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BC671E8-205B-4B31-B14E-2252941E96FF}"/>
                  </a:ext>
                </a:extLst>
              </p:cNvPr>
              <p:cNvSpPr/>
              <p:nvPr/>
            </p:nvSpPr>
            <p:spPr>
              <a:xfrm>
                <a:off x="7905572" y="3032763"/>
                <a:ext cx="526257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1EB163-9C38-4CFF-A429-9C651602F319}"/>
                </a:ext>
              </a:extLst>
            </p:cNvPr>
            <p:cNvSpPr/>
            <p:nvPr/>
          </p:nvSpPr>
          <p:spPr>
            <a:xfrm>
              <a:off x="2935691" y="1069135"/>
              <a:ext cx="4992914" cy="314331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5E0479E-A3EF-4DDC-98B4-BC28E7734280}"/>
              </a:ext>
            </a:extLst>
          </p:cNvPr>
          <p:cNvSpPr txBox="1"/>
          <p:nvPr/>
        </p:nvSpPr>
        <p:spPr>
          <a:xfrm>
            <a:off x="4080108" y="671195"/>
            <a:ext cx="551648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Đây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ca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, chai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B25312-5E47-49FA-8ABF-A0BE3E06DEE8}"/>
              </a:ext>
            </a:extLst>
          </p:cNvPr>
          <p:cNvSpPr txBox="1"/>
          <p:nvPr/>
        </p:nvSpPr>
        <p:spPr>
          <a:xfrm>
            <a:off x="4969400" y="3042467"/>
            <a:ext cx="227720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Lít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tắt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endParaRPr lang="en-US" sz="24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12FFC2-69A9-4E4A-AE67-5133F047F5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318" y="3932501"/>
            <a:ext cx="4050082" cy="2213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7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33" grpId="0" uiExpand="1" build="p"/>
      <p:bldP spid="3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6CA7EE-C3F8-4439-AD47-4590626A4BF6}"/>
              </a:ext>
            </a:extLst>
          </p:cNvPr>
          <p:cNvGrpSpPr/>
          <p:nvPr/>
        </p:nvGrpSpPr>
        <p:grpSpPr>
          <a:xfrm>
            <a:off x="3252540" y="1167531"/>
            <a:ext cx="5791198" cy="635866"/>
            <a:chOff x="1094511" y="1464900"/>
            <a:chExt cx="5791198" cy="63586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D648966-6BF2-4918-897D-35A86D2701DA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810F4D-BEBA-47A4-B6FB-922F20FFCB85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chọn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đúng</a:t>
              </a:r>
              <a:r>
                <a:rPr lang="en-US" sz="2600" dirty="0"/>
                <a:t>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F93F77-434B-4E04-9E51-B12FC4744D71}"/>
              </a:ext>
            </a:extLst>
          </p:cNvPr>
          <p:cNvSpPr txBox="1"/>
          <p:nvPr/>
        </p:nvSpPr>
        <p:spPr>
          <a:xfrm>
            <a:off x="994272" y="1803397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10431-25AE-4E86-8487-C638E926361D}"/>
              </a:ext>
            </a:extLst>
          </p:cNvPr>
          <p:cNvSpPr/>
          <p:nvPr/>
        </p:nvSpPr>
        <p:spPr>
          <a:xfrm>
            <a:off x="900580" y="4420705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D39A76-0978-481A-9E76-248219DCE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3774" y="2683180"/>
            <a:ext cx="2686916" cy="2736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4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BA5E34-C5A1-4ECB-89DD-4BAAB70FC82C}"/>
              </a:ext>
            </a:extLst>
          </p:cNvPr>
          <p:cNvGrpSpPr/>
          <p:nvPr/>
        </p:nvGrpSpPr>
        <p:grpSpPr>
          <a:xfrm>
            <a:off x="1111428" y="301913"/>
            <a:ext cx="9396041" cy="618374"/>
            <a:chOff x="1416228" y="1341004"/>
            <a:chExt cx="9396041" cy="6183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9D9DA8-EAE3-4E64-ACF1-9ACD541AD5EC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?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484F0A2-D6F6-4DDF-990B-9AB15A0B3580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4A4BE-8B98-45D8-AB85-0016881462E0}"/>
              </a:ext>
            </a:extLst>
          </p:cNvPr>
          <p:cNvGrpSpPr/>
          <p:nvPr/>
        </p:nvGrpSpPr>
        <p:grpSpPr>
          <a:xfrm>
            <a:off x="1145211" y="2623631"/>
            <a:ext cx="1888094" cy="2410691"/>
            <a:chOff x="1085143" y="2108983"/>
            <a:chExt cx="1888094" cy="2410691"/>
          </a:xfrm>
        </p:grpSpPr>
        <p:pic>
          <p:nvPicPr>
            <p:cNvPr id="37898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59302E5E-E1EA-4C13-A014-BC60F24744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BA5AFB6-D9D8-41E8-92AE-10752FA0E4A7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4C8D72-CD5A-4ED2-8E31-FBBD8D2778EC}"/>
              </a:ext>
            </a:extLst>
          </p:cNvPr>
          <p:cNvGrpSpPr/>
          <p:nvPr/>
        </p:nvGrpSpPr>
        <p:grpSpPr>
          <a:xfrm>
            <a:off x="3361711" y="689727"/>
            <a:ext cx="1551154" cy="1925093"/>
            <a:chOff x="3711901" y="1083792"/>
            <a:chExt cx="1551154" cy="19250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31CCD6-9994-4A2A-90A3-F8FFA6DD9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CBBA998-AFAC-469B-A833-2A03089F03FA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525C5-7B2B-40B2-873D-734FDD71C0C0}"/>
              </a:ext>
            </a:extLst>
          </p:cNvPr>
          <p:cNvGrpSpPr/>
          <p:nvPr/>
        </p:nvGrpSpPr>
        <p:grpSpPr>
          <a:xfrm>
            <a:off x="6467668" y="854274"/>
            <a:ext cx="2103528" cy="1668316"/>
            <a:chOff x="6832654" y="974443"/>
            <a:chExt cx="2103528" cy="166831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0BF27F-0FE1-4715-9AC4-B7A074136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2BC00A7-E9E0-40C9-B79E-7503974CEBD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734834-E612-41C5-BDA2-DE3BA398E675}"/>
              </a:ext>
            </a:extLst>
          </p:cNvPr>
          <p:cNvGrpSpPr/>
          <p:nvPr/>
        </p:nvGrpSpPr>
        <p:grpSpPr>
          <a:xfrm>
            <a:off x="4840558" y="3633128"/>
            <a:ext cx="1999041" cy="1893312"/>
            <a:chOff x="4701933" y="4210788"/>
            <a:chExt cx="1999041" cy="1893312"/>
          </a:xfrm>
        </p:grpSpPr>
        <p:pic>
          <p:nvPicPr>
            <p:cNvPr id="37900" name="Picture 12" descr="Buckets Royalty Free Vector Image - VectorStock">
              <a:extLst>
                <a:ext uri="{FF2B5EF4-FFF2-40B4-BE49-F238E27FC236}">
                  <a16:creationId xmlns:a16="http://schemas.microsoft.com/office/drawing/2014/main" id="{257ABF2B-8B64-4FB7-ABC7-09CF9F21B3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4E97DD6-E918-474D-AF86-72890D607873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7FBC94-FE73-4896-B730-FE1D23857DDC}"/>
              </a:ext>
            </a:extLst>
          </p:cNvPr>
          <p:cNvGrpSpPr/>
          <p:nvPr/>
        </p:nvGrpSpPr>
        <p:grpSpPr>
          <a:xfrm>
            <a:off x="8735934" y="2311392"/>
            <a:ext cx="2571750" cy="3171825"/>
            <a:chOff x="8744221" y="3179616"/>
            <a:chExt cx="2571750" cy="31718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B25211-38FA-4BEA-BB1A-EA267667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8336EF9-69D4-49CF-88E6-DB1E8A62F408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013C36-78AD-43E3-94C9-EC32C92B653C}"/>
              </a:ext>
            </a:extLst>
          </p:cNvPr>
          <p:cNvGrpSpPr/>
          <p:nvPr/>
        </p:nvGrpSpPr>
        <p:grpSpPr>
          <a:xfrm>
            <a:off x="1592475" y="5096521"/>
            <a:ext cx="952282" cy="648126"/>
            <a:chOff x="1217857" y="4696544"/>
            <a:chExt cx="952282" cy="64812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F8812AC-8BC9-4A18-B9E4-3F221CDA7ED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059CC6-2711-42CC-A3EB-58DA5FD5FE4F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0BF3F7-9E5F-46CC-BE01-77952F4706DE}"/>
              </a:ext>
            </a:extLst>
          </p:cNvPr>
          <p:cNvGrpSpPr/>
          <p:nvPr/>
        </p:nvGrpSpPr>
        <p:grpSpPr>
          <a:xfrm>
            <a:off x="5554672" y="5744647"/>
            <a:ext cx="952282" cy="648126"/>
            <a:chOff x="1217857" y="4696544"/>
            <a:chExt cx="952282" cy="64812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74C3715-4109-4F34-A025-AB0DF2A504F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D216E84-74DD-454F-9CFF-D0ACAAE834DC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C0768D-7FAA-44C4-9479-93B655A47C34}"/>
              </a:ext>
            </a:extLst>
          </p:cNvPr>
          <p:cNvGrpSpPr/>
          <p:nvPr/>
        </p:nvGrpSpPr>
        <p:grpSpPr>
          <a:xfrm>
            <a:off x="3970440" y="2621594"/>
            <a:ext cx="952282" cy="648126"/>
            <a:chOff x="1217857" y="4696544"/>
            <a:chExt cx="952282" cy="64812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C4C28DD-A049-45E9-B03D-A0805C19352E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A86FD7-7155-4C80-A6ED-B77AD1AC0B5F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B3CC25-297E-4562-85F1-05B1B77EE953}"/>
              </a:ext>
            </a:extLst>
          </p:cNvPr>
          <p:cNvGrpSpPr/>
          <p:nvPr/>
        </p:nvGrpSpPr>
        <p:grpSpPr>
          <a:xfrm>
            <a:off x="7236706" y="2576746"/>
            <a:ext cx="952282" cy="648126"/>
            <a:chOff x="1217857" y="4696544"/>
            <a:chExt cx="952282" cy="64812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2F336370-DE33-4DD8-812B-9C514EB751B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FC4B6F-4CD9-46F0-B1A5-EF2BF4446C0E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6ABCBB-1400-4217-9E9C-6A27587FDAAC}"/>
              </a:ext>
            </a:extLst>
          </p:cNvPr>
          <p:cNvGrpSpPr/>
          <p:nvPr/>
        </p:nvGrpSpPr>
        <p:grpSpPr>
          <a:xfrm>
            <a:off x="9751907" y="5744647"/>
            <a:ext cx="952282" cy="648126"/>
            <a:chOff x="1217857" y="4696544"/>
            <a:chExt cx="952282" cy="64812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83BCAC5-63A8-435E-881F-2C73B56F7EB6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C814FE-0C47-4DEC-BF5B-27EB211D6CCE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DE92BD-F3DB-4C0E-A799-060CA7253074}"/>
              </a:ext>
            </a:extLst>
          </p:cNvPr>
          <p:cNvGrpSpPr/>
          <p:nvPr/>
        </p:nvGrpSpPr>
        <p:grpSpPr>
          <a:xfrm>
            <a:off x="1597102" y="5119920"/>
            <a:ext cx="499075" cy="523230"/>
            <a:chOff x="3006280" y="5438577"/>
            <a:chExt cx="569926" cy="57002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1D0AB05-5036-4502-A399-73798E3D13E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A29EC9-BF52-4918-A4C4-C37A1215F825}"/>
                </a:ext>
              </a:extLst>
            </p:cNvPr>
            <p:cNvSpPr txBox="1"/>
            <p:nvPr/>
          </p:nvSpPr>
          <p:spPr>
            <a:xfrm>
              <a:off x="3006280" y="5492758"/>
              <a:ext cx="52770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766ECDE-C3AC-4A78-B0C8-905502F77762}"/>
              </a:ext>
            </a:extLst>
          </p:cNvPr>
          <p:cNvGrpSpPr/>
          <p:nvPr/>
        </p:nvGrpSpPr>
        <p:grpSpPr>
          <a:xfrm>
            <a:off x="3994733" y="2626592"/>
            <a:ext cx="485300" cy="544132"/>
            <a:chOff x="3022010" y="5438577"/>
            <a:chExt cx="554196" cy="59280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EC2AB4F-C40C-4946-B292-03DF5A2F7137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0E6FF11-8369-4469-8694-D9E14238ED8F}"/>
                </a:ext>
              </a:extLst>
            </p:cNvPr>
            <p:cNvSpPr txBox="1"/>
            <p:nvPr/>
          </p:nvSpPr>
          <p:spPr>
            <a:xfrm>
              <a:off x="3137697" y="5528420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A17EA41-F20F-42AC-8667-6369541CB340}"/>
              </a:ext>
            </a:extLst>
          </p:cNvPr>
          <p:cNvGrpSpPr/>
          <p:nvPr/>
        </p:nvGrpSpPr>
        <p:grpSpPr>
          <a:xfrm>
            <a:off x="7277192" y="2600145"/>
            <a:ext cx="485300" cy="523230"/>
            <a:chOff x="3022010" y="5438577"/>
            <a:chExt cx="554196" cy="570029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FE2FAD8-EBD0-4B3D-A7E5-03CC673F334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386692-9F22-40A4-AC25-D022EEE5B219}"/>
                </a:ext>
              </a:extLst>
            </p:cNvPr>
            <p:cNvSpPr txBox="1"/>
            <p:nvPr/>
          </p:nvSpPr>
          <p:spPr>
            <a:xfrm>
              <a:off x="3086425" y="5482102"/>
              <a:ext cx="40675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5C50324-6037-47F3-8604-CCB7F2F79A7D}"/>
              </a:ext>
            </a:extLst>
          </p:cNvPr>
          <p:cNvGrpSpPr/>
          <p:nvPr/>
        </p:nvGrpSpPr>
        <p:grpSpPr>
          <a:xfrm>
            <a:off x="5613237" y="5783826"/>
            <a:ext cx="485300" cy="523230"/>
            <a:chOff x="3022010" y="5438577"/>
            <a:chExt cx="554196" cy="57002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0BF069C-ECD1-45AD-A502-E106BEBACAA7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38A447-4D77-4FA5-BF0B-17ECE6E0C749}"/>
                </a:ext>
              </a:extLst>
            </p:cNvPr>
            <p:cNvSpPr txBox="1"/>
            <p:nvPr/>
          </p:nvSpPr>
          <p:spPr>
            <a:xfrm>
              <a:off x="3069568" y="5492758"/>
              <a:ext cx="40675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681949E-41F4-45C7-BE25-166B7160C8EA}"/>
              </a:ext>
            </a:extLst>
          </p:cNvPr>
          <p:cNvGrpSpPr/>
          <p:nvPr/>
        </p:nvGrpSpPr>
        <p:grpSpPr>
          <a:xfrm>
            <a:off x="9776700" y="5758935"/>
            <a:ext cx="527709" cy="523230"/>
            <a:chOff x="3006280" y="5438577"/>
            <a:chExt cx="602625" cy="570029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967940B-7C46-4E5B-9E7D-8CA67F081028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9BEDDFD-19A6-4391-BFE2-B6EA6D398DD4}"/>
                </a:ext>
              </a:extLst>
            </p:cNvPr>
            <p:cNvSpPr txBox="1"/>
            <p:nvPr/>
          </p:nvSpPr>
          <p:spPr>
            <a:xfrm>
              <a:off x="3006280" y="5492758"/>
              <a:ext cx="602625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69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D9DA8-EAE3-4E64-ACF1-9ACD541AD5EC}"/>
              </a:ext>
            </a:extLst>
          </p:cNvPr>
          <p:cNvSpPr txBox="1"/>
          <p:nvPr/>
        </p:nvSpPr>
        <p:spPr>
          <a:xfrm>
            <a:off x="1714640" y="30191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Số</a:t>
            </a:r>
            <a:r>
              <a:rPr lang="en-US" sz="2600" dirty="0"/>
              <a:t>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A85EAA-1F06-4480-B234-DDD1494BC9C8}"/>
              </a:ext>
            </a:extLst>
          </p:cNvPr>
          <p:cNvSpPr/>
          <p:nvPr/>
        </p:nvSpPr>
        <p:spPr>
          <a:xfrm>
            <a:off x="1161311" y="3635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91818C-2F29-4F43-B5F0-6AE334E847FC}"/>
              </a:ext>
            </a:extLst>
          </p:cNvPr>
          <p:cNvSpPr txBox="1"/>
          <p:nvPr/>
        </p:nvSpPr>
        <p:spPr>
          <a:xfrm>
            <a:off x="1007101" y="870762"/>
            <a:ext cx="1029725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Rót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A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bình</a:t>
            </a:r>
            <a:r>
              <a:rPr lang="en-US" sz="2600" dirty="0"/>
              <a:t> B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061B64-FF3A-42B2-82B9-FCCCC245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19" y="1489136"/>
            <a:ext cx="95726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0C1726-F2AA-4CEB-8FDF-1D5F9E63029C}"/>
              </a:ext>
            </a:extLst>
          </p:cNvPr>
          <p:cNvGrpSpPr/>
          <p:nvPr/>
        </p:nvGrpSpPr>
        <p:grpSpPr>
          <a:xfrm>
            <a:off x="687918" y="4418603"/>
            <a:ext cx="10816163" cy="1600422"/>
            <a:chOff x="687918" y="4418603"/>
            <a:chExt cx="10816163" cy="160042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1F7E1D-0588-472E-97C2-6085145141CF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B </a:t>
              </a:r>
              <a:r>
                <a:rPr lang="en-US" sz="2600" dirty="0" err="1"/>
                <a:t>nhiều</a:t>
              </a:r>
              <a:r>
                <a:rPr lang="en-US" sz="2600" dirty="0"/>
                <a:t> </a:t>
              </a:r>
              <a:r>
                <a:rPr lang="en-US" sz="2600" dirty="0" err="1"/>
                <a:t>hơn</a:t>
              </a:r>
              <a:r>
                <a:rPr lang="en-US" sz="2600" dirty="0"/>
                <a:t> </a:t>
              </a:r>
              <a:r>
                <a:rPr lang="en-US" sz="2600" dirty="0" err="1"/>
                <a:t>lượng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 ở </a:t>
              </a:r>
              <a:r>
                <a:rPr lang="en-US" sz="2600" dirty="0" err="1"/>
                <a:t>bình</a:t>
              </a:r>
              <a:r>
                <a:rPr lang="en-US" sz="2600" dirty="0"/>
                <a:t> A </a:t>
              </a:r>
              <a:r>
                <a:rPr lang="en-US" sz="2600" dirty="0" err="1"/>
                <a:t>là</a:t>
              </a:r>
              <a:r>
                <a:rPr lang="en-US" sz="2600" dirty="0"/>
                <a:t>        </a:t>
              </a:r>
              <a:r>
                <a:rPr lang="en-US" sz="2600" dirty="0" err="1"/>
                <a:t>cốc</a:t>
              </a:r>
              <a:r>
                <a:rPr lang="en-US" sz="2600" dirty="0"/>
                <a:t>.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57FCC0E-FCD3-4545-B4A7-7DBDF0E0BB13}"/>
                </a:ext>
              </a:extLst>
            </p:cNvPr>
            <p:cNvSpPr/>
            <p:nvPr/>
          </p:nvSpPr>
          <p:spPr>
            <a:xfrm>
              <a:off x="4931694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78EB0F7-542A-4E2B-9BCF-8558EF9AD65B}"/>
                </a:ext>
              </a:extLst>
            </p:cNvPr>
            <p:cNvSpPr/>
            <p:nvPr/>
          </p:nvSpPr>
          <p:spPr>
            <a:xfrm>
              <a:off x="9952764" y="4648785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68B51B8-258D-460C-A068-1CA3FB6F00DA}"/>
                </a:ext>
              </a:extLst>
            </p:cNvPr>
            <p:cNvSpPr/>
            <p:nvPr/>
          </p:nvSpPr>
          <p:spPr>
            <a:xfrm>
              <a:off x="9730363" y="5448996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38BBC4-AFA9-45D9-B056-930FCB233DA4}"/>
              </a:ext>
            </a:extLst>
          </p:cNvPr>
          <p:cNvSpPr txBox="1"/>
          <p:nvPr/>
        </p:nvSpPr>
        <p:spPr>
          <a:xfrm>
            <a:off x="5030698" y="4660210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D9A1D2-E7AE-4E30-8BCF-32441E445502}"/>
              </a:ext>
            </a:extLst>
          </p:cNvPr>
          <p:cNvSpPr txBox="1"/>
          <p:nvPr/>
        </p:nvSpPr>
        <p:spPr>
          <a:xfrm>
            <a:off x="10037341" y="4675350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3821EE-EF46-417A-9853-3ECBEC07BD17}"/>
              </a:ext>
            </a:extLst>
          </p:cNvPr>
          <p:cNvSpPr txBox="1"/>
          <p:nvPr/>
        </p:nvSpPr>
        <p:spPr>
          <a:xfrm>
            <a:off x="9844820" y="5464018"/>
            <a:ext cx="38504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3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卡通背景天空漫画云">
            <a:extLst>
              <a:ext uri="{FF2B5EF4-FFF2-40B4-BE49-F238E27FC236}">
                <a16:creationId xmlns:a16="http://schemas.microsoft.com/office/drawing/2014/main" id="{BF3F8FF9-6F33-4BE9-A8BC-AEC796A4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4168067D-410A-4E8D-AEB9-7D471411B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E120183-CA19-471B-957C-EE7C7462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D99A2AFC-B221-4FAC-832B-C5ACBF892C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966BE86F-BA29-44D7-9A24-51D9888FB9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7" name="矩形 40">
            <a:extLst>
              <a:ext uri="{FF2B5EF4-FFF2-40B4-BE49-F238E27FC236}">
                <a16:creationId xmlns:a16="http://schemas.microsoft.com/office/drawing/2014/main" id="{F9169987-00D1-44A5-BA94-BF57AB6CF791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矩形 43">
            <a:extLst>
              <a:ext uri="{FF2B5EF4-FFF2-40B4-BE49-F238E27FC236}">
                <a16:creationId xmlns:a16="http://schemas.microsoft.com/office/drawing/2014/main" id="{EAC7AB6F-6FB5-4E94-84BE-38D31EA05D5E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B2CD6896-4DAB-44F4-8ED0-A765B83F5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DEC793F9-D6BB-46A2-8180-F097BE3EA3E7}"/>
              </a:ext>
            </a:extLst>
          </p:cNvPr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11" name="图片 39">
            <a:extLst>
              <a:ext uri="{FF2B5EF4-FFF2-40B4-BE49-F238E27FC236}">
                <a16:creationId xmlns:a16="http://schemas.microsoft.com/office/drawing/2014/main" id="{F960EE85-33D2-4135-97FC-67259A80F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FB73AF59-5E8C-429C-8123-056B9C767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8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471780" y="656679"/>
            <a:ext cx="5274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hãy hái những bông hoa hồng đẹp nhất để dành tặng mẹ và cô giáo bằng cách trả lời nhanh và đúng các câu hỏi.</a:t>
            </a:r>
          </a:p>
        </p:txBody>
      </p:sp>
      <p:pic>
        <p:nvPicPr>
          <p:cNvPr id="42" name="Picture 2" descr="Káº¿t quáº£ hÃ¬nh áº£nh cho rose cartoon png pin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07" y="-56261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478463" y="37964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8" y="3288688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216" y="4809467"/>
            <a:ext cx="6199318" cy="16039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227214" y="5362509"/>
            <a:ext cx="3770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8/3</a:t>
            </a:r>
          </a:p>
        </p:txBody>
      </p:sp>
    </p:spTree>
    <p:extLst>
      <p:ext uri="{BB962C8B-B14F-4D97-AF65-F5344CB8AC3E}">
        <p14:creationId xmlns:p14="http://schemas.microsoft.com/office/powerpoint/2010/main" val="402924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C7B65D-CCA6-4FBA-8666-D424B6FE5F24}"/>
              </a:ext>
            </a:extLst>
          </p:cNvPr>
          <p:cNvSpPr/>
          <p:nvPr/>
        </p:nvSpPr>
        <p:spPr>
          <a:xfrm>
            <a:off x="1961535" y="178466"/>
            <a:ext cx="8318091" cy="343488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9669" y="2556512"/>
            <a:ext cx="1596902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288" y="2504632"/>
            <a:ext cx="7965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211" y="485638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991959" y="4920919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 quả</a:t>
            </a: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8998721" y="5480954"/>
            <a:ext cx="1669279" cy="1198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5D82C7-A542-435B-ADD2-BF86FDDED2B9}"/>
              </a:ext>
            </a:extLst>
          </p:cNvPr>
          <p:cNvSpPr/>
          <p:nvPr/>
        </p:nvSpPr>
        <p:spPr>
          <a:xfrm>
            <a:off x="1961535" y="178466"/>
            <a:ext cx="8318091" cy="343488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71876" y="2811597"/>
            <a:ext cx="800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con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0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097316" y="5316361"/>
            <a:ext cx="4140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con chó nhẹ hơn</a:t>
            </a: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9169637" y="5101839"/>
            <a:ext cx="1498363" cy="1093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9F0353-2266-4FC5-BCC2-46A4DE0DE02D}"/>
              </a:ext>
            </a:extLst>
          </p:cNvPr>
          <p:cNvSpPr/>
          <p:nvPr/>
        </p:nvSpPr>
        <p:spPr>
          <a:xfrm>
            <a:off x="1961535" y="178466"/>
            <a:ext cx="8318091" cy="343488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34210" y="1359940"/>
            <a:ext cx="4160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12 kg + 23 kg = ?</a:t>
            </a:r>
            <a:endParaRPr lang="en-US" sz="440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0152" y="5051434"/>
            <a:ext cx="136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9366191" y="5051434"/>
            <a:ext cx="1301809" cy="108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D65643-B0F1-4503-A6AF-21B1FD1E10D4}"/>
              </a:ext>
            </a:extLst>
          </p:cNvPr>
          <p:cNvSpPr/>
          <p:nvPr/>
        </p:nvSpPr>
        <p:spPr>
          <a:xfrm>
            <a:off x="575186" y="178466"/>
            <a:ext cx="11090789" cy="343488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32694" y="1684405"/>
            <a:ext cx="473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13 kg - 8 kg + 9 kg= ?</a:t>
            </a:r>
            <a:endParaRPr lang="en-US" sz="400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276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8904718" y="4973652"/>
            <a:ext cx="1427147" cy="1367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6447" y="2068452"/>
            <a:ext cx="6113417" cy="313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+mj-lt"/>
              </a:rPr>
              <a:t>BÀI 16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bg1"/>
                </a:solidFill>
                <a:latin typeface="+mj-lt"/>
              </a:rPr>
              <a:t>LÍT</a:t>
            </a:r>
          </a:p>
          <a:p>
            <a:pPr algn="ctr">
              <a:lnSpc>
                <a:spcPct val="150000"/>
              </a:lnSpc>
            </a:pPr>
            <a:r>
              <a:rPr lang="en-US" sz="3600" b="1" i="1">
                <a:solidFill>
                  <a:schemeClr val="bg1"/>
                </a:solidFill>
                <a:latin typeface="+mj-lt"/>
              </a:rPr>
              <a:t>(Trang 62)</a:t>
            </a:r>
            <a:endParaRPr lang="en-US" sz="3600" b="1" i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+mj-lt"/>
              </a:rPr>
              <a:t>LÀM QUEN VỚI KHỐI LƯỢNG, DUNG TÍCH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1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895FE-B442-4FE9-B298-A28D72A0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6111" y="1438786"/>
            <a:ext cx="2326771" cy="19983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A09462-98A0-46EC-9A2D-95CB75729854}"/>
              </a:ext>
            </a:extLst>
          </p:cNvPr>
          <p:cNvGrpSpPr/>
          <p:nvPr/>
        </p:nvGrpSpPr>
        <p:grpSpPr>
          <a:xfrm>
            <a:off x="5331277" y="1359645"/>
            <a:ext cx="5583579" cy="2069355"/>
            <a:chOff x="5666920" y="1548471"/>
            <a:chExt cx="4531180" cy="1570603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4DEC549-5386-442E-8865-8201F88E2E3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E6CD47-B691-4F58-9989-C120F72DE010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ED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C08D829-1C66-4EEA-B358-9E66D43115C3}"/>
              </a:ext>
            </a:extLst>
          </p:cNvPr>
          <p:cNvSpPr txBox="1"/>
          <p:nvPr/>
        </p:nvSpPr>
        <p:spPr>
          <a:xfrm>
            <a:off x="5386051" y="1706464"/>
            <a:ext cx="5583580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cốc</a:t>
            </a:r>
            <a:r>
              <a:rPr lang="en-US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Cốc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502219-2E6B-4978-BD19-5A05EC0DC77C}"/>
              </a:ext>
            </a:extLst>
          </p:cNvPr>
          <p:cNvGrpSpPr/>
          <p:nvPr/>
        </p:nvGrpSpPr>
        <p:grpSpPr>
          <a:xfrm>
            <a:off x="945897" y="3605439"/>
            <a:ext cx="2934979" cy="2786685"/>
            <a:chOff x="1163611" y="3736067"/>
            <a:chExt cx="2934979" cy="27866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47F578-1D9E-4042-A37F-0E4E87074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713714" y="4867444"/>
              <a:ext cx="727529" cy="1103539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07AF6C-0E72-41D9-B16A-50C4ED71BC0E}"/>
                </a:ext>
              </a:extLst>
            </p:cNvPr>
            <p:cNvGrpSpPr/>
            <p:nvPr/>
          </p:nvGrpSpPr>
          <p:grpSpPr>
            <a:xfrm rot="20168406">
              <a:off x="1163611" y="3736067"/>
              <a:ext cx="1915885" cy="1447800"/>
              <a:chOff x="1475015" y="4374243"/>
              <a:chExt cx="1915885" cy="14478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D75ED5B-8598-435C-BF0E-8F0E1A4ECD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749"/>
              <a:stretch/>
            </p:blipFill>
            <p:spPr>
              <a:xfrm>
                <a:off x="1475015" y="4374243"/>
                <a:ext cx="1796823" cy="14478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8F6B00-A158-4957-A943-753015E01A14}"/>
                  </a:ext>
                </a:extLst>
              </p:cNvPr>
              <p:cNvSpPr/>
              <p:nvPr/>
            </p:nvSpPr>
            <p:spPr>
              <a:xfrm>
                <a:off x="3177540" y="4632960"/>
                <a:ext cx="213360" cy="236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B92FDA-B299-45EB-A199-5A79AB225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160449" y="5215623"/>
              <a:ext cx="727529" cy="11035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0BE755-6CDA-470B-AC96-5823CBF1B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3371061" y="5041533"/>
              <a:ext cx="727529" cy="110353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498C0A-F7A7-4F33-B864-A6BB4A346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69201" t="45607"/>
            <a:stretch/>
          </p:blipFill>
          <p:spPr>
            <a:xfrm>
              <a:off x="2899074" y="5419213"/>
              <a:ext cx="727529" cy="110353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6BCBB7-B686-40EC-9C8B-79E75FFAC567}"/>
              </a:ext>
            </a:extLst>
          </p:cNvPr>
          <p:cNvGrpSpPr/>
          <p:nvPr/>
        </p:nvGrpSpPr>
        <p:grpSpPr>
          <a:xfrm>
            <a:off x="4724901" y="4050317"/>
            <a:ext cx="5583579" cy="2069355"/>
            <a:chOff x="5666920" y="1548471"/>
            <a:chExt cx="4531180" cy="1570603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20514D37-F8AA-4A00-9821-3DA1D2286484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0B0F7C8A-D13B-4D70-8B8C-9B08474803D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281407-1226-4C52-AE0A-04493C24A90C}"/>
              </a:ext>
            </a:extLst>
          </p:cNvPr>
          <p:cNvSpPr txBox="1"/>
          <p:nvPr/>
        </p:nvSpPr>
        <p:spPr>
          <a:xfrm>
            <a:off x="4732781" y="4316300"/>
            <a:ext cx="551648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Rót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sang 4 </a:t>
            </a:r>
            <a:r>
              <a:rPr lang="en-US" sz="2400" dirty="0" err="1"/>
              <a:t>cốc</a:t>
            </a:r>
            <a:r>
              <a:rPr lang="en-US" sz="2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ở </a:t>
            </a:r>
            <a:r>
              <a:rPr lang="en-US" sz="2400" dirty="0" err="1"/>
              <a:t>cả</a:t>
            </a:r>
            <a:r>
              <a:rPr lang="en-US" sz="2400" dirty="0"/>
              <a:t> 4 </a:t>
            </a:r>
            <a:r>
              <a:rPr lang="en-US" sz="2400" dirty="0" err="1"/>
              <a:t>cốc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2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6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7.Thuchanhvatrainghiemvoicacdonviki-lo-gam,lit[20210604094550206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325</Words>
  <Application>Microsoft Office PowerPoint</Application>
  <PresentationFormat>Widescreen</PresentationFormat>
  <Paragraphs>68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Arial-Rounded</vt:lpstr>
      <vt:lpstr>Book Antiqua</vt:lpstr>
      <vt:lpstr>Calibri</vt:lpstr>
      <vt:lpstr>Calibri Light</vt:lpstr>
      <vt:lpstr>UTM Avo</vt:lpstr>
      <vt:lpstr>UTM Cookies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490</cp:revision>
  <dcterms:created xsi:type="dcterms:W3CDTF">2021-06-02T01:34:28Z</dcterms:created>
  <dcterms:modified xsi:type="dcterms:W3CDTF">2021-10-29T14:45:24Z</dcterms:modified>
</cp:coreProperties>
</file>