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28" r:id="rId3"/>
    <p:sldMasterId id="2147483740" r:id="rId4"/>
    <p:sldMasterId id="2147483753" r:id="rId5"/>
    <p:sldMasterId id="2147483766" r:id="rId6"/>
    <p:sldMasterId id="2147483779" r:id="rId7"/>
    <p:sldMasterId id="2147483792" r:id="rId8"/>
    <p:sldMasterId id="2147483805" r:id="rId9"/>
  </p:sldMasterIdLst>
  <p:notesMasterIdLst>
    <p:notesMasterId r:id="rId24"/>
  </p:notesMasterIdLst>
  <p:sldIdLst>
    <p:sldId id="357" r:id="rId10"/>
    <p:sldId id="359" r:id="rId11"/>
    <p:sldId id="360" r:id="rId12"/>
    <p:sldId id="361" r:id="rId13"/>
    <p:sldId id="362" r:id="rId14"/>
    <p:sldId id="363" r:id="rId15"/>
    <p:sldId id="364" r:id="rId16"/>
    <p:sldId id="358" r:id="rId17"/>
    <p:sldId id="341" r:id="rId18"/>
    <p:sldId id="342" r:id="rId19"/>
    <p:sldId id="345" r:id="rId20"/>
    <p:sldId id="346" r:id="rId21"/>
    <p:sldId id="347" r:id="rId22"/>
    <p:sldId id="356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FEEEEE"/>
    <a:srgbClr val="FF0066"/>
    <a:srgbClr val="F0F4D9"/>
    <a:srgbClr val="FFFF99"/>
    <a:srgbClr val="C4BD97"/>
    <a:srgbClr val="9E9D96"/>
    <a:srgbClr val="B9CDE5"/>
    <a:srgbClr val="B7DEE8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D0D44-DFB1-4373-848D-ADD93EDB9CD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87C86-92B1-4913-9D87-BC0F182C5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7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64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78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773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88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849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45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001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53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110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981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77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64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9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26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95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439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29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228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480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39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04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2021/10/28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4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70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90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90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2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89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6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61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74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66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11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53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51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51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9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01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56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11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6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98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41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86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6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03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61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53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18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238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8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89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02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68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45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8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34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260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07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1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56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80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59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5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27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49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228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42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2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7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39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632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12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93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906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25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43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06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3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0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612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99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144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386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37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010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21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083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951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3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9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3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9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19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4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8.wm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96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108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24130-0002-4DD9-AA2D-0A3987943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0" y="254398"/>
            <a:ext cx="1721886" cy="17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3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93C491-2114-49E9-AC55-7C465AA758DC}"/>
              </a:ext>
            </a:extLst>
          </p:cNvPr>
          <p:cNvGrpSpPr/>
          <p:nvPr/>
        </p:nvGrpSpPr>
        <p:grpSpPr>
          <a:xfrm>
            <a:off x="6221947" y="1829409"/>
            <a:ext cx="4652034" cy="4255794"/>
            <a:chOff x="6221947" y="1829409"/>
            <a:chExt cx="4652034" cy="42557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E926C6-31F0-4FDB-932A-1E0A6F2C7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7F9914-7BD8-4E86-811F-8C8A8F27FE4B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8F0F9-0D86-4A6C-9CC0-A3251DA9ACCE}"/>
              </a:ext>
            </a:extLst>
          </p:cNvPr>
          <p:cNvGrpSpPr/>
          <p:nvPr/>
        </p:nvGrpSpPr>
        <p:grpSpPr>
          <a:xfrm>
            <a:off x="1064217" y="1829409"/>
            <a:ext cx="4546874" cy="4255794"/>
            <a:chOff x="1064217" y="1829409"/>
            <a:chExt cx="4546874" cy="42557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53E111-D01F-40F1-A653-38E4DADB0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298D50-AFC6-4E93-9B96-2FF96FA12E79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255AC9-60CE-49BC-B0C9-AE782F74E777}"/>
              </a:ext>
            </a:extLst>
          </p:cNvPr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Nặng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5EF28-06E8-4DDA-AB30-169D8B979525}"/>
              </a:ext>
            </a:extLst>
          </p:cNvPr>
          <p:cNvSpPr txBox="1"/>
          <p:nvPr/>
        </p:nvSpPr>
        <p:spPr>
          <a:xfrm>
            <a:off x="1064217" y="1829456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b="1" dirty="0" err="1"/>
              <a:t>nhẹ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5D738-2806-4A89-BD1F-7EC12C0CCCB0}"/>
              </a:ext>
            </a:extLst>
          </p:cNvPr>
          <p:cNvSpPr txBox="1"/>
          <p:nvPr/>
        </p:nvSpPr>
        <p:spPr>
          <a:xfrm>
            <a:off x="6240614" y="1829409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dưa</a:t>
            </a:r>
            <a:r>
              <a:rPr lang="en-US" sz="2600" dirty="0"/>
              <a:t> </a:t>
            </a:r>
            <a:r>
              <a:rPr lang="en-US" sz="2600" dirty="0" err="1"/>
              <a:t>hấu</a:t>
            </a:r>
            <a:r>
              <a:rPr lang="en-US" sz="2600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bằng</a:t>
            </a:r>
            <a:r>
              <a:rPr lang="en-US" sz="2600" b="1" dirty="0"/>
              <a:t> </a:t>
            </a:r>
            <a:r>
              <a:rPr lang="en-US" sz="2600" dirty="0"/>
              <a:t>2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bưởi</a:t>
            </a:r>
            <a:r>
              <a:rPr lang="en-US" sz="2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0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6CA7EE-C3F8-4439-AD47-4590626A4BF6}"/>
              </a:ext>
            </a:extLst>
          </p:cNvPr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648966-6BF2-4918-897D-35A86D2701DA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810F4D-BEBA-47A4-B6FB-922F20FFCB85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F93F77-434B-4E04-9E51-B12FC4744D71}"/>
              </a:ext>
            </a:extLst>
          </p:cNvPr>
          <p:cNvSpPr txBox="1"/>
          <p:nvPr/>
        </p:nvSpPr>
        <p:spPr>
          <a:xfrm>
            <a:off x="980419" y="2013136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nhẹ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bằng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384992-DB85-4851-84F9-521CDB095738}"/>
              </a:ext>
            </a:extLst>
          </p:cNvPr>
          <p:cNvGrpSpPr/>
          <p:nvPr/>
        </p:nvGrpSpPr>
        <p:grpSpPr>
          <a:xfrm>
            <a:off x="6096000" y="2603640"/>
            <a:ext cx="5267977" cy="3086829"/>
            <a:chOff x="6622473" y="3327552"/>
            <a:chExt cx="4636943" cy="2571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4D17FB-092E-4A3B-8F9C-5B457CF7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DAC8F1-3D1A-4EE6-BC3B-442C04E7B45D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9310431-25AE-4E86-8487-C638E926361D}"/>
              </a:ext>
            </a:extLst>
          </p:cNvPr>
          <p:cNvSpPr/>
          <p:nvPr/>
        </p:nvSpPr>
        <p:spPr>
          <a:xfrm>
            <a:off x="886723" y="2273250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BA5E34-C5A1-4ECB-89DD-4BAAB70FC82C}"/>
              </a:ext>
            </a:extLst>
          </p:cNvPr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9D9DA8-EAE3-4E64-ACF1-9ACD541AD5EC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trả</a:t>
              </a:r>
              <a:r>
                <a:rPr lang="en-US" sz="2600" dirty="0"/>
                <a:t> </a:t>
              </a:r>
              <a:r>
                <a:rPr lang="en-US" sz="2600" dirty="0" err="1"/>
                <a:t>lời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hỏi</a:t>
              </a:r>
              <a:r>
                <a:rPr lang="en-US" sz="2600" dirty="0"/>
                <a:t>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84F0A2-D6F6-4DDF-990B-9AB15A0B3580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DCC51D-2266-44BF-BFB1-35A8048B9967}"/>
              </a:ext>
            </a:extLst>
          </p:cNvPr>
          <p:cNvGrpSpPr/>
          <p:nvPr/>
        </p:nvGrpSpPr>
        <p:grpSpPr>
          <a:xfrm>
            <a:off x="1553050" y="984584"/>
            <a:ext cx="3959560" cy="3131127"/>
            <a:chOff x="1373038" y="735584"/>
            <a:chExt cx="5829300" cy="4609673"/>
          </a:xfrm>
        </p:grpSpPr>
        <p:pic>
          <p:nvPicPr>
            <p:cNvPr id="37894" name="Picture 6" descr="Furry Bunny Cartoon HD Stock Images | Shutterstock">
              <a:extLst>
                <a:ext uri="{FF2B5EF4-FFF2-40B4-BE49-F238E27FC236}">
                  <a16:creationId xmlns:a16="http://schemas.microsoft.com/office/drawing/2014/main" id="{A3D6B95D-2B35-4330-8BFC-3D67BB403C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4FC26CAE-F43E-48CF-8DE6-CEA61AA9B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0" name="Picture 2" descr="Waage - Illustrationen und Vektorgrafiken - iStock">
              <a:extLst>
                <a:ext uri="{FF2B5EF4-FFF2-40B4-BE49-F238E27FC236}">
                  <a16:creationId xmlns:a16="http://schemas.microsoft.com/office/drawing/2014/main" id="{1DB44EBF-E1C6-4942-B62C-DC6FB33DA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1EF84-9549-4177-AE3C-84AE36B79781}"/>
              </a:ext>
            </a:extLst>
          </p:cNvPr>
          <p:cNvGrpSpPr/>
          <p:nvPr/>
        </p:nvGrpSpPr>
        <p:grpSpPr>
          <a:xfrm>
            <a:off x="6739436" y="137680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A85F21-19F5-4E3C-BECD-E3A73612F7D9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E5EE5B3E-E603-4D5F-9548-280829C528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08CB92E5-9D12-42E7-81BC-26A39E92E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896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D8E59A2-89D8-4143-AD2D-77DF5133C3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85D-566B-44C2-982D-191EAC5BF7A8}"/>
              </a:ext>
            </a:extLst>
          </p:cNvPr>
          <p:cNvSpPr txBox="1"/>
          <p:nvPr/>
        </p:nvSpPr>
        <p:spPr>
          <a:xfrm>
            <a:off x="857373" y="313168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nhẹ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20DDA-2099-4DF1-990F-F3CB64FC22F5}"/>
              </a:ext>
            </a:extLst>
          </p:cNvPr>
          <p:cNvSpPr txBox="1"/>
          <p:nvPr/>
        </p:nvSpPr>
        <p:spPr>
          <a:xfrm>
            <a:off x="1493004" y="364316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65B6F-A647-4913-82A5-6733E7249678}"/>
              </a:ext>
            </a:extLst>
          </p:cNvPr>
          <p:cNvSpPr txBox="1"/>
          <p:nvPr/>
        </p:nvSpPr>
        <p:spPr>
          <a:xfrm>
            <a:off x="1493003" y="464663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29254-9068-442C-ACA7-68F8196015C1}"/>
              </a:ext>
            </a:extLst>
          </p:cNvPr>
          <p:cNvSpPr txBox="1"/>
          <p:nvPr/>
        </p:nvSpPr>
        <p:spPr>
          <a:xfrm>
            <a:off x="1493003" y="550852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nhẹ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9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D9DA8-EAE3-4E64-ACF1-9ACD541AD5EC}"/>
              </a:ext>
            </a:extLst>
          </p:cNvPr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dirty="0" err="1"/>
              <a:t>tranh</a:t>
            </a:r>
            <a:r>
              <a:rPr lang="en-US" sz="2600" dirty="0"/>
              <a:t> </a:t>
            </a:r>
            <a:r>
              <a:rPr lang="en-US" sz="2600" dirty="0" err="1"/>
              <a:t>rồi</a:t>
            </a:r>
            <a:r>
              <a:rPr lang="en-US" sz="2600" dirty="0"/>
              <a:t> </a:t>
            </a:r>
            <a:r>
              <a:rPr lang="en-US" sz="2600" dirty="0" err="1"/>
              <a:t>trả</a:t>
            </a:r>
            <a:r>
              <a:rPr lang="en-US" sz="2600" dirty="0"/>
              <a:t> </a:t>
            </a:r>
            <a:r>
              <a:rPr lang="en-US" sz="2600" dirty="0" err="1"/>
              <a:t>lời</a:t>
            </a:r>
            <a:r>
              <a:rPr lang="en-US" sz="2600" dirty="0"/>
              <a:t> </a:t>
            </a:r>
            <a:r>
              <a:rPr lang="en-US" sz="2600" dirty="0" err="1"/>
              <a:t>câu</a:t>
            </a:r>
            <a:r>
              <a:rPr lang="en-US" sz="2600" dirty="0"/>
              <a:t> </a:t>
            </a:r>
            <a:r>
              <a:rPr lang="en-US" sz="2600" dirty="0" err="1"/>
              <a:t>hỏi</a:t>
            </a:r>
            <a:r>
              <a:rPr lang="en-US" sz="26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85D-566B-44C2-982D-191EAC5BF7A8}"/>
              </a:ext>
            </a:extLst>
          </p:cNvPr>
          <p:cNvSpPr txBox="1"/>
          <p:nvPr/>
        </p:nvSpPr>
        <p:spPr>
          <a:xfrm>
            <a:off x="2770169" y="302084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cam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bưởi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20DDA-2099-4DF1-990F-F3CB64FC22F5}"/>
              </a:ext>
            </a:extLst>
          </p:cNvPr>
          <p:cNvSpPr txBox="1"/>
          <p:nvPr/>
        </p:nvSpPr>
        <p:spPr>
          <a:xfrm>
            <a:off x="3405800" y="353232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cam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4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65B6F-A647-4913-82A5-6733E7249678}"/>
              </a:ext>
            </a:extLst>
          </p:cNvPr>
          <p:cNvSpPr txBox="1"/>
          <p:nvPr/>
        </p:nvSpPr>
        <p:spPr>
          <a:xfrm>
            <a:off x="3405799" y="453579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táo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3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29254-9068-442C-ACA7-68F8196015C1}"/>
              </a:ext>
            </a:extLst>
          </p:cNvPr>
          <p:cNvSpPr txBox="1"/>
          <p:nvPr/>
        </p:nvSpPr>
        <p:spPr>
          <a:xfrm>
            <a:off x="3405799" y="5397680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bưởi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7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A85EAA-1F06-4480-B234-DDD1494BC9C8}"/>
              </a:ext>
            </a:extLst>
          </p:cNvPr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D434-1A24-45EC-9A33-6DA34569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73" y="966773"/>
            <a:ext cx="10353675" cy="2200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3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293" y="-39732"/>
            <a:ext cx="1926338" cy="1926338"/>
          </a:xfrm>
          <a:prstGeom prst="rect">
            <a:avLst/>
          </a:prstGeom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058400" y="63374"/>
            <a:ext cx="2133600" cy="95061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FF0000"/>
                </a:solidFill>
              </a:rPr>
              <a:t>Học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bài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mới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355131" y="5392593"/>
            <a:ext cx="2254076" cy="1397505"/>
          </a:xfrm>
          <a:prstGeom prst="rect">
            <a:avLst/>
          </a:prstGeom>
        </p:spPr>
      </p:pic>
      <p:sp>
        <p:nvSpPr>
          <p:cNvPr id="28" name="Round Diagonal Corner Rectangle 26">
            <a:extLst>
              <a:ext uri="{FF2B5EF4-FFF2-40B4-BE49-F238E27FC236}">
                <a16:creationId xmlns:a16="http://schemas.microsoft.com/office/drawing/2014/main" id="{8261767C-64E1-47B7-89C9-D2C202A53B6F}"/>
              </a:ext>
            </a:extLst>
          </p:cNvPr>
          <p:cNvSpPr/>
          <p:nvPr/>
        </p:nvSpPr>
        <p:spPr>
          <a:xfrm>
            <a:off x="2290639" y="1205420"/>
            <a:ext cx="7713447" cy="824868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Bể cá thứ nhất có 8 con cá, bể cá thứ 2 nhiều hơn bể cá thứ nhất 6 con cá. Hỏi bể cá thứ 2 có mấy con cá?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28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Round Diagonal Corner Rectangle 26">
            <a:extLst>
              <a:ext uri="{FF2B5EF4-FFF2-40B4-BE49-F238E27FC236}">
                <a16:creationId xmlns:a16="http://schemas.microsoft.com/office/drawing/2014/main" id="{433F0630-8DF8-45EA-BEAC-18EB41F8DD23}"/>
              </a:ext>
            </a:extLst>
          </p:cNvPr>
          <p:cNvSpPr/>
          <p:nvPr/>
        </p:nvSpPr>
        <p:spPr>
          <a:xfrm>
            <a:off x="2290639" y="1205420"/>
            <a:ext cx="7713447" cy="824868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lớn nhất có 1 chữ số cộng 5 bằng mấy?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28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73085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2503918" y="1595000"/>
            <a:ext cx="6597354" cy="1407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15: Ki- </a:t>
            </a:r>
            <a:r>
              <a:rPr lang="en-GB" sz="44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GB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gam</a:t>
            </a:r>
          </a:p>
          <a:p>
            <a:pPr algn="ctr">
              <a:lnSpc>
                <a:spcPct val="150000"/>
              </a:lnSpc>
            </a:pPr>
            <a:r>
              <a:rPr lang="en-GB" sz="3200" i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(SGK – tr. 57)</a:t>
            </a:r>
            <a:endParaRPr lang="vi-VN" sz="3200" i="1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5AC9-60CE-49BC-B0C9-AE782F74E777}"/>
              </a:ext>
            </a:extLst>
          </p:cNvPr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Nặng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E15-67E8-489A-AC3A-4AC9D8D0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448503"/>
            <a:ext cx="8094203" cy="3960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2289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5.Kilogam[20210606165332988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4699</TotalTime>
  <Words>435</Words>
  <Application>Microsoft Office PowerPoint</Application>
  <PresentationFormat>Widescreen</PresentationFormat>
  <Paragraphs>111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.VnBlack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Wingdings</vt:lpstr>
      <vt:lpstr>Office Theme</vt:lpstr>
      <vt:lpstr>3_Office 主题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438</cp:revision>
  <dcterms:created xsi:type="dcterms:W3CDTF">2021-06-02T01:34:28Z</dcterms:created>
  <dcterms:modified xsi:type="dcterms:W3CDTF">2021-10-28T15:55:14Z</dcterms:modified>
</cp:coreProperties>
</file>