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8" r:id="rId2"/>
    <p:sldMasterId id="2147483740" r:id="rId3"/>
    <p:sldMasterId id="2147483752" r:id="rId4"/>
    <p:sldMasterId id="2147483764" r:id="rId5"/>
    <p:sldMasterId id="2147483776" r:id="rId6"/>
    <p:sldMasterId id="2147483788" r:id="rId7"/>
    <p:sldMasterId id="2147483800" r:id="rId8"/>
  </p:sldMasterIdLst>
  <p:notesMasterIdLst>
    <p:notesMasterId r:id="rId22"/>
  </p:notesMasterIdLst>
  <p:sldIdLst>
    <p:sldId id="344" r:id="rId9"/>
    <p:sldId id="346" r:id="rId10"/>
    <p:sldId id="347" r:id="rId11"/>
    <p:sldId id="348" r:id="rId12"/>
    <p:sldId id="349" r:id="rId13"/>
    <p:sldId id="350" r:id="rId14"/>
    <p:sldId id="351" r:id="rId15"/>
    <p:sldId id="345" r:id="rId16"/>
    <p:sldId id="334" r:id="rId17"/>
    <p:sldId id="333" r:id="rId18"/>
    <p:sldId id="335" r:id="rId19"/>
    <p:sldId id="336" r:id="rId20"/>
    <p:sldId id="343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D61FC-D6B5-497B-AAE0-51E4E5F60DF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96E8-5C52-4649-A9D5-ABC7C7989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9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797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919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62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780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67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172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1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971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47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410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08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6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57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7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45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7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50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9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67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57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00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3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86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1355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43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95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63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4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99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5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1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9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38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30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16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6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3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85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3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546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635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130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95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0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32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18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7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39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62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1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62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69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3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80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09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92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3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430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2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2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4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9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89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64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61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61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41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8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31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2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2021/10/28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42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7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039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199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5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84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964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499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275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816" r:id="rId12"/>
    <p:sldLayoutId id="2147483817" r:id="rId13"/>
    <p:sldLayoutId id="2147483701" r:id="rId14"/>
    <p:sldLayoutId id="2147483702" r:id="rId15"/>
    <p:sldLayoutId id="2147483703" r:id="rId16"/>
    <p:sldLayoutId id="2147483705" r:id="rId17"/>
    <p:sldLayoutId id="2147483662" r:id="rId18"/>
    <p:sldLayoutId id="2147483663" r:id="rId19"/>
    <p:sldLayoutId id="2147483664" r:id="rId20"/>
    <p:sldLayoutId id="2147483665" r:id="rId21"/>
    <p:sldLayoutId id="2147483675" r:id="rId22"/>
    <p:sldLayoutId id="2147483692" r:id="rId23"/>
    <p:sldLayoutId id="2147483694" r:id="rId24"/>
    <p:sldLayoutId id="2147483693" r:id="rId25"/>
    <p:sldLayoutId id="2147483691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97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8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534F-CFF5-4D3A-929B-68280BDF8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EB06-1F12-443B-A457-220572B00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7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1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15.jpg"/><Relationship Id="rId16" Type="http://schemas.microsoft.com/office/2007/relationships/hdphoto" Target="../media/hdphoto8.wdp"/><Relationship Id="rId1" Type="http://schemas.openxmlformats.org/officeDocument/2006/relationships/slideLayout" Target="../slideLayouts/slideLayout57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slide" Target="slide5.xml"/><Relationship Id="rId2" Type="http://schemas.openxmlformats.org/officeDocument/2006/relationships/image" Target="../media/image15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8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7.wdp"/><Relationship Id="rId17" Type="http://schemas.microsoft.com/office/2007/relationships/hdphoto" Target="../media/hdphoto9.wdp"/><Relationship Id="rId2" Type="http://schemas.openxmlformats.org/officeDocument/2006/relationships/image" Target="../media/image15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9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8.wdp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12" Type="http://schemas.openxmlformats.org/officeDocument/2006/relationships/image" Target="../media/image23.png"/><Relationship Id="rId17" Type="http://schemas.microsoft.com/office/2007/relationships/hdphoto" Target="../media/hdphoto10.wdp"/><Relationship Id="rId2" Type="http://schemas.openxmlformats.org/officeDocument/2006/relationships/image" Target="../media/image15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microsoft.com/office/2007/relationships/hdphoto" Target="../media/hdphoto11.wdp"/><Relationship Id="rId4" Type="http://schemas.openxmlformats.org/officeDocument/2006/relationships/image" Target="../media/image19.png"/><Relationship Id="rId9" Type="http://schemas.microsoft.com/office/2007/relationships/hdphoto" Target="../media/hdphoto6.wdp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1F0A4-FED5-4867-BCAC-A279A5F5C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4" y="239649"/>
            <a:ext cx="1446550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F2756E-1510-4D57-A82D-A4390E8E461A}"/>
              </a:ext>
            </a:extLst>
          </p:cNvPr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BA7C-B4EB-4F4E-A7AD-26B6DC85C5A1}"/>
              </a:ext>
            </a:extLst>
          </p:cNvPr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03D54-EB08-4A21-9F63-403B45ACDD06}"/>
              </a:ext>
            </a:extLst>
          </p:cNvPr>
          <p:cNvGrpSpPr/>
          <p:nvPr/>
        </p:nvGrpSpPr>
        <p:grpSpPr>
          <a:xfrm>
            <a:off x="1287753" y="1925784"/>
            <a:ext cx="4447669" cy="3295319"/>
            <a:chOff x="1054383" y="1482436"/>
            <a:chExt cx="4447669" cy="3295319"/>
          </a:xfrm>
        </p:grpSpPr>
        <p:pic>
          <p:nvPicPr>
            <p:cNvPr id="31746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0787D23D-72CB-44E7-9B48-17CDB1A25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20F021-D5C1-4543-A2B9-33754626078B}"/>
                </a:ext>
              </a:extLst>
            </p:cNvPr>
            <p:cNvSpPr txBox="1"/>
            <p:nvPr/>
          </p:nvSpPr>
          <p:spPr>
            <a:xfrm>
              <a:off x="1904991" y="240008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9 + 7 – 8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4653A-E9DC-4D20-AAC0-5BC882C735AB}"/>
              </a:ext>
            </a:extLst>
          </p:cNvPr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11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:a16="http://schemas.microsoft.com/office/drawing/2014/main" id="{4838BF08-78A5-4ECA-BA7B-CAC1C9F6F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DAC178-6902-4C56-B7F7-C3D4AB772242}"/>
                </a:ext>
              </a:extLst>
            </p:cNvPr>
            <p:cNvSpPr txBox="1"/>
            <p:nvPr/>
          </p:nvSpPr>
          <p:spPr>
            <a:xfrm>
              <a:off x="1904991" y="2400088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6 + 5 + 4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CBA2C0-1811-4387-A113-93451BB34641}"/>
              </a:ext>
            </a:extLst>
          </p:cNvPr>
          <p:cNvSpPr txBox="1"/>
          <p:nvPr/>
        </p:nvSpPr>
        <p:spPr>
          <a:xfrm>
            <a:off x="2465359" y="32713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16 – 8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E214-34BE-40A4-8DDA-402366F557B8}"/>
              </a:ext>
            </a:extLst>
          </p:cNvPr>
          <p:cNvSpPr txBox="1"/>
          <p:nvPr/>
        </p:nvSpPr>
        <p:spPr>
          <a:xfrm>
            <a:off x="7467650" y="3302266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11 + 4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đợt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trại</a:t>
            </a:r>
            <a:r>
              <a:rPr lang="en-US" sz="2600" dirty="0"/>
              <a:t> </a:t>
            </a:r>
            <a:r>
              <a:rPr lang="en-US" sz="2600" dirty="0" err="1"/>
              <a:t>hè</a:t>
            </a:r>
            <a:r>
              <a:rPr lang="en-US" sz="2600" dirty="0"/>
              <a:t>, Nam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11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,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Nam 3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3911212" y="1429439"/>
            <a:ext cx="5164549" cy="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solidFill>
                  <a:srgbClr val="FF0000"/>
                </a:solidFill>
              </a:rPr>
              <a:t>Tóm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n-US" sz="2500" i="1" dirty="0" err="1">
                <a:solidFill>
                  <a:srgbClr val="FF0000"/>
                </a:solidFill>
              </a:rPr>
              <a:t>tắt</a:t>
            </a:r>
            <a:endParaRPr lang="en-US" sz="25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 dirty="0"/>
              <a:t>Nam  : 11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 </a:t>
            </a:r>
            <a:r>
              <a:rPr lang="en-US" sz="2500" dirty="0" err="1"/>
              <a:t>ít</a:t>
            </a:r>
            <a:r>
              <a:rPr lang="en-US" sz="2500" dirty="0"/>
              <a:t> </a:t>
            </a:r>
            <a:r>
              <a:rPr lang="en-US" sz="2500" dirty="0" err="1"/>
              <a:t>hơn</a:t>
            </a:r>
            <a:r>
              <a:rPr lang="en-US" sz="2500" dirty="0"/>
              <a:t> Nam: 3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Mai: …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r>
              <a:rPr lang="en-US" sz="25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5678267" y="4045127"/>
            <a:ext cx="5406720" cy="24188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11 – 3 = 8 (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    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E5887-481C-45DA-8577-DA590C4B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A47B82-7927-44CB-9A24-ABC1B6FEBEDF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244150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CBF9B09-BD56-4815-B9EB-B41BD4865C7A}"/>
              </a:ext>
            </a:extLst>
          </p:cNvPr>
          <p:cNvSpPr/>
          <p:nvPr/>
        </p:nvSpPr>
        <p:spPr>
          <a:xfrm>
            <a:off x="1188040" y="63707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7006A-95A8-48DA-882E-7F53A223FCD2}"/>
              </a:ext>
            </a:extLst>
          </p:cNvPr>
          <p:cNvSpPr txBox="1"/>
          <p:nvPr/>
        </p:nvSpPr>
        <p:spPr>
          <a:xfrm>
            <a:off x="1711261" y="540950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76E7AB-2A3C-40EA-A2F2-68BC27494018}"/>
              </a:ext>
            </a:extLst>
          </p:cNvPr>
          <p:cNvGrpSpPr/>
          <p:nvPr/>
        </p:nvGrpSpPr>
        <p:grpSpPr>
          <a:xfrm>
            <a:off x="2343378" y="1809465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D9C9DC-8A55-4BCC-BBC4-12F13562DE72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3B3723-5058-42DB-959B-F540FCDCAC60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C8CE81-D6E2-4818-9826-E49F4597CC86}"/>
              </a:ext>
            </a:extLst>
          </p:cNvPr>
          <p:cNvGrpSpPr/>
          <p:nvPr/>
        </p:nvGrpSpPr>
        <p:grpSpPr>
          <a:xfrm>
            <a:off x="7058994" y="1809465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948771E-9541-4DCD-9256-D01B4AE157B3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741E55-8EF5-4198-8AB4-3FCA831874BE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D8F82-A6B5-4C89-8028-24D08C382881}"/>
              </a:ext>
            </a:extLst>
          </p:cNvPr>
          <p:cNvGrpSpPr/>
          <p:nvPr/>
        </p:nvGrpSpPr>
        <p:grpSpPr>
          <a:xfrm>
            <a:off x="2322896" y="3704465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4D82DA-C724-472C-BB48-956F5BB833F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589D27-8E95-477D-8D25-D436087B9271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18550-8246-42C7-864A-2A3F94BD2AA8}"/>
              </a:ext>
            </a:extLst>
          </p:cNvPr>
          <p:cNvGrpSpPr/>
          <p:nvPr/>
        </p:nvGrpSpPr>
        <p:grpSpPr>
          <a:xfrm>
            <a:off x="7058994" y="3704465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CBF74F-5D78-47BF-A179-173FFC04D0D8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22183E-CA4B-4D9B-8249-061155A98CCA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– 4 &lt; 17 – 9 </a:t>
              </a:r>
            </a:p>
          </p:txBody>
        </p:sp>
      </p:grpSp>
      <p:pic>
        <p:nvPicPr>
          <p:cNvPr id="34818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FE92DB50-7AB4-4D1A-B018-F0AC1FA7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376DFE-06B0-4724-A580-CC3CD5CF0898}"/>
              </a:ext>
            </a:extLst>
          </p:cNvPr>
          <p:cNvSpPr/>
          <p:nvPr/>
        </p:nvSpPr>
        <p:spPr>
          <a:xfrm>
            <a:off x="5133007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FE55C-BE38-4909-A12B-7C51EB250CB7}"/>
              </a:ext>
            </a:extLst>
          </p:cNvPr>
          <p:cNvSpPr/>
          <p:nvPr/>
        </p:nvSpPr>
        <p:spPr>
          <a:xfrm>
            <a:off x="10459160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C05802-D786-498D-974A-32CB5FF25469}"/>
              </a:ext>
            </a:extLst>
          </p:cNvPr>
          <p:cNvSpPr/>
          <p:nvPr/>
        </p:nvSpPr>
        <p:spPr>
          <a:xfrm>
            <a:off x="5133007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679D91-8E90-4F5A-B4D9-3D3F973838F9}"/>
              </a:ext>
            </a:extLst>
          </p:cNvPr>
          <p:cNvSpPr/>
          <p:nvPr/>
        </p:nvSpPr>
        <p:spPr>
          <a:xfrm>
            <a:off x="10459160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2DB19-EA0E-47EC-A40C-CA9BBAE830E4}"/>
              </a:ext>
            </a:extLst>
          </p:cNvPr>
          <p:cNvSpPr/>
          <p:nvPr/>
        </p:nvSpPr>
        <p:spPr>
          <a:xfrm>
            <a:off x="5200909" y="1890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4D4E08-B6F1-4BA1-8907-3075FA3808CE}"/>
              </a:ext>
            </a:extLst>
          </p:cNvPr>
          <p:cNvSpPr/>
          <p:nvPr/>
        </p:nvSpPr>
        <p:spPr>
          <a:xfrm>
            <a:off x="10523342" y="189075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D16303C-8DB3-453A-8EE9-35C79A7F9BD7}"/>
              </a:ext>
            </a:extLst>
          </p:cNvPr>
          <p:cNvSpPr/>
          <p:nvPr/>
        </p:nvSpPr>
        <p:spPr>
          <a:xfrm>
            <a:off x="5197189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9E4BC4-9684-45F1-BFF0-C31307BE6C4B}"/>
              </a:ext>
            </a:extLst>
          </p:cNvPr>
          <p:cNvSpPr/>
          <p:nvPr/>
        </p:nvSpPr>
        <p:spPr>
          <a:xfrm>
            <a:off x="10523341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C3FFA7-8EF0-4765-82B6-1769127B2057}"/>
              </a:ext>
            </a:extLst>
          </p:cNvPr>
          <p:cNvSpPr/>
          <p:nvPr/>
        </p:nvSpPr>
        <p:spPr>
          <a:xfrm>
            <a:off x="2272886" y="2702713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9 + 6 = 15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EEA1BAA-A9D4-4787-AE77-806F50951017}"/>
              </a:ext>
            </a:extLst>
          </p:cNvPr>
          <p:cNvSpPr/>
          <p:nvPr/>
        </p:nvSpPr>
        <p:spPr>
          <a:xfrm>
            <a:off x="7134883" y="4558683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13 – 4 &gt; 17 – 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52800" y="2438400"/>
            <a:ext cx="6400800" cy="3200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868" y="2761327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Cừu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sói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trốn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rừng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̉. E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hãy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giúp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cừu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chúng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thấy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sói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đáng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nhe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́.</a:t>
            </a:r>
          </a:p>
        </p:txBody>
      </p:sp>
      <p:pic>
        <p:nvPicPr>
          <p:cNvPr id="6" name="Picture 5" descr="C:\Users\ADMIN\Desktop\Tai nguyen thiet ke tro choi\Bảng gỗ\cho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3429000" cy="19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" y="1818700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7" y="1729856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6699457" y="5061528"/>
            <a:ext cx="2212642" cy="1821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2068617"/>
            <a:ext cx="1905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A: 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471" y="2068617"/>
            <a:ext cx="17501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14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1" y="2083144"/>
            <a:ext cx="19257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15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8471" y="2112949"/>
            <a:ext cx="175952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6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16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109" y="703696"/>
            <a:ext cx="561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lang="en-US" sz="3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+ 6 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1" b="94802" l="8992" r="95368">
                        <a14:foregroundMark x1="34060" y1="46782" x2="67302" y2="58168"/>
                        <a14:foregroundMark x1="49046" y1="43812" x2="43597" y2="58911"/>
                        <a14:foregroundMark x1="30790" y1="53218" x2="52044" y2="54703"/>
                        <a14:foregroundMark x1="77384" y1="47525" x2="58583" y2="59653"/>
                        <a14:foregroundMark x1="59401" y1="51733" x2="61580" y2="60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84" b="8730"/>
          <a:stretch/>
        </p:blipFill>
        <p:spPr>
          <a:xfrm>
            <a:off x="4227315" y="4495801"/>
            <a:ext cx="2010511" cy="21554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3087487" y="1299974"/>
            <a:ext cx="1225640" cy="151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906001" y="1383888"/>
            <a:ext cx="1033507" cy="1284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5058288" y="1425530"/>
            <a:ext cx="1019073" cy="1266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914" r="29824" b="19192"/>
          <a:stretch/>
        </p:blipFill>
        <p:spPr>
          <a:xfrm rot="1522859">
            <a:off x="2172506" y="3989075"/>
            <a:ext cx="1704109" cy="294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32251" r="59787" b="44951"/>
          <a:stretch/>
        </p:blipFill>
        <p:spPr>
          <a:xfrm>
            <a:off x="9011914" y="5353008"/>
            <a:ext cx="2030296" cy="1553859"/>
          </a:xfrm>
          <a:prstGeom prst="rect">
            <a:avLst/>
          </a:prstGeom>
        </p:spPr>
      </p:pic>
      <p:sp>
        <p:nvSpPr>
          <p:cNvPr id="12" name="Right Arrow 11">
            <a:hlinkClick r:id="rId18" action="ppaction://hlinksldjump"/>
          </p:cNvPr>
          <p:cNvSpPr/>
          <p:nvPr/>
        </p:nvSpPr>
        <p:spPr>
          <a:xfrm>
            <a:off x="9871365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4" y="1792606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67" y="171385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3990109" y="5010034"/>
            <a:ext cx="2212642" cy="1821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0109" y="2102729"/>
            <a:ext cx="1905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4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16</a:t>
            </a:r>
            <a:endParaRPr lang="en-US" sz="40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347" y="2083144"/>
            <a:ext cx="175014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4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15</a:t>
            </a:r>
            <a:endParaRPr lang="en-US" sz="40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1" y="2083144"/>
            <a:ext cx="1925783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17</a:t>
            </a:r>
            <a:endParaRPr lang="en-US" sz="40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8471" y="2112949"/>
            <a:ext cx="1759529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4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18</a:t>
            </a:r>
            <a:endParaRPr lang="en-US" sz="40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109" y="703696"/>
            <a:ext cx="561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+ 6 </a:t>
            </a:r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1" b="94802" l="8992" r="95368">
                        <a14:foregroundMark x1="34060" y1="46782" x2="67302" y2="58168"/>
                        <a14:foregroundMark x1="49046" y1="43812" x2="43597" y2="58911"/>
                        <a14:foregroundMark x1="30790" y1="53218" x2="52044" y2="54703"/>
                        <a14:foregroundMark x1="77384" y1="47525" x2="58583" y2="59653"/>
                        <a14:foregroundMark x1="59401" y1="51733" x2="61580" y2="60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84" b="8730"/>
          <a:stretch/>
        </p:blipFill>
        <p:spPr>
          <a:xfrm>
            <a:off x="8890327" y="4396345"/>
            <a:ext cx="2249686" cy="24118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5318048" y="1339733"/>
            <a:ext cx="1225640" cy="151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906001" y="1383888"/>
            <a:ext cx="1033507" cy="1284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2718572" y="1487540"/>
            <a:ext cx="1019073" cy="1266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32251" r="59787" b="44951"/>
          <a:stretch/>
        </p:blipFill>
        <p:spPr>
          <a:xfrm>
            <a:off x="6342524" y="5298330"/>
            <a:ext cx="2030296" cy="1553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973">
            <a:off x="1703673" y="4699617"/>
            <a:ext cx="1620282" cy="2117596"/>
          </a:xfrm>
          <a:prstGeom prst="rect">
            <a:avLst/>
          </a:prstGeom>
        </p:spPr>
      </p:pic>
      <p:sp>
        <p:nvSpPr>
          <p:cNvPr id="27" name="Right Arrow 26">
            <a:hlinkClick r:id="rId17" action="ppaction://hlinksldjump"/>
          </p:cNvPr>
          <p:cNvSpPr/>
          <p:nvPr/>
        </p:nvSpPr>
        <p:spPr>
          <a:xfrm>
            <a:off x="9871365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72" y="1778722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" y="1818700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7" y="1729856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/>
          <a:stretch/>
        </p:blipFill>
        <p:spPr>
          <a:xfrm>
            <a:off x="4096471" y="5028871"/>
            <a:ext cx="2212642" cy="1821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2068617"/>
            <a:ext cx="1905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4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6471" y="2068617"/>
            <a:ext cx="175014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14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1" y="2083144"/>
            <a:ext cx="192578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5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8471" y="2112949"/>
            <a:ext cx="175952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32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15</a:t>
            </a:r>
            <a:endParaRPr lang="en-US" sz="32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109" y="703696"/>
            <a:ext cx="5613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 </a:t>
            </a:r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– 8 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3087487" y="1299974"/>
            <a:ext cx="1225640" cy="151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9906001" y="1383888"/>
            <a:ext cx="1033507" cy="1284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5058288" y="1425530"/>
            <a:ext cx="1019073" cy="1266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914" r="29824" b="19192"/>
          <a:stretch/>
        </p:blipFill>
        <p:spPr>
          <a:xfrm rot="1522859">
            <a:off x="2172506" y="3989075"/>
            <a:ext cx="1704109" cy="2943463"/>
          </a:xfrm>
          <a:prstGeom prst="rect">
            <a:avLst/>
          </a:prstGeom>
        </p:spPr>
      </p:pic>
      <p:sp>
        <p:nvSpPr>
          <p:cNvPr id="27" name="Right Arrow 26">
            <a:hlinkClick r:id="rId15" action="ppaction://hlinksldjump"/>
          </p:cNvPr>
          <p:cNvSpPr/>
          <p:nvPr/>
        </p:nvSpPr>
        <p:spPr>
          <a:xfrm>
            <a:off x="9906001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6802" l="0" r="98889">
                        <a14:foregroundMark x1="25778" y1="58422" x2="62667" y2="37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73">
            <a:off x="7005374" y="4754915"/>
            <a:ext cx="1833918" cy="1911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1" y="4986766"/>
            <a:ext cx="1938167" cy="19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45" y="1863735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16" y="1272532"/>
            <a:ext cx="3333360" cy="56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" y="1818700"/>
            <a:ext cx="2971800" cy="50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7" y="1729856"/>
            <a:ext cx="4861124" cy="51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7514" y="2106852"/>
            <a:ext cx="1905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D: 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471" y="2068617"/>
            <a:ext cx="175014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B: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1" y="2083144"/>
            <a:ext cx="192578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C: 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7630" y="2051651"/>
            <a:ext cx="175952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A: 10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1" y="533401"/>
            <a:ext cx="5638800" cy="9143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8109" y="703696"/>
            <a:ext cx="561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 – 5 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6364" l="1786" r="99405">
                        <a14:foregroundMark x1="39881" y1="78909" x2="30952" y2="67273"/>
                        <a14:foregroundMark x1="16071" y1="88000" x2="35119" y2="77818"/>
                        <a14:foregroundMark x1="17857" y1="82545" x2="4167" y2="79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/>
          <a:stretch/>
        </p:blipFill>
        <p:spPr>
          <a:xfrm rot="21192155">
            <a:off x="10020543" y="1299974"/>
            <a:ext cx="1225640" cy="1517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7639957" y="1324757"/>
            <a:ext cx="1046845" cy="1300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2531248" y="1399503"/>
            <a:ext cx="1033507" cy="12840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185" b="100000" l="34524" r="97381">
                        <a14:foregroundMark x1="56667" y1="97774" x2="61667" y2="98459"/>
                        <a14:foregroundMark x1="69286" y1="98973" x2="76905" y2="9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8916"/>
          <a:stretch/>
        </p:blipFill>
        <p:spPr>
          <a:xfrm>
            <a:off x="5058288" y="1425530"/>
            <a:ext cx="1019073" cy="1266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35914" r="29824" b="19192"/>
          <a:stretch/>
        </p:blipFill>
        <p:spPr>
          <a:xfrm rot="1522859">
            <a:off x="2172506" y="3989075"/>
            <a:ext cx="1704109" cy="294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t="32251" r="59787" b="44951"/>
          <a:stretch/>
        </p:blipFill>
        <p:spPr>
          <a:xfrm>
            <a:off x="9011914" y="5353008"/>
            <a:ext cx="2030296" cy="1553859"/>
          </a:xfrm>
          <a:prstGeom prst="rect">
            <a:avLst/>
          </a:prstGeom>
        </p:spPr>
      </p:pic>
      <p:sp>
        <p:nvSpPr>
          <p:cNvPr id="27" name="Right Arrow 26">
            <a:hlinkClick r:id="rId15" action="ppaction://hlinksldjump"/>
          </p:cNvPr>
          <p:cNvSpPr/>
          <p:nvPr/>
        </p:nvSpPr>
        <p:spPr>
          <a:xfrm>
            <a:off x="9871365" y="94095"/>
            <a:ext cx="761999" cy="6096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1333" y1="64242" x2="33500" y2="57576"/>
                        <a14:foregroundMark x1="34500" y1="63636" x2="35333" y2="5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30914" r="58638" b="32584"/>
          <a:stretch/>
        </p:blipFill>
        <p:spPr>
          <a:xfrm>
            <a:off x="6575935" y="5098288"/>
            <a:ext cx="2110866" cy="1868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111" l="0" r="100000">
                        <a14:foregroundMark x1="24737" y1="32889" x2="31316" y2="62889"/>
                        <a14:foregroundMark x1="36842" y1="39778" x2="10789" y2="59111"/>
                        <a14:foregroundMark x1="42895" y1="46667" x2="21316" y2="58667"/>
                        <a14:foregroundMark x1="29211" y1="71556" x2="70526" y2="75111"/>
                        <a14:foregroundMark x1="59211" y1="73333" x2="30789" y2="86000"/>
                        <a14:foregroundMark x1="23421" y1="48000" x2="31053" y2="39778"/>
                        <a14:foregroundMark x1="38158" y1="43111" x2="37632" y2="54444"/>
                        <a14:foregroundMark x1="31842" y1="74222" x2="64211" y2="84444"/>
                        <a14:foregroundMark x1="43158" y1="83778" x2="58421" y2="8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049">
            <a:off x="4394063" y="4935975"/>
            <a:ext cx="1609667" cy="19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530927" y="-34636"/>
            <a:ext cx="4572000" cy="2286000"/>
          </a:xfrm>
          <a:prstGeom prst="cloudCallout">
            <a:avLst>
              <a:gd name="adj1" fmla="val 49167"/>
              <a:gd name="adj2" fmla="val 400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69755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Tạm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biệt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hẹn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gặp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lại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57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090345" y="783658"/>
            <a:ext cx="34128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54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73085"/>
            <a:ext cx="2096378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2130641" y="1703598"/>
            <a:ext cx="7332291" cy="1917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14: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chung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i="1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(SGK – tr. 54)</a:t>
            </a:r>
            <a:endParaRPr lang="vi-VN" sz="3600" i="1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0A9732A-2EE2-4008-AC16-BA0758352401}"/>
              </a:ext>
            </a:extLst>
          </p:cNvPr>
          <p:cNvGrpSpPr/>
          <p:nvPr/>
        </p:nvGrpSpPr>
        <p:grpSpPr>
          <a:xfrm>
            <a:off x="1257514" y="1741285"/>
            <a:ext cx="8707157" cy="1777762"/>
            <a:chOff x="1215949" y="2073799"/>
            <a:chExt cx="8707157" cy="177776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5188900-84AD-4315-B613-F4C45F840444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0C1900F9-15A2-4288-A36C-AC471CA189B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EA86C71-49E6-4F1C-90F4-023BB502D177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7 + 6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FFD6A3F-241B-48FE-AC46-08BB387B5D59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D86DD310-6201-4590-BD7A-8ADD601E2AF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9C28252-C440-42ED-842F-68244B9F2139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+ 7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42EC918-D8E6-4B13-8944-E7655595CF79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BA83882A-FC3B-4165-8EF1-CF3F8BAA549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22BDEEC-A52D-45AA-BCB1-F16024F2CB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8 + 4</a:t>
                </a: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FC340A6-AD36-4EAB-B3C4-30C05F9046AC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3C8A6D95-177F-4279-B258-64B97417484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FF4B57C0-2DDA-4207-A7DD-1CCC0BCE91FF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8 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C51BA9C6-3934-42C2-B729-71EBE5773A24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F8BEF09A-016B-4274-9AE7-3A2B4ACEF39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CBB620CA-385A-4BED-9CD5-B107C296B943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7 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63487F29-3964-4C4D-B92D-0425CC24BC58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:a16="http://schemas.microsoft.com/office/drawing/2014/main" id="{3DBF8B4A-6CB2-44CE-881A-FCB92F35BD7E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476D41E-F2F4-4C42-A005-397E7E65C2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6 + 8</a:t>
                </a: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243AF9A-625D-4B4B-A328-9914A033AE47}"/>
              </a:ext>
            </a:extLst>
          </p:cNvPr>
          <p:cNvGrpSpPr/>
          <p:nvPr/>
        </p:nvGrpSpPr>
        <p:grpSpPr>
          <a:xfrm>
            <a:off x="1631928" y="4220130"/>
            <a:ext cx="8707157" cy="1777762"/>
            <a:chOff x="1215949" y="2073799"/>
            <a:chExt cx="8707157" cy="1777762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8F0B5AEE-4AD2-4595-B8AA-9B2B2405F19B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257" name="Rectangle: Rounded Corners 256">
                <a:extLst>
                  <a:ext uri="{FF2B5EF4-FFF2-40B4-BE49-F238E27FC236}">
                    <a16:creationId xmlns:a16="http://schemas.microsoft.com/office/drawing/2014/main" id="{C66705D6-4D78-4011-A891-DA5CA1D7AAE8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3F6D76A-F9AC-4F1A-94ED-A1D755262BA1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6 </a:t>
                </a: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F0834D3-AA35-4681-BF58-C6AF6551F7CB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D2A5A3AD-D6C8-4878-906E-360A935FFE34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98E3EBAE-52B4-4C30-8597-9DE5A0B46F0A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4 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91346D9F-D26D-49D8-A5A1-430EE9C4A7E7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A7EDC325-215E-4BBE-B93D-8563D58D0C39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E22A20FC-8948-4843-85E8-7F3B9CB0E880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9 </a:t>
                </a: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EB1877D-0F03-49F9-84A8-8453874C7FFB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3EAF3958-8C31-4D14-AB94-387DC1949F9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B9DA859-B807-4240-93D3-DAD530F119BF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7 </a:t>
                </a: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8146959B-E6F1-430B-BD07-9CC4B92E21F2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:a16="http://schemas.microsoft.com/office/drawing/2014/main" id="{443345D1-7604-4415-BA72-13241FE6E5B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D86C6029-27C2-426E-8A1B-2F1D2A074521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8 </a:t>
                </a: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C615DFD-5DF9-4E12-87C3-FF8E8050F83E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7" name="Rectangle: Rounded Corners 246">
                <a:extLst>
                  <a:ext uri="{FF2B5EF4-FFF2-40B4-BE49-F238E27FC236}">
                    <a16:creationId xmlns:a16="http://schemas.microsoft.com/office/drawing/2014/main" id="{A81E38ED-FDAA-4DAB-BB2B-45DA521AE0A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08F44FF-13C0-4AA2-985D-D6DE43DDF355}"/>
                  </a:ext>
                </a:extLst>
              </p:cNvPr>
              <p:cNvSpPr txBox="1"/>
              <p:nvPr/>
            </p:nvSpPr>
            <p:spPr>
              <a:xfrm>
                <a:off x="2197288" y="2824490"/>
                <a:ext cx="1284326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6 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F33FDA8-6740-42D9-A8C0-0E96E3B9D96F}"/>
              </a:ext>
            </a:extLst>
          </p:cNvPr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EA3E094-EF1B-4CAF-926D-D08ACF6DF5D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AB89E4F-2AD9-4865-828A-C206D136DDF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+ 6 = 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9EE224-2FE8-4A50-9CD1-0C2ACC8CE5DE}"/>
              </a:ext>
            </a:extLst>
          </p:cNvPr>
          <p:cNvGrpSpPr/>
          <p:nvPr/>
        </p:nvGrpSpPr>
        <p:grpSpPr>
          <a:xfrm>
            <a:off x="4305514" y="172817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753E96D-04E2-442E-9DA1-AA5321578C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911D1DD-1061-4A7F-9880-651CCFF0FCC6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+ 4 = 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8C62484-035A-4588-9AC3-D0A4E504DBCD}"/>
              </a:ext>
            </a:extLst>
          </p:cNvPr>
          <p:cNvGrpSpPr/>
          <p:nvPr/>
        </p:nvGrpSpPr>
        <p:grpSpPr>
          <a:xfrm>
            <a:off x="7284239" y="1741285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C81FBFC0-E7B1-4FC7-AFC3-7E773AC17C7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C791F6D-5BD8-479D-93C9-83F37F05B9E1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 + 8 = 14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019423C-3D37-4169-BA2F-51CC3306B544}"/>
              </a:ext>
            </a:extLst>
          </p:cNvPr>
          <p:cNvGrpSpPr/>
          <p:nvPr/>
        </p:nvGrpSpPr>
        <p:grpSpPr>
          <a:xfrm>
            <a:off x="2310458" y="2813948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EC4C826-1631-49C5-8232-61DF5801D01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8B9440-3C9A-4DCA-BA81-CB581F68BA4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+ 7 = 16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DCC72E6-86D9-42DC-AFBA-A21895AF2658}"/>
              </a:ext>
            </a:extLst>
          </p:cNvPr>
          <p:cNvGrpSpPr/>
          <p:nvPr/>
        </p:nvGrpSpPr>
        <p:grpSpPr>
          <a:xfrm>
            <a:off x="5084617" y="2813948"/>
            <a:ext cx="2105891" cy="685800"/>
            <a:chOff x="1508520" y="4738254"/>
            <a:chExt cx="2105891" cy="6858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DED14C05-6768-4A40-837F-03B1FA3E8E2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1B2F61-2541-4353-8D2B-B8F2193B55C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1A9AAA-D36E-4AEC-8F73-CD0E9B938A88}"/>
              </a:ext>
            </a:extLst>
          </p:cNvPr>
          <p:cNvGrpSpPr/>
          <p:nvPr/>
        </p:nvGrpSpPr>
        <p:grpSpPr>
          <a:xfrm>
            <a:off x="7858780" y="2833247"/>
            <a:ext cx="2105891" cy="685800"/>
            <a:chOff x="1508520" y="4738254"/>
            <a:chExt cx="2105891" cy="6858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56245323-B04D-4902-9D6A-2D5B00ECEB2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AD5CB8E-620D-4E47-A721-D764AC4646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8 = 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37E572F-A8CC-4C1C-88D3-06874221F296}"/>
              </a:ext>
            </a:extLst>
          </p:cNvPr>
          <p:cNvGrpSpPr/>
          <p:nvPr/>
        </p:nvGrpSpPr>
        <p:grpSpPr>
          <a:xfrm>
            <a:off x="1616348" y="4205213"/>
            <a:ext cx="2105891" cy="685800"/>
            <a:chOff x="1508520" y="4738254"/>
            <a:chExt cx="2105891" cy="6858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7C03D91-151B-47CA-992D-F1BEEC8772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D4DDAA8-2800-4E0E-80C5-EB105389CB9C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8E87EE4-EF41-4E40-9A67-C793F1DB618D}"/>
              </a:ext>
            </a:extLst>
          </p:cNvPr>
          <p:cNvGrpSpPr/>
          <p:nvPr/>
        </p:nvGrpSpPr>
        <p:grpSpPr>
          <a:xfrm>
            <a:off x="4673756" y="422844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BB8B90-5400-4E8A-A2DE-673FB83CC36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D4DDAB3-1BAC-402B-A4AA-D711F095EE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9 = 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CDC5D32-AD29-4D6E-B444-64242B86562F}"/>
              </a:ext>
            </a:extLst>
          </p:cNvPr>
          <p:cNvGrpSpPr/>
          <p:nvPr/>
        </p:nvGrpSpPr>
        <p:grpSpPr>
          <a:xfrm>
            <a:off x="7658651" y="421172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036ECD7-7FA0-4FD6-A493-BE7B7FA43BC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C6EAC0-BC51-4A7E-AE37-B7DAF4EEDA08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6 = 7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C4D5DC2-F6D9-4040-BB51-44617D3BAA11}"/>
              </a:ext>
            </a:extLst>
          </p:cNvPr>
          <p:cNvGrpSpPr/>
          <p:nvPr/>
        </p:nvGrpSpPr>
        <p:grpSpPr>
          <a:xfrm>
            <a:off x="2684872" y="5326606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FCE264E-0A82-44F9-8EA3-EBB888BB623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954F02A-EB6C-499D-B922-E0BFAD25A322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4 = 8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0ACC4C-3E50-4C16-B38E-BFB6893B4785}"/>
              </a:ext>
            </a:extLst>
          </p:cNvPr>
          <p:cNvGrpSpPr/>
          <p:nvPr/>
        </p:nvGrpSpPr>
        <p:grpSpPr>
          <a:xfrm>
            <a:off x="5463492" y="5326606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1CE4A2AF-AFFB-4FE0-B682-05106768309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8D3EE66-A94B-4CF8-8207-896E121C2EE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8 =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7134F82-070F-4278-9137-43854A25F812}"/>
              </a:ext>
            </a:extLst>
          </p:cNvPr>
          <p:cNvGrpSpPr/>
          <p:nvPr/>
        </p:nvGrpSpPr>
        <p:grpSpPr>
          <a:xfrm>
            <a:off x="8237652" y="5326606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94FFD1-0B9C-4760-8CC1-F2153AFA8D1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E4D700B-6EBA-4A52-9FBF-BD4C83C4A6C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7 = 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414</Words>
  <Application>Microsoft Office PowerPoint</Application>
  <PresentationFormat>Widescreen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Arial-Rounded</vt:lpstr>
      <vt:lpstr>Calibri</vt:lpstr>
      <vt:lpstr>3_Office 主题</vt:lpstr>
      <vt:lpstr>1_Office Theme</vt:lpstr>
      <vt:lpstr>2_Office Theme</vt:lpstr>
      <vt:lpstr>3_Office Theme</vt:lpstr>
      <vt:lpstr>5_Office Theme</vt:lpstr>
      <vt:lpstr>4_Office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 : VŨ HỒNG</dc:creator>
  <cp:lastModifiedBy>Ms Quyen</cp:lastModifiedBy>
  <cp:revision>388</cp:revision>
  <dcterms:created xsi:type="dcterms:W3CDTF">2021-06-02T01:34:28Z</dcterms:created>
  <dcterms:modified xsi:type="dcterms:W3CDTF">2021-10-28T15:42:02Z</dcterms:modified>
</cp:coreProperties>
</file>