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28" r:id="rId2"/>
    <p:sldMasterId id="2147483740" r:id="rId3"/>
    <p:sldMasterId id="2147483752" r:id="rId4"/>
    <p:sldMasterId id="2147483764" r:id="rId5"/>
    <p:sldMasterId id="2147483776" r:id="rId6"/>
    <p:sldMasterId id="2147483788" r:id="rId7"/>
    <p:sldMasterId id="2147483800" r:id="rId8"/>
  </p:sldMasterIdLst>
  <p:notesMasterIdLst>
    <p:notesMasterId r:id="rId22"/>
  </p:notesMasterIdLst>
  <p:sldIdLst>
    <p:sldId id="344" r:id="rId9"/>
    <p:sldId id="346" r:id="rId10"/>
    <p:sldId id="347" r:id="rId11"/>
    <p:sldId id="348" r:id="rId12"/>
    <p:sldId id="349" r:id="rId13"/>
    <p:sldId id="350" r:id="rId14"/>
    <p:sldId id="351" r:id="rId15"/>
    <p:sldId id="345" r:id="rId16"/>
    <p:sldId id="294" r:id="rId17"/>
    <p:sldId id="329" r:id="rId18"/>
    <p:sldId id="330" r:id="rId19"/>
    <p:sldId id="331" r:id="rId20"/>
    <p:sldId id="343" r:id="rId21"/>
  </p:sldIdLst>
  <p:sldSz cx="12192000" cy="6858000"/>
  <p:notesSz cx="6858000" cy="9144000"/>
  <p:custDataLst>
    <p:tags r:id="rId2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66"/>
    <a:srgbClr val="C4BD97"/>
    <a:srgbClr val="9E9D96"/>
    <a:srgbClr val="B9CDE5"/>
    <a:srgbClr val="FCD5B5"/>
    <a:srgbClr val="B7DEE8"/>
    <a:srgbClr val="E6B9B8"/>
    <a:srgbClr val="9DD04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gs" Target="tags/tag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D61FC-D6B5-497B-AAE0-51E4E5F60DF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96E8-5C52-4649-A9D5-ABC7C798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9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TK: VŨ</a:t>
            </a:r>
            <a:r>
              <a:rPr lang="en-GB" baseline="0" dirty="0"/>
              <a:t> HỒNG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6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9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lIns="121325" tIns="60665" rIns="121325" bIns="6066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eaVert" lIns="121325" tIns="60665" rIns="121325" bIns="6066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2021/10/28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797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919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622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780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267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172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401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971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473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410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408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67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1199456" y="549569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25" tIns="60665" rIns="121325" bIns="60665" rtlCol="0" anchor="ctr"/>
          <a:lstStyle/>
          <a:p>
            <a:pPr algn="ctr" defTabSz="1213193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911428" y="933493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25" tIns="60665" rIns="121325" bIns="60665" rtlCol="0" anchor="ctr"/>
          <a:lstStyle/>
          <a:p>
            <a:pPr algn="ctr" defTabSz="1213193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79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57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05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77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52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45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79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6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550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59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6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67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57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100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53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86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1355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43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0953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635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45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99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554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1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9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88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389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303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160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62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636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853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537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546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6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6358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130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952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503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329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88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475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394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623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218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2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2021/10/28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388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623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694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47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930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801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099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929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337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430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129"/>
            <a:ext cx="4011084" cy="1162051"/>
          </a:xfrm>
          <a:prstGeom prst="rect">
            <a:avLst/>
          </a:prstGeom>
        </p:spPr>
        <p:txBody>
          <a:bodyPr lIns="121325" tIns="60665" rIns="121325" bIns="60665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7" y="273121"/>
            <a:ext cx="6815667" cy="5853113"/>
          </a:xfrm>
          <a:prstGeom prst="rect">
            <a:avLst/>
          </a:prstGeom>
        </p:spPr>
        <p:txBody>
          <a:bodyPr lIns="121325" tIns="60665" rIns="121325" bIns="60665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2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1900"/>
            </a:lvl1pPr>
            <a:lvl2pPr marL="606590" indent="0">
              <a:buNone/>
              <a:defRPr sz="1600"/>
            </a:lvl2pPr>
            <a:lvl3pPr marL="1213193" indent="0">
              <a:buNone/>
              <a:defRPr sz="1300"/>
            </a:lvl3pPr>
            <a:lvl4pPr marL="1819768" indent="0">
              <a:buNone/>
              <a:defRPr sz="1200"/>
            </a:lvl4pPr>
            <a:lvl5pPr marL="2426382" indent="0">
              <a:buNone/>
              <a:defRPr sz="1200"/>
            </a:lvl5pPr>
            <a:lvl6pPr marL="3032966" indent="0">
              <a:buNone/>
              <a:defRPr sz="1200"/>
            </a:lvl6pPr>
            <a:lvl7pPr marL="3639546" indent="0">
              <a:buNone/>
              <a:defRPr sz="1200"/>
            </a:lvl7pPr>
            <a:lvl8pPr marL="4246151" indent="0">
              <a:buNone/>
              <a:defRPr sz="1200"/>
            </a:lvl8pPr>
            <a:lvl9pPr marL="48527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2021/10/28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747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90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898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645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613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61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3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415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84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315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2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lIns="121325" tIns="60665" rIns="121325" bIns="60665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4114800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4300"/>
            </a:lvl1pPr>
            <a:lvl2pPr marL="606590" indent="0">
              <a:buNone/>
              <a:defRPr sz="3700"/>
            </a:lvl2pPr>
            <a:lvl3pPr marL="1213193" indent="0">
              <a:buNone/>
              <a:defRPr sz="3200"/>
            </a:lvl3pPr>
            <a:lvl4pPr marL="1819768" indent="0">
              <a:buNone/>
              <a:defRPr sz="2700"/>
            </a:lvl4pPr>
            <a:lvl5pPr marL="2426382" indent="0">
              <a:buNone/>
              <a:defRPr sz="2700"/>
            </a:lvl5pPr>
            <a:lvl6pPr marL="3032966" indent="0">
              <a:buNone/>
              <a:defRPr sz="2700"/>
            </a:lvl6pPr>
            <a:lvl7pPr marL="3639546" indent="0">
              <a:buNone/>
              <a:defRPr sz="2700"/>
            </a:lvl7pPr>
            <a:lvl8pPr marL="4246151" indent="0">
              <a:buNone/>
              <a:defRPr sz="2700"/>
            </a:lvl8pPr>
            <a:lvl9pPr marL="4852759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1900"/>
            </a:lvl1pPr>
            <a:lvl2pPr marL="606590" indent="0">
              <a:buNone/>
              <a:defRPr sz="1600"/>
            </a:lvl2pPr>
            <a:lvl3pPr marL="1213193" indent="0">
              <a:buNone/>
              <a:defRPr sz="1300"/>
            </a:lvl3pPr>
            <a:lvl4pPr marL="1819768" indent="0">
              <a:buNone/>
              <a:defRPr sz="1200"/>
            </a:lvl4pPr>
            <a:lvl5pPr marL="2426382" indent="0">
              <a:buNone/>
              <a:defRPr sz="1200"/>
            </a:lvl5pPr>
            <a:lvl6pPr marL="3032966" indent="0">
              <a:buNone/>
              <a:defRPr sz="1200"/>
            </a:lvl6pPr>
            <a:lvl7pPr marL="3639546" indent="0">
              <a:buNone/>
              <a:defRPr sz="1200"/>
            </a:lvl7pPr>
            <a:lvl8pPr marL="4246151" indent="0">
              <a:buNone/>
              <a:defRPr sz="1200"/>
            </a:lvl8pPr>
            <a:lvl9pPr marL="48527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2021/10/28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424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170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039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199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157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584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964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499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275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1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8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defTabSz="121319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951" indent="-454951" algn="l" defTabSz="1213193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5717" indent="-379126" algn="l" defTabSz="1213193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6481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3071" indent="-303266" algn="l" defTabSz="1213193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9672" indent="-303266" algn="l" defTabSz="1213193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36272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42841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454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6032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590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3193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9768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6382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2966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9546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6151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2759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816" r:id="rId12"/>
    <p:sldLayoutId id="2147483817" r:id="rId13"/>
    <p:sldLayoutId id="2147483701" r:id="rId14"/>
    <p:sldLayoutId id="2147483702" r:id="rId15"/>
    <p:sldLayoutId id="2147483703" r:id="rId16"/>
    <p:sldLayoutId id="2147483705" r:id="rId17"/>
    <p:sldLayoutId id="2147483662" r:id="rId18"/>
    <p:sldLayoutId id="2147483663" r:id="rId19"/>
    <p:sldLayoutId id="2147483664" r:id="rId20"/>
    <p:sldLayoutId id="2147483665" r:id="rId21"/>
    <p:sldLayoutId id="2147483675" r:id="rId22"/>
    <p:sldLayoutId id="2147483692" r:id="rId23"/>
    <p:sldLayoutId id="2147483694" r:id="rId24"/>
    <p:sldLayoutId id="2147483693" r:id="rId25"/>
    <p:sldLayoutId id="2147483691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97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5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2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8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7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5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2.png"/><Relationship Id="rId1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microsoft.com/office/2007/relationships/hdphoto" Target="../media/hdphoto6.wdp"/><Relationship Id="rId17" Type="http://schemas.openxmlformats.org/officeDocument/2006/relationships/image" Target="../media/image24.png"/><Relationship Id="rId2" Type="http://schemas.openxmlformats.org/officeDocument/2006/relationships/image" Target="../media/image15.jpg"/><Relationship Id="rId16" Type="http://schemas.microsoft.com/office/2007/relationships/hdphoto" Target="../media/hdphoto8.wdp"/><Relationship Id="rId1" Type="http://schemas.openxmlformats.org/officeDocument/2006/relationships/slideLayout" Target="../slideLayouts/slideLayout57.xml"/><Relationship Id="rId6" Type="http://schemas.microsoft.com/office/2007/relationships/hdphoto" Target="../media/hdphoto3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microsoft.com/office/2007/relationships/hdphoto" Target="../media/hdphoto5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microsoft.com/office/2007/relationships/hdphoto" Target="../media/hdphoto6.wdp"/><Relationship Id="rId17" Type="http://schemas.openxmlformats.org/officeDocument/2006/relationships/slide" Target="slide5.xml"/><Relationship Id="rId2" Type="http://schemas.openxmlformats.org/officeDocument/2006/relationships/image" Target="../media/image15.jp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8.xml"/><Relationship Id="rId6" Type="http://schemas.microsoft.com/office/2007/relationships/hdphoto" Target="../media/hdphoto3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4.png"/><Relationship Id="rId10" Type="http://schemas.microsoft.com/office/2007/relationships/hdphoto" Target="../media/hdphoto5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3.png"/><Relationship Id="rId18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microsoft.com/office/2007/relationships/hdphoto" Target="../media/hdphoto7.wdp"/><Relationship Id="rId17" Type="http://schemas.microsoft.com/office/2007/relationships/hdphoto" Target="../media/hdphoto9.wdp"/><Relationship Id="rId2" Type="http://schemas.openxmlformats.org/officeDocument/2006/relationships/image" Target="../media/image15.jp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9.xml"/><Relationship Id="rId6" Type="http://schemas.microsoft.com/office/2007/relationships/hdphoto" Target="../media/hdphoto4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slide" Target="slide6.xml"/><Relationship Id="rId10" Type="http://schemas.microsoft.com/office/2007/relationships/hdphoto" Target="../media/hdphoto6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8.wdp"/><Relationship Id="rId1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microsoft.com/office/2007/relationships/hdphoto" Target="../media/hdphoto5.wdp"/><Relationship Id="rId12" Type="http://schemas.openxmlformats.org/officeDocument/2006/relationships/image" Target="../media/image23.png"/><Relationship Id="rId17" Type="http://schemas.microsoft.com/office/2007/relationships/hdphoto" Target="../media/hdphoto10.wdp"/><Relationship Id="rId2" Type="http://schemas.openxmlformats.org/officeDocument/2006/relationships/image" Target="../media/image15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0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openxmlformats.org/officeDocument/2006/relationships/slide" Target="slide7.xml"/><Relationship Id="rId10" Type="http://schemas.openxmlformats.org/officeDocument/2006/relationships/image" Target="../media/image22.png"/><Relationship Id="rId19" Type="http://schemas.microsoft.com/office/2007/relationships/hdphoto" Target="../media/hdphoto11.wdp"/><Relationship Id="rId4" Type="http://schemas.openxmlformats.org/officeDocument/2006/relationships/image" Target="../media/image19.png"/><Relationship Id="rId9" Type="http://schemas.microsoft.com/office/2007/relationships/hdphoto" Target="../media/hdphoto6.wdp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MỪNG CÁC CON</a:t>
            </a:r>
          </a:p>
          <a:p>
            <a:pPr algn="ctr"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01F0A4-FED5-4867-BCAC-A279A5F5C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4" y="239649"/>
            <a:ext cx="1446550" cy="14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66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04DA6-C4F5-402A-A09A-867B635C045D}"/>
              </a:ext>
            </a:extLst>
          </p:cNvPr>
          <p:cNvSpPr txBox="1"/>
          <p:nvPr/>
        </p:nvSpPr>
        <p:spPr>
          <a:xfrm>
            <a:off x="1395985" y="343478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Tìm</a:t>
            </a:r>
            <a:r>
              <a:rPr lang="en-US" sz="2600" dirty="0"/>
              <a:t> </a:t>
            </a:r>
            <a:r>
              <a:rPr lang="en-US" sz="2600" dirty="0" err="1"/>
              <a:t>chuồng</a:t>
            </a:r>
            <a:r>
              <a:rPr lang="en-US" sz="2600" dirty="0"/>
              <a:t> </a:t>
            </a:r>
            <a:r>
              <a:rPr lang="en-US" sz="2600" dirty="0" err="1"/>
              <a:t>cho</a:t>
            </a:r>
            <a:r>
              <a:rPr lang="en-US" sz="2600" dirty="0"/>
              <a:t> </a:t>
            </a:r>
            <a:r>
              <a:rPr lang="en-US" sz="2600" dirty="0" err="1"/>
              <a:t>mỗi</a:t>
            </a:r>
            <a:r>
              <a:rPr lang="en-US" sz="2600" dirty="0"/>
              <a:t> con </a:t>
            </a:r>
            <a:r>
              <a:rPr lang="en-US" sz="2600" dirty="0" err="1"/>
              <a:t>chim</a:t>
            </a:r>
            <a:r>
              <a:rPr lang="en-US" sz="2600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29CB30F-347C-4025-8EC6-CB402F7B0313}"/>
              </a:ext>
            </a:extLst>
          </p:cNvPr>
          <p:cNvSpPr/>
          <p:nvPr/>
        </p:nvSpPr>
        <p:spPr>
          <a:xfrm>
            <a:off x="792773" y="43863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B42CF-F7CA-4DF4-BF53-1E562BB54F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" r="68768" b="1258"/>
          <a:stretch/>
        </p:blipFill>
        <p:spPr>
          <a:xfrm>
            <a:off x="894943" y="4631550"/>
            <a:ext cx="2063600" cy="1798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C776AC-4C00-4112-B8E5-31926BB27B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815" t="3" r="31953" b="6700"/>
          <a:stretch/>
        </p:blipFill>
        <p:spPr>
          <a:xfrm>
            <a:off x="5064200" y="4729205"/>
            <a:ext cx="2063600" cy="1699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16AA2F-DD2F-48BF-BDBA-A2968A1A8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0762" t="2" r="-1994" b="1255"/>
          <a:stretch/>
        </p:blipFill>
        <p:spPr>
          <a:xfrm>
            <a:off x="8895482" y="4641702"/>
            <a:ext cx="2063600" cy="17984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45657F2-D6D8-4AC7-9EA6-7969DAD76A7A}"/>
              </a:ext>
            </a:extLst>
          </p:cNvPr>
          <p:cNvGrpSpPr/>
          <p:nvPr/>
        </p:nvGrpSpPr>
        <p:grpSpPr>
          <a:xfrm>
            <a:off x="8298824" y="652665"/>
            <a:ext cx="1952347" cy="1563634"/>
            <a:chOff x="3271110" y="1730520"/>
            <a:chExt cx="2245591" cy="1798493"/>
          </a:xfrm>
        </p:grpSpPr>
        <p:pic>
          <p:nvPicPr>
            <p:cNvPr id="28674" name="Picture 2" descr="Cute Cartoon Blue Bird Flying Stock Vector (Royalty Free) 233563450">
              <a:extLst>
                <a:ext uri="{FF2B5EF4-FFF2-40B4-BE49-F238E27FC236}">
                  <a16:creationId xmlns:a16="http://schemas.microsoft.com/office/drawing/2014/main" id="{07C230E0-C157-4939-BD35-9A19404CFF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41"/>
            <a:stretch/>
          </p:blipFill>
          <p:spPr bwMode="auto">
            <a:xfrm>
              <a:off x="3271110" y="1730520"/>
              <a:ext cx="2245591" cy="179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AA6C01F-B774-41A0-B555-56D1F5936439}"/>
                </a:ext>
              </a:extLst>
            </p:cNvPr>
            <p:cNvSpPr/>
            <p:nvPr/>
          </p:nvSpPr>
          <p:spPr>
            <a:xfrm>
              <a:off x="3845613" y="2430232"/>
              <a:ext cx="1096584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8 + 5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9062BC-1B4C-477A-82FB-CFB757AB9081}"/>
              </a:ext>
            </a:extLst>
          </p:cNvPr>
          <p:cNvGrpSpPr/>
          <p:nvPr/>
        </p:nvGrpSpPr>
        <p:grpSpPr>
          <a:xfrm>
            <a:off x="965558" y="2001378"/>
            <a:ext cx="1503470" cy="1699305"/>
            <a:chOff x="3986427" y="1279142"/>
            <a:chExt cx="1503470" cy="1699305"/>
          </a:xfrm>
        </p:grpSpPr>
        <p:pic>
          <p:nvPicPr>
            <p:cNvPr id="28678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B5059358-51B5-4AB5-9486-FD920F0058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1" r="66221" b="67824"/>
            <a:stretch/>
          </p:blipFill>
          <p:spPr bwMode="auto">
            <a:xfrm>
              <a:off x="3986427" y="1279142"/>
              <a:ext cx="1503470" cy="1699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79B00CB-E637-4025-A97C-39E7CCF33976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6 + 9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F26968-9CB2-4775-A877-59200BE482E4}"/>
              </a:ext>
            </a:extLst>
          </p:cNvPr>
          <p:cNvGrpSpPr/>
          <p:nvPr/>
        </p:nvGrpSpPr>
        <p:grpSpPr>
          <a:xfrm>
            <a:off x="7638602" y="2618689"/>
            <a:ext cx="1717255" cy="1897463"/>
            <a:chOff x="6153570" y="961852"/>
            <a:chExt cx="1717255" cy="189746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BB955CF-7E13-468A-BACC-AB340F4171FD}"/>
                </a:ext>
              </a:extLst>
            </p:cNvPr>
            <p:cNvGrpSpPr/>
            <p:nvPr/>
          </p:nvGrpSpPr>
          <p:grpSpPr>
            <a:xfrm>
              <a:off x="6153570" y="961853"/>
              <a:ext cx="1717255" cy="1897462"/>
              <a:chOff x="3986427" y="963790"/>
              <a:chExt cx="1717255" cy="1897462"/>
            </a:xfrm>
          </p:grpSpPr>
          <p:pic>
            <p:nvPicPr>
              <p:cNvPr id="22" name="Picture 6" descr="Cartoon blue bird collection set Royalty Free Vector Image">
                <a:extLst>
                  <a:ext uri="{FF2B5EF4-FFF2-40B4-BE49-F238E27FC236}">
                    <a16:creationId xmlns:a16="http://schemas.microsoft.com/office/drawing/2014/main" id="{9F333377-8308-4BF1-84A3-5EF7A7684D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37" t="21115" r="31820" b="42957"/>
              <a:stretch/>
            </p:blipFill>
            <p:spPr bwMode="auto">
              <a:xfrm>
                <a:off x="3986427" y="963790"/>
                <a:ext cx="1717255" cy="1897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464818E-BC6F-4A98-9591-1C54790D21DA}"/>
                  </a:ext>
                </a:extLst>
              </p:cNvPr>
              <p:cNvSpPr/>
              <p:nvPr/>
            </p:nvSpPr>
            <p:spPr>
              <a:xfrm>
                <a:off x="4167965" y="1905956"/>
                <a:ext cx="1075342" cy="445677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17 – 8 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6E3F16-BEF4-4A44-A295-0A1EA5F065E2}"/>
                </a:ext>
              </a:extLst>
            </p:cNvPr>
            <p:cNvSpPr/>
            <p:nvPr/>
          </p:nvSpPr>
          <p:spPr>
            <a:xfrm>
              <a:off x="7800975" y="961852"/>
              <a:ext cx="69850" cy="40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DAF3572-51D7-4EF2-AC02-49138B7903B5}"/>
              </a:ext>
            </a:extLst>
          </p:cNvPr>
          <p:cNvGrpSpPr/>
          <p:nvPr/>
        </p:nvGrpSpPr>
        <p:grpSpPr>
          <a:xfrm>
            <a:off x="6121537" y="1250646"/>
            <a:ext cx="1503470" cy="1756298"/>
            <a:chOff x="3986427" y="1279142"/>
            <a:chExt cx="1503470" cy="1756298"/>
          </a:xfrm>
        </p:grpSpPr>
        <p:pic>
          <p:nvPicPr>
            <p:cNvPr id="27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7953E1D0-0473-4322-BB08-6F26DAC827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71" t="59899" r="10951" b="9798"/>
            <a:stretch/>
          </p:blipFill>
          <p:spPr bwMode="auto">
            <a:xfrm>
              <a:off x="3986427" y="1279142"/>
              <a:ext cx="1503470" cy="1600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3793238-47B2-4CA2-A3EC-19589A89AE41}"/>
                </a:ext>
              </a:extLst>
            </p:cNvPr>
            <p:cNvSpPr/>
            <p:nvPr/>
          </p:nvSpPr>
          <p:spPr>
            <a:xfrm>
              <a:off x="4441015" y="258976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6 + 7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C1296E-CCF0-47E3-8606-20F303EDC83F}"/>
              </a:ext>
            </a:extLst>
          </p:cNvPr>
          <p:cNvGrpSpPr/>
          <p:nvPr/>
        </p:nvGrpSpPr>
        <p:grpSpPr>
          <a:xfrm>
            <a:off x="3448057" y="3110078"/>
            <a:ext cx="2024254" cy="1752001"/>
            <a:chOff x="3986427" y="1135000"/>
            <a:chExt cx="2024254" cy="1752001"/>
          </a:xfrm>
        </p:grpSpPr>
        <p:pic>
          <p:nvPicPr>
            <p:cNvPr id="30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77D0D96E-7B52-4A77-AFA7-B82B2B4FD2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t="-1" r="-995" b="66827"/>
            <a:stretch/>
          </p:blipFill>
          <p:spPr bwMode="auto">
            <a:xfrm>
              <a:off x="3986427" y="1135000"/>
              <a:ext cx="2024254" cy="175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E166034-EE5D-4317-BAAF-2327BA6C59CA}"/>
                </a:ext>
              </a:extLst>
            </p:cNvPr>
            <p:cNvSpPr/>
            <p:nvPr/>
          </p:nvSpPr>
          <p:spPr>
            <a:xfrm>
              <a:off x="4129932" y="1788161"/>
              <a:ext cx="1133933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14 – 5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46F7DF-889D-40E2-A4E4-0C0C53550FA4}"/>
              </a:ext>
            </a:extLst>
          </p:cNvPr>
          <p:cNvGrpSpPr/>
          <p:nvPr/>
        </p:nvGrpSpPr>
        <p:grpSpPr>
          <a:xfrm>
            <a:off x="2368070" y="1177649"/>
            <a:ext cx="2863969" cy="1831598"/>
            <a:chOff x="3144185" y="1253988"/>
            <a:chExt cx="2863969" cy="1831598"/>
          </a:xfrm>
        </p:grpSpPr>
        <p:pic>
          <p:nvPicPr>
            <p:cNvPr id="33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59F9B635-E090-4E6E-8CC6-4A1D175B2E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0" t="55840" r="53779" b="9479"/>
            <a:stretch/>
          </p:blipFill>
          <p:spPr bwMode="auto">
            <a:xfrm>
              <a:off x="3144185" y="1253988"/>
              <a:ext cx="2863969" cy="1831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0AF1E0D-E7A3-4103-BF37-ABE1724F26DC}"/>
                </a:ext>
              </a:extLst>
            </p:cNvPr>
            <p:cNvSpPr/>
            <p:nvPr/>
          </p:nvSpPr>
          <p:spPr>
            <a:xfrm>
              <a:off x="4165271" y="2191321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7 + 8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067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73658 0.2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7 0.04306 L 0.04127 0.04329 C 0.06028 0.02824 0.05807 0.02732 0.09127 0.04098 C 0.09622 0.04283 0.10026 0.05162 0.10403 0.05857 C 0.12083 0.08912 0.12903 0.10625 0.1414 0.13866 C 0.14466 0.14746 0.14804 0.15625 0.15104 0.16551 C 0.15442 0.17616 0.15742 0.18797 0.16067 0.19885 C 0.16263 0.21412 0.16497 0.23195 0.1681 0.24561 C 0.16901 0.25 0.17109 0.25278 0.17239 0.25672 C 0.17461 0.26343 0.17617 0.27084 0.17877 0.27662 C 0.18151 0.28357 0.18528 0.28843 0.18828 0.29445 C 0.19088 0.29954 0.19349 0.30463 0.19583 0.30996 C 0.20677 0.33635 0.20156 0.33519 0.22044 0.35672 C 0.2263 0.36389 0.23294 0.36898 0.23958 0.37246 C 0.24804 0.37709 0.27252 0.37848 0.28008 0.37917 C 0.31302 0.37269 0.31328 0.37037 0.3569 0.37917 C 0.36133 0.3801 0.36536 0.38565 0.36979 0.38797 C 0.37357 0.39005 0.3776 0.39074 0.38138 0.3926 C 0.38463 0.39375 0.38776 0.39537 0.39114 0.39699 C 0.39323 0.39908 0.39531 0.40162 0.39739 0.40348 C 0.40013 0.40625 0.40325 0.40764 0.40599 0.41042 C 0.40716 0.41135 0.40807 0.41343 0.40911 0.41482 C 0.40989 0.41574 0.41054 0.41621 0.41133 0.4169 L 0.4125 0.41945 " pathEditMode="relative" rAng="0" ptsTypes="AAAAAAAAAAAAAAAAAAAAAA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01771 0.4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25508 0.442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3.125E-6 0.00046 C -0.00664 -0.00972 -0.01354 -0.01713 -0.01953 -0.0287 C -0.04843 -0.0831 -0.01484 -0.04074 -0.04674 -0.08542 C -0.04935 -0.08889 -0.05208 -0.09051 -0.05468 -0.09236 C -0.07356 -0.10602 -0.06849 -0.10255 -0.0888 -0.10602 C -0.09856 -0.10532 -0.10846 -0.10602 -0.11823 -0.10301 C -0.13099 -0.09954 -0.13125 -0.08843 -0.14323 -0.08218 C -0.14961 -0.07824 -0.15612 -0.07685 -0.16263 -0.07431 C -0.19179 -0.0294 -0.15052 -0.09213 -0.18177 -0.04977 C -0.19166 -0.03634 -0.20065 -0.01991 -0.20911 7.40741E-7 C -0.21263 0.00856 -0.21575 0.01968 -0.21927 0.02847 C -0.22382 0.03958 -0.22851 0.0493 -0.23294 0.06018 C -0.24479 0.08958 -0.24765 0.10856 -0.26471 0.13472 C -0.26757 0.13935 -0.27083 0.14398 -0.27369 0.14884 C -0.27734 0.15509 -0.28034 0.16296 -0.28398 0.16643 C -0.28828 0.17106 -0.29297 0.17106 -0.29765 0.17338 C -0.3056 0.17268 -0.31341 0.17268 -0.32135 0.17037 C -0.32565 0.16875 -0.32968 0.16528 -0.33398 0.16319 C -0.33815 0.16134 -0.34218 0.16134 -0.34648 0.15972 C -0.35143 0.15787 -0.35625 0.15509 -0.36119 0.15278 C -0.37343 0.15509 -0.38528 0.15625 -0.39752 0.15972 C -0.40208 0.16088 -0.41289 0.16991 -0.41784 0.17338 C -0.42057 0.17847 -0.42304 0.18403 -0.42578 0.18796 C -0.43073 0.19583 -0.43177 0.19375 -0.43593 0.20255 C -0.44427 0.21898 -0.44401 0.21018 -0.44401 0.22361 L -0.44401 0.22801 " pathEditMode="relative" rAng="0" ptsTypes="AAAAAAAAAAAAAAAAAAAAAAAAA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2349 0.0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538121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giá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9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8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vở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giá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vở</a:t>
            </a:r>
            <a:r>
              <a:rPr lang="en-US" sz="26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4060566" y="1057996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1500445" y="1649938"/>
            <a:ext cx="473658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6546888" y="1057997"/>
            <a:ext cx="16235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1121880" y="1980481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/>
              <a:t>Sách</a:t>
            </a:r>
            <a:r>
              <a:rPr lang="en-US" sz="2600" dirty="0"/>
              <a:t>  : 9 </a:t>
            </a:r>
            <a:r>
              <a:rPr lang="en-US" sz="2600" dirty="0" err="1"/>
              <a:t>quyển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Vở</a:t>
            </a:r>
            <a:r>
              <a:rPr lang="en-US" sz="2600" dirty="0"/>
              <a:t>     : 8 </a:t>
            </a:r>
            <a:r>
              <a:rPr lang="en-US" sz="2600" dirty="0" err="1"/>
              <a:t>quyển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: … </a:t>
            </a:r>
            <a:r>
              <a:rPr lang="en-US" sz="2600" dirty="0" err="1"/>
              <a:t>quyển</a:t>
            </a:r>
            <a:r>
              <a:rPr lang="en-US" sz="2600" dirty="0"/>
              <a:t>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B3A9F5F-EC7E-465F-9A54-D280A0CEB8B1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685F9A0-2FEE-4EE7-8C30-4BF367922B60}"/>
              </a:ext>
            </a:extLst>
          </p:cNvPr>
          <p:cNvCxnSpPr>
            <a:cxnSpLocks/>
          </p:cNvCxnSpPr>
          <p:nvPr/>
        </p:nvCxnSpPr>
        <p:spPr>
          <a:xfrm flipV="1">
            <a:off x="8355735" y="1057996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AA1CF2F-8788-4E14-AEA8-E76839095F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7838" y="1671982"/>
            <a:ext cx="4316014" cy="241886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1AE464F-4A2F-41D5-9D90-D13D9AB90308}"/>
              </a:ext>
            </a:extLst>
          </p:cNvPr>
          <p:cNvSpPr txBox="1"/>
          <p:nvPr/>
        </p:nvSpPr>
        <p:spPr>
          <a:xfrm>
            <a:off x="4303337" y="4112989"/>
            <a:ext cx="5406720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9 + 8 = 17 (</a:t>
            </a:r>
            <a:r>
              <a:rPr lang="en-US" sz="2400" dirty="0" err="1"/>
              <a:t>quyển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    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17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1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CC800-691B-40CB-BA22-7148C3EDA2BE}"/>
              </a:ext>
            </a:extLst>
          </p:cNvPr>
          <p:cNvSpPr txBox="1"/>
          <p:nvPr/>
        </p:nvSpPr>
        <p:spPr>
          <a:xfrm>
            <a:off x="1717856" y="1030727"/>
            <a:ext cx="128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BB7977-878F-49E9-9B98-43717C02F440}"/>
              </a:ext>
            </a:extLst>
          </p:cNvPr>
          <p:cNvSpPr/>
          <p:nvPr/>
        </p:nvSpPr>
        <p:spPr>
          <a:xfrm>
            <a:off x="1078522" y="100462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254572-85AB-482F-AEE6-192F11B5159C}"/>
              </a:ext>
            </a:extLst>
          </p:cNvPr>
          <p:cNvGrpSpPr/>
          <p:nvPr/>
        </p:nvGrpSpPr>
        <p:grpSpPr>
          <a:xfrm>
            <a:off x="1856160" y="2134973"/>
            <a:ext cx="8185332" cy="1528625"/>
            <a:chOff x="2202524" y="1580389"/>
            <a:chExt cx="6961247" cy="13000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A758D0A-29D4-43B1-9129-5E756565F900}"/>
                </a:ext>
              </a:extLst>
            </p:cNvPr>
            <p:cNvSpPr/>
            <p:nvPr/>
          </p:nvSpPr>
          <p:spPr>
            <a:xfrm>
              <a:off x="2202524" y="2076294"/>
              <a:ext cx="802998" cy="8029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6A30B97-FA9C-4296-8463-5F27EED57380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3005522" y="2204375"/>
              <a:ext cx="1409063" cy="273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FD132C5-B8B6-4D55-872D-7EF027D36F9D}"/>
                </a:ext>
              </a:extLst>
            </p:cNvPr>
            <p:cNvCxnSpPr>
              <a:cxnSpLocks/>
            </p:cNvCxnSpPr>
            <p:nvPr/>
          </p:nvCxnSpPr>
          <p:spPr>
            <a:xfrm>
              <a:off x="4864369" y="2139923"/>
              <a:ext cx="1422586" cy="407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4784E6B-D3B3-4EB4-B1E5-3EE2A965B4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5160" y="2204374"/>
              <a:ext cx="1489220" cy="385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D0B80F-D508-4968-A022-8A3CB5A90AB2}"/>
                </a:ext>
              </a:extLst>
            </p:cNvPr>
            <p:cNvSpPr txBox="1"/>
            <p:nvPr/>
          </p:nvSpPr>
          <p:spPr>
            <a:xfrm rot="996765">
              <a:off x="5400581" y="1961523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– 8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82CD16-9A17-4DA9-9E3B-1718B0D523EB}"/>
                </a:ext>
              </a:extLst>
            </p:cNvPr>
            <p:cNvSpPr txBox="1"/>
            <p:nvPr/>
          </p:nvSpPr>
          <p:spPr>
            <a:xfrm rot="21056098">
              <a:off x="3244344" y="1973542"/>
              <a:ext cx="705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+ 9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72879D-4648-4535-B253-8786B7B51920}"/>
                </a:ext>
              </a:extLst>
            </p:cNvPr>
            <p:cNvSpPr txBox="1"/>
            <p:nvPr/>
          </p:nvSpPr>
          <p:spPr>
            <a:xfrm rot="20483046">
              <a:off x="7101529" y="2048807"/>
              <a:ext cx="705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+ 5 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E3F10F7-2FC8-4602-A4F1-7435A669DAA6}"/>
                </a:ext>
              </a:extLst>
            </p:cNvPr>
            <p:cNvGrpSpPr/>
            <p:nvPr/>
          </p:nvGrpSpPr>
          <p:grpSpPr>
            <a:xfrm>
              <a:off x="4316330" y="1648492"/>
              <a:ext cx="659817" cy="659817"/>
              <a:chOff x="4331821" y="2549383"/>
              <a:chExt cx="659817" cy="659817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155A88-36FE-4481-A16C-D41FE342A2EB}"/>
                  </a:ext>
                </a:extLst>
              </p:cNvPr>
              <p:cNvSpPr/>
              <p:nvPr/>
            </p:nvSpPr>
            <p:spPr>
              <a:xfrm rot="2776758">
                <a:off x="4331821" y="2549383"/>
                <a:ext cx="659817" cy="65981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5BEA9E-13BF-4D86-A050-FD3D5530EF24}"/>
                  </a:ext>
                </a:extLst>
              </p:cNvPr>
              <p:cNvSpPr txBox="1"/>
              <p:nvPr/>
            </p:nvSpPr>
            <p:spPr>
              <a:xfrm>
                <a:off x="4476874" y="2646217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?</a:t>
                </a:r>
              </a:p>
            </p:txBody>
          </p:sp>
        </p:grp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FB8DD2A-1924-41E2-8CF0-D75920FDFF2A}"/>
                </a:ext>
              </a:extLst>
            </p:cNvPr>
            <p:cNvSpPr/>
            <p:nvPr/>
          </p:nvSpPr>
          <p:spPr>
            <a:xfrm>
              <a:off x="6113411" y="2095411"/>
              <a:ext cx="932891" cy="785003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35" name="Star: 5 Points 34">
              <a:extLst>
                <a:ext uri="{FF2B5EF4-FFF2-40B4-BE49-F238E27FC236}">
                  <a16:creationId xmlns:a16="http://schemas.microsoft.com/office/drawing/2014/main" id="{55D2374D-CA34-4E17-AB03-FC3F660333D8}"/>
                </a:ext>
              </a:extLst>
            </p:cNvPr>
            <p:cNvSpPr/>
            <p:nvPr/>
          </p:nvSpPr>
          <p:spPr>
            <a:xfrm>
              <a:off x="8096971" y="1580389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0C6A6A-8631-4FE4-9D47-DC204A7DE124}"/>
              </a:ext>
            </a:extLst>
          </p:cNvPr>
          <p:cNvGrpSpPr/>
          <p:nvPr/>
        </p:nvGrpSpPr>
        <p:grpSpPr>
          <a:xfrm>
            <a:off x="4341510" y="2152351"/>
            <a:ext cx="775841" cy="853164"/>
            <a:chOff x="6328603" y="5717593"/>
            <a:chExt cx="659817" cy="7255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0ED710-15C6-4D8C-8FE0-8B24EFE80424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7F06D8-2423-423A-81C8-FBEDB33CD660}"/>
                </a:ext>
              </a:extLst>
            </p:cNvPr>
            <p:cNvSpPr txBox="1"/>
            <p:nvPr/>
          </p:nvSpPr>
          <p:spPr>
            <a:xfrm>
              <a:off x="6335885" y="5717593"/>
              <a:ext cx="544222" cy="629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solidFill>
                    <a:srgbClr val="FF0000"/>
                  </a:solidFill>
                </a:rPr>
                <a:t>16</a:t>
              </a:r>
            </a:p>
          </p:txBody>
        </p:sp>
      </p:grp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6D08210A-17D3-4209-AF9E-F13A226E42DA}"/>
              </a:ext>
            </a:extLst>
          </p:cNvPr>
          <p:cNvSpPr/>
          <p:nvPr/>
        </p:nvSpPr>
        <p:spPr>
          <a:xfrm>
            <a:off x="6476051" y="2740558"/>
            <a:ext cx="1096933" cy="92304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C80133-70FE-499B-97AF-4F034EBC35CF}"/>
              </a:ext>
            </a:extLst>
          </p:cNvPr>
          <p:cNvGrpSpPr/>
          <p:nvPr/>
        </p:nvGrpSpPr>
        <p:grpSpPr>
          <a:xfrm>
            <a:off x="8786949" y="2137396"/>
            <a:ext cx="1254389" cy="1096933"/>
            <a:chOff x="7797020" y="3607255"/>
            <a:chExt cx="1066800" cy="932891"/>
          </a:xfrm>
        </p:grpSpPr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3BB25B6-4817-407C-AF2B-AF55F2E5B8DD}"/>
                </a:ext>
              </a:extLst>
            </p:cNvPr>
            <p:cNvSpPr/>
            <p:nvPr/>
          </p:nvSpPr>
          <p:spPr>
            <a:xfrm>
              <a:off x="7797020" y="3607255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08B4F80-973E-49D2-9FBE-A8A5CCB02AAE}"/>
                </a:ext>
              </a:extLst>
            </p:cNvPr>
            <p:cNvSpPr txBox="1"/>
            <p:nvPr/>
          </p:nvSpPr>
          <p:spPr>
            <a:xfrm>
              <a:off x="8037711" y="3821341"/>
              <a:ext cx="585417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13</a:t>
              </a:r>
            </a:p>
          </p:txBody>
        </p:sp>
      </p:grpSp>
      <p:pic>
        <p:nvPicPr>
          <p:cNvPr id="29700" name="Picture 4" descr="Children Jumping Cartoon HD Stock Images | Shutterstock">
            <a:extLst>
              <a:ext uri="{FF2B5EF4-FFF2-40B4-BE49-F238E27FC236}">
                <a16:creationId xmlns:a16="http://schemas.microsoft.com/office/drawing/2014/main" id="{5AC3A67F-5AF6-4F86-A767-7BFFC5661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9"/>
          <a:stretch/>
        </p:blipFill>
        <p:spPr bwMode="auto">
          <a:xfrm>
            <a:off x="6141119" y="4344780"/>
            <a:ext cx="4894077" cy="20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207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9"/>
            <a:ext cx="12192000" cy="68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433" y="3561223"/>
            <a:ext cx="2630951" cy="3296849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" y="5060677"/>
            <a:ext cx="12191877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79" y="4946701"/>
            <a:ext cx="2880320" cy="16088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" y="3828539"/>
            <a:ext cx="1248139" cy="1922597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AFB8A9BD-5390-446E-A0A5-27517F552C00}"/>
              </a:ext>
            </a:extLst>
          </p:cNvPr>
          <p:cNvSpPr/>
          <p:nvPr/>
        </p:nvSpPr>
        <p:spPr>
          <a:xfrm>
            <a:off x="1487489" y="549569"/>
            <a:ext cx="2688299" cy="1055791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03" tIns="60655" rIns="121303" bIns="60655" rtlCol="0" anchor="ctr"/>
          <a:lstStyle/>
          <a:p>
            <a:pPr algn="ctr" defTabSz="1212982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DF014B8-BAF0-49AA-B8B6-BE0F60B70158}"/>
              </a:ext>
            </a:extLst>
          </p:cNvPr>
          <p:cNvSpPr/>
          <p:nvPr/>
        </p:nvSpPr>
        <p:spPr>
          <a:xfrm>
            <a:off x="911428" y="837512"/>
            <a:ext cx="2784309" cy="143971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03" tIns="60655" rIns="121303" bIns="60655" rtlCol="0" anchor="ctr"/>
          <a:lstStyle/>
          <a:p>
            <a:pPr algn="ctr" defTabSz="1212982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58790A-99A6-4773-A502-349F41E820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24" y="837512"/>
            <a:ext cx="7307437" cy="3263355"/>
          </a:xfrm>
          <a:prstGeom prst="rect">
            <a:avLst/>
          </a:prstGeom>
        </p:spPr>
      </p:pic>
      <p:sp>
        <p:nvSpPr>
          <p:cNvPr id="28" name="TextBox 37"/>
          <p:cNvSpPr txBox="1"/>
          <p:nvPr/>
        </p:nvSpPr>
        <p:spPr>
          <a:xfrm>
            <a:off x="2147417" y="2818879"/>
            <a:ext cx="7584843" cy="1230727"/>
          </a:xfrm>
          <a:prstGeom prst="rect">
            <a:avLst/>
          </a:prstGeom>
          <a:noFill/>
        </p:spPr>
        <p:txBody>
          <a:bodyPr wrap="square" lIns="121303" tIns="60655" rIns="121303" bIns="60655" rtlCol="0">
            <a:spAutoFit/>
          </a:bodyPr>
          <a:lstStyle/>
          <a:p>
            <a:pPr algn="ctr" defTabSz="1212982"/>
            <a:r>
              <a:rPr lang="en-US" altLang="zh-CN" sz="7200" spc="-400" dirty="0">
                <a:solidFill>
                  <a:srgbClr val="2CA6E0"/>
                </a:solidFill>
                <a:ea typeface="Arial-Rounded" pitchFamily="34" charset="0"/>
                <a:cs typeface="Arial-Rounded" pitchFamily="34" charset="0"/>
                <a:sym typeface="+mn-lt"/>
              </a:rPr>
              <a:t>HẸN GẶP LẠI</a:t>
            </a:r>
            <a:endParaRPr lang="zh-CN" altLang="en-US" sz="7200" spc="-400" dirty="0">
              <a:solidFill>
                <a:srgbClr val="2CA6E0"/>
              </a:solidFill>
              <a:ea typeface="Arial-Rounded" pitchFamily="34" charset="0"/>
              <a:cs typeface="Arial-Rounded" pitchFamily="34" charset="0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57680"/>
            <a:ext cx="2043456" cy="191962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8233787" y="4457405"/>
            <a:ext cx="529296" cy="9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0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46000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352800" y="2438400"/>
            <a:ext cx="6400800" cy="3200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5868" y="2761327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Cừu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ve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̉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sói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xám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cùng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trốn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rừng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̉. E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hãy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giúp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cừu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chúng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thấy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sói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xám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đáng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nhe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́.</a:t>
            </a:r>
          </a:p>
        </p:txBody>
      </p:sp>
      <p:pic>
        <p:nvPicPr>
          <p:cNvPr id="6" name="Picture 5" descr="C:\Users\ADMIN\Desktop\Tai nguyen thiet ke tro choi\Bảng gỗ\cho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426"/>
            <a:ext cx="3429000" cy="192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81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72" y="1778722"/>
            <a:ext cx="4861124" cy="51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16" y="1272532"/>
            <a:ext cx="3333360" cy="56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7" y="1818700"/>
            <a:ext cx="2971800" cy="50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37" y="1729856"/>
            <a:ext cx="4861124" cy="51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/>
          <a:stretch/>
        </p:blipFill>
        <p:spPr>
          <a:xfrm>
            <a:off x="6699457" y="5061528"/>
            <a:ext cx="2212642" cy="18218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2068617"/>
            <a:ext cx="1905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A: 13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96471" y="2068617"/>
            <a:ext cx="175014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B: 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1" y="2083144"/>
            <a:ext cx="1925783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C: 14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08471" y="2112949"/>
            <a:ext cx="175952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D: 11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48001" y="533401"/>
            <a:ext cx="5638800" cy="9143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8109" y="703696"/>
            <a:ext cx="561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 + 5 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11" b="94802" l="8992" r="95368">
                        <a14:foregroundMark x1="34060" y1="46782" x2="67302" y2="58168"/>
                        <a14:foregroundMark x1="49046" y1="43812" x2="43597" y2="58911"/>
                        <a14:foregroundMark x1="30790" y1="53218" x2="52044" y2="54703"/>
                        <a14:foregroundMark x1="77384" y1="47525" x2="58583" y2="59653"/>
                        <a14:foregroundMark x1="59401" y1="51733" x2="61580" y2="60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84" b="8730"/>
          <a:stretch/>
        </p:blipFill>
        <p:spPr>
          <a:xfrm>
            <a:off x="4227315" y="4495801"/>
            <a:ext cx="2010511" cy="21554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55" b="96364" l="1786" r="99405">
                        <a14:foregroundMark x1="39881" y1="78909" x2="30952" y2="67273"/>
                        <a14:foregroundMark x1="16071" y1="88000" x2="35119" y2="77818"/>
                        <a14:foregroundMark x1="17857" y1="82545" x2="4167" y2="79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376"/>
          <a:stretch/>
        </p:blipFill>
        <p:spPr>
          <a:xfrm rot="21192155">
            <a:off x="3087487" y="1299974"/>
            <a:ext cx="1225640" cy="15172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7639957" y="1324757"/>
            <a:ext cx="1046845" cy="1300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9906001" y="1383888"/>
            <a:ext cx="1033507" cy="12840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5058288" y="1425530"/>
            <a:ext cx="1019073" cy="1266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88" t="35914" r="29824" b="19192"/>
          <a:stretch/>
        </p:blipFill>
        <p:spPr>
          <a:xfrm rot="1522859">
            <a:off x="2172506" y="3989075"/>
            <a:ext cx="1704109" cy="294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6" t="32251" r="59787" b="44951"/>
          <a:stretch/>
        </p:blipFill>
        <p:spPr>
          <a:xfrm>
            <a:off x="9011914" y="5353008"/>
            <a:ext cx="2030296" cy="1553859"/>
          </a:xfrm>
          <a:prstGeom prst="rect">
            <a:avLst/>
          </a:prstGeom>
        </p:spPr>
      </p:pic>
      <p:sp>
        <p:nvSpPr>
          <p:cNvPr id="12" name="Right Arrow 11">
            <a:hlinkClick r:id="rId18" action="ppaction://hlinksldjump"/>
          </p:cNvPr>
          <p:cNvSpPr/>
          <p:nvPr/>
        </p:nvSpPr>
        <p:spPr>
          <a:xfrm>
            <a:off x="9871365" y="94095"/>
            <a:ext cx="761999" cy="6096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2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72" y="1778722"/>
            <a:ext cx="4861124" cy="51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16" y="1272532"/>
            <a:ext cx="3333360" cy="56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4" y="1792606"/>
            <a:ext cx="2971800" cy="50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167" y="1713852"/>
            <a:ext cx="4861124" cy="51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/>
          <a:stretch/>
        </p:blipFill>
        <p:spPr>
          <a:xfrm>
            <a:off x="3990109" y="5010034"/>
            <a:ext cx="2212642" cy="18218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90109" y="2102729"/>
            <a:ext cx="19050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B: 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2347" y="2083144"/>
            <a:ext cx="1750148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A: 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1" y="2083144"/>
            <a:ext cx="1925783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C: 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08471" y="2112949"/>
            <a:ext cx="1759529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D: 16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48001" y="533401"/>
            <a:ext cx="5638800" cy="9143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8109" y="703696"/>
            <a:ext cx="5613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 + 7 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11" b="94802" l="8992" r="95368">
                        <a14:foregroundMark x1="34060" y1="46782" x2="67302" y2="58168"/>
                        <a14:foregroundMark x1="49046" y1="43812" x2="43597" y2="58911"/>
                        <a14:foregroundMark x1="30790" y1="53218" x2="52044" y2="54703"/>
                        <a14:foregroundMark x1="77384" y1="47525" x2="58583" y2="59653"/>
                        <a14:foregroundMark x1="59401" y1="51733" x2="61580" y2="60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84" b="8730"/>
          <a:stretch/>
        </p:blipFill>
        <p:spPr>
          <a:xfrm>
            <a:off x="8890327" y="4396345"/>
            <a:ext cx="2249686" cy="24118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55" b="96364" l="1786" r="99405">
                        <a14:foregroundMark x1="39881" y1="78909" x2="30952" y2="67273"/>
                        <a14:foregroundMark x1="16071" y1="88000" x2="35119" y2="77818"/>
                        <a14:foregroundMark x1="17857" y1="82545" x2="4167" y2="79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376"/>
          <a:stretch/>
        </p:blipFill>
        <p:spPr>
          <a:xfrm rot="21192155">
            <a:off x="5318048" y="1339733"/>
            <a:ext cx="1225640" cy="15172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7639957" y="1324757"/>
            <a:ext cx="1046845" cy="1300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9906001" y="1383888"/>
            <a:ext cx="1033507" cy="12840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2718572" y="1487540"/>
            <a:ext cx="1019073" cy="1266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6" t="32251" r="59787" b="44951"/>
          <a:stretch/>
        </p:blipFill>
        <p:spPr>
          <a:xfrm>
            <a:off x="6342524" y="5298330"/>
            <a:ext cx="2030296" cy="15538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973">
            <a:off x="1703673" y="4699617"/>
            <a:ext cx="1620282" cy="2117596"/>
          </a:xfrm>
          <a:prstGeom prst="rect">
            <a:avLst/>
          </a:prstGeom>
        </p:spPr>
      </p:pic>
      <p:sp>
        <p:nvSpPr>
          <p:cNvPr id="27" name="Right Arrow 26">
            <a:hlinkClick r:id="rId17" action="ppaction://hlinksldjump"/>
          </p:cNvPr>
          <p:cNvSpPr/>
          <p:nvPr/>
        </p:nvSpPr>
        <p:spPr>
          <a:xfrm>
            <a:off x="9871365" y="94095"/>
            <a:ext cx="761999" cy="6096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6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72" y="1778722"/>
            <a:ext cx="4861124" cy="51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16" y="1272532"/>
            <a:ext cx="3333360" cy="56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7" y="1818700"/>
            <a:ext cx="2971800" cy="50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37" y="1729856"/>
            <a:ext cx="4861124" cy="51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/>
          <a:stretch/>
        </p:blipFill>
        <p:spPr>
          <a:xfrm>
            <a:off x="4096471" y="5028871"/>
            <a:ext cx="2212642" cy="18218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2068617"/>
            <a:ext cx="19050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A: 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96471" y="2068617"/>
            <a:ext cx="175014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B: 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1" y="2083144"/>
            <a:ext cx="1925783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C: 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08471" y="2112949"/>
            <a:ext cx="1759529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D: 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48001" y="533401"/>
            <a:ext cx="5638800" cy="9143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8109" y="703696"/>
            <a:ext cx="5613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12 – 5 = 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55" b="96364" l="1786" r="99405">
                        <a14:foregroundMark x1="39881" y1="78909" x2="30952" y2="67273"/>
                        <a14:foregroundMark x1="16071" y1="88000" x2="35119" y2="77818"/>
                        <a14:foregroundMark x1="17857" y1="82545" x2="4167" y2="79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376"/>
          <a:stretch/>
        </p:blipFill>
        <p:spPr>
          <a:xfrm rot="21192155">
            <a:off x="3087487" y="1299974"/>
            <a:ext cx="1225640" cy="15172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7639957" y="1324757"/>
            <a:ext cx="1046845" cy="1300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9906001" y="1383888"/>
            <a:ext cx="1033507" cy="12840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5058288" y="1425530"/>
            <a:ext cx="1019073" cy="1266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88" t="35914" r="29824" b="19192"/>
          <a:stretch/>
        </p:blipFill>
        <p:spPr>
          <a:xfrm rot="1522859">
            <a:off x="2172506" y="3989075"/>
            <a:ext cx="1704109" cy="2943463"/>
          </a:xfrm>
          <a:prstGeom prst="rect">
            <a:avLst/>
          </a:prstGeom>
        </p:spPr>
      </p:pic>
      <p:sp>
        <p:nvSpPr>
          <p:cNvPr id="27" name="Right Arrow 26">
            <a:hlinkClick r:id="rId15" action="ppaction://hlinksldjump"/>
          </p:cNvPr>
          <p:cNvSpPr/>
          <p:nvPr/>
        </p:nvSpPr>
        <p:spPr>
          <a:xfrm>
            <a:off x="9906001" y="94095"/>
            <a:ext cx="761999" cy="6096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6802" l="0" r="98889">
                        <a14:foregroundMark x1="25778" y1="58422" x2="62667" y2="37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773">
            <a:off x="7005374" y="4754915"/>
            <a:ext cx="1833918" cy="1911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1" y="4986766"/>
            <a:ext cx="1938167" cy="193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0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945" y="1863735"/>
            <a:ext cx="4861124" cy="51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16" y="1272532"/>
            <a:ext cx="3333360" cy="56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7" y="1818700"/>
            <a:ext cx="2971800" cy="50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37" y="1729856"/>
            <a:ext cx="4861124" cy="51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77514" y="2106852"/>
            <a:ext cx="1905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D: 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96471" y="2068617"/>
            <a:ext cx="175014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B: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1" y="2083144"/>
            <a:ext cx="1925783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C: 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7630" y="2051651"/>
            <a:ext cx="175952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A: 10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48001" y="533401"/>
            <a:ext cx="5638800" cy="9143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8109" y="703696"/>
            <a:ext cx="561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18 – 9 = 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55" b="96364" l="1786" r="99405">
                        <a14:foregroundMark x1="39881" y1="78909" x2="30952" y2="67273"/>
                        <a14:foregroundMark x1="16071" y1="88000" x2="35119" y2="77818"/>
                        <a14:foregroundMark x1="17857" y1="82545" x2="4167" y2="79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376"/>
          <a:stretch/>
        </p:blipFill>
        <p:spPr>
          <a:xfrm rot="21192155">
            <a:off x="10020543" y="1299974"/>
            <a:ext cx="1225640" cy="15172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7639957" y="1324757"/>
            <a:ext cx="1046845" cy="1300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2531248" y="1399503"/>
            <a:ext cx="1033507" cy="12840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5058288" y="1425530"/>
            <a:ext cx="1019073" cy="1266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88" t="35914" r="29824" b="19192"/>
          <a:stretch/>
        </p:blipFill>
        <p:spPr>
          <a:xfrm rot="1522859">
            <a:off x="2172506" y="3989075"/>
            <a:ext cx="1704109" cy="294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6" t="32251" r="59787" b="44951"/>
          <a:stretch/>
        </p:blipFill>
        <p:spPr>
          <a:xfrm>
            <a:off x="9011914" y="5353008"/>
            <a:ext cx="2030296" cy="1553859"/>
          </a:xfrm>
          <a:prstGeom prst="rect">
            <a:avLst/>
          </a:prstGeom>
        </p:spPr>
      </p:pic>
      <p:sp>
        <p:nvSpPr>
          <p:cNvPr id="27" name="Right Arrow 26">
            <a:hlinkClick r:id="rId15" action="ppaction://hlinksldjump"/>
          </p:cNvPr>
          <p:cNvSpPr/>
          <p:nvPr/>
        </p:nvSpPr>
        <p:spPr>
          <a:xfrm>
            <a:off x="9871365" y="94095"/>
            <a:ext cx="761999" cy="6096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31333" y1="64242" x2="33500" y2="57576"/>
                        <a14:foregroundMark x1="34500" y1="63636" x2="35333" y2="57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86" t="30914" r="58638" b="32584"/>
          <a:stretch/>
        </p:blipFill>
        <p:spPr>
          <a:xfrm>
            <a:off x="6575935" y="5098288"/>
            <a:ext cx="2110866" cy="1868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111" l="0" r="100000">
                        <a14:foregroundMark x1="24737" y1="32889" x2="31316" y2="62889"/>
                        <a14:foregroundMark x1="36842" y1="39778" x2="10789" y2="59111"/>
                        <a14:foregroundMark x1="42895" y1="46667" x2="21316" y2="58667"/>
                        <a14:foregroundMark x1="29211" y1="71556" x2="70526" y2="75111"/>
                        <a14:foregroundMark x1="59211" y1="73333" x2="30789" y2="86000"/>
                        <a14:foregroundMark x1="23421" y1="48000" x2="31053" y2="39778"/>
                        <a14:foregroundMark x1="38158" y1="43111" x2="37632" y2="54444"/>
                        <a14:foregroundMark x1="31842" y1="74222" x2="64211" y2="84444"/>
                        <a14:foregroundMark x1="43158" y1="83778" x2="58421" y2="8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1049">
            <a:off x="4394063" y="4935975"/>
            <a:ext cx="1609667" cy="190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3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530927" y="-34636"/>
            <a:ext cx="4572000" cy="2286000"/>
          </a:xfrm>
          <a:prstGeom prst="cloudCallout">
            <a:avLst>
              <a:gd name="adj1" fmla="val 49167"/>
              <a:gd name="adj2" fmla="val 400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569755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Tạm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biệt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các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hẹn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gặp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lại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4576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090345" y="783658"/>
            <a:ext cx="341288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endParaRPr lang="en-US" sz="5400" b="1" u="sng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" y="73085"/>
            <a:ext cx="2096378" cy="1875534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1" name="TextBox 13"/>
          <p:cNvSpPr txBox="1"/>
          <p:nvPr/>
        </p:nvSpPr>
        <p:spPr>
          <a:xfrm>
            <a:off x="2130641" y="1703598"/>
            <a:ext cx="73322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14: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8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chung</a:t>
            </a:r>
            <a:endParaRPr 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600" i="1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(SGK – tr. 53)</a:t>
            </a:r>
            <a:endParaRPr lang="vi-VN" sz="3600" i="1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3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val 190">
            <a:extLst>
              <a:ext uri="{FF2B5EF4-FFF2-40B4-BE49-F238E27FC236}">
                <a16:creationId xmlns:a16="http://schemas.microsoft.com/office/drawing/2014/main" id="{FC72CC7D-E218-4291-AA55-F216BB68CF10}"/>
              </a:ext>
            </a:extLst>
          </p:cNvPr>
          <p:cNvSpPr/>
          <p:nvPr/>
        </p:nvSpPr>
        <p:spPr>
          <a:xfrm>
            <a:off x="3740729" y="7739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4263949" y="661336"/>
            <a:ext cx="198445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nhẩm</a:t>
            </a:r>
            <a:r>
              <a:rPr lang="en-US" sz="2600" dirty="0"/>
              <a:t>.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B1807C5-1F89-4899-9968-61491C473108}"/>
              </a:ext>
            </a:extLst>
          </p:cNvPr>
          <p:cNvGrpSpPr/>
          <p:nvPr/>
        </p:nvGrpSpPr>
        <p:grpSpPr>
          <a:xfrm>
            <a:off x="1215949" y="1297202"/>
            <a:ext cx="8707157" cy="2554359"/>
            <a:chOff x="1215949" y="1297202"/>
            <a:chExt cx="8707157" cy="2554359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049A3C40-E050-41D4-8F8D-20578C87EE88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a)</a:t>
              </a:r>
            </a:p>
          </p:txBody>
        </p: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F0A9732A-2EE2-4008-AC16-BA0758352401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75188900-84AD-4315-B613-F4C45F840444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162" name="Rectangle: Rounded Corners 161">
                  <a:extLst>
                    <a:ext uri="{FF2B5EF4-FFF2-40B4-BE49-F238E27FC236}">
                      <a16:creationId xmlns:a16="http://schemas.microsoft.com/office/drawing/2014/main" id="{0C1900F9-15A2-4288-A36C-AC471CA189B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9DD046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3EA86C71-49E6-4F1C-90F4-023BB502D177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8 + 6</a:t>
                  </a:r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DFFD6A3F-241B-48FE-AC46-08BB387B5D59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D86DD310-6201-4590-BD7A-8ADD601E2AF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89C28252-C440-42ED-842F-68244B9F2139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 + 7</a:t>
                  </a:r>
                </a:p>
              </p:txBody>
            </p:sp>
          </p:grp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E42EC918-D8E6-4B13-8944-E7655595CF79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BA83882A-FC3B-4165-8EF1-CF3F8BAA549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122BDEEC-A52D-45AA-BCB1-F16024F2CB2C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9 + 4</a:t>
                  </a:r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DFC340A6-AD36-4EAB-B3C4-30C05F9046AC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3C8A6D95-177F-4279-B258-64B97417484F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FF4B57C0-2DDA-4207-A7DD-1CCC0BCE91FF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8 + 7</a:t>
                  </a:r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C51BA9C6-3934-42C2-B729-71EBE5773A24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F8BEF09A-016B-4274-9AE7-3A2B4ACEF39C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CBB620CA-385A-4BED-9CD5-B107C296B943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4 + 8</a:t>
                  </a:r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63487F29-3964-4C4D-B92D-0425CC24BC58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16" name="Rectangle: Rounded Corners 215">
                  <a:extLst>
                    <a:ext uri="{FF2B5EF4-FFF2-40B4-BE49-F238E27FC236}">
                      <a16:creationId xmlns:a16="http://schemas.microsoft.com/office/drawing/2014/main" id="{3DBF8B4A-6CB2-44CE-881A-FCB92F35BD7E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1476D41E-F2F4-4C42-A005-397E7E65C22C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7 + 8</a:t>
                  </a:r>
                </a:p>
              </p:txBody>
            </p:sp>
          </p:grp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5EEC1BDB-1994-47D8-BF48-A4FA76B69F77}"/>
              </a:ext>
            </a:extLst>
          </p:cNvPr>
          <p:cNvGrpSpPr/>
          <p:nvPr/>
        </p:nvGrpSpPr>
        <p:grpSpPr>
          <a:xfrm>
            <a:off x="1215947" y="2073799"/>
            <a:ext cx="2105891" cy="685800"/>
            <a:chOff x="1508520" y="4738254"/>
            <a:chExt cx="2105891" cy="685800"/>
          </a:xfrm>
        </p:grpSpPr>
        <p:sp>
          <p:nvSpPr>
            <p:cNvPr id="220" name="Rectangle: Rounded Corners 219">
              <a:extLst>
                <a:ext uri="{FF2B5EF4-FFF2-40B4-BE49-F238E27FC236}">
                  <a16:creationId xmlns:a16="http://schemas.microsoft.com/office/drawing/2014/main" id="{4E7ED333-B6BB-405E-BF10-C264EF8705B0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266832AE-9196-499C-92C3-0E83BDB0BDB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+ 6 = 14</a:t>
              </a: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59594CB4-1061-482A-8159-564F6B7B13FA}"/>
              </a:ext>
            </a:extLst>
          </p:cNvPr>
          <p:cNvGrpSpPr/>
          <p:nvPr/>
        </p:nvGrpSpPr>
        <p:grpSpPr>
          <a:xfrm>
            <a:off x="4263949" y="2060689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224" name="Rectangle: Rounded Corners 223">
              <a:extLst>
                <a:ext uri="{FF2B5EF4-FFF2-40B4-BE49-F238E27FC236}">
                  <a16:creationId xmlns:a16="http://schemas.microsoft.com/office/drawing/2014/main" id="{1A48B04B-2D7F-44DE-A87D-4A14B9DD158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BDA8316A-427F-4F5F-9C2D-268C13AAAB3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 + 4 = 13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6882BF6B-1B86-47DD-8742-2473E624AF16}"/>
              </a:ext>
            </a:extLst>
          </p:cNvPr>
          <p:cNvGrpSpPr/>
          <p:nvPr/>
        </p:nvGrpSpPr>
        <p:grpSpPr>
          <a:xfrm>
            <a:off x="7242674" y="2073799"/>
            <a:ext cx="2105891" cy="685800"/>
            <a:chOff x="1508520" y="4738254"/>
            <a:chExt cx="2105891" cy="6858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27" name="Rectangle: Rounded Corners 226">
              <a:extLst>
                <a:ext uri="{FF2B5EF4-FFF2-40B4-BE49-F238E27FC236}">
                  <a16:creationId xmlns:a16="http://schemas.microsoft.com/office/drawing/2014/main" id="{63F55CF2-AF40-4727-BAD0-9274A717620C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2D85390B-94CC-4AA3-8137-5EC516C7736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 + 8 = 15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16ADA33C-D7D9-4E9C-A576-645F64603932}"/>
              </a:ext>
            </a:extLst>
          </p:cNvPr>
          <p:cNvGrpSpPr/>
          <p:nvPr/>
        </p:nvGrpSpPr>
        <p:grpSpPr>
          <a:xfrm>
            <a:off x="2268893" y="3146462"/>
            <a:ext cx="2105891" cy="685800"/>
            <a:chOff x="1508520" y="4738254"/>
            <a:chExt cx="2105891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0F2F84ED-E4F5-4F82-9520-9F0D16890A47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877DBE40-7CBE-47CD-8D8C-BD2908B1C78D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 + 7 = 12</a:t>
              </a: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B9C7EC52-0C8B-4191-8B61-8C96D6D8F2DE}"/>
              </a:ext>
            </a:extLst>
          </p:cNvPr>
          <p:cNvGrpSpPr/>
          <p:nvPr/>
        </p:nvGrpSpPr>
        <p:grpSpPr>
          <a:xfrm>
            <a:off x="5043052" y="3146462"/>
            <a:ext cx="2105891" cy="685800"/>
            <a:chOff x="1508520" y="4738254"/>
            <a:chExt cx="2105891" cy="685800"/>
          </a:xfrm>
        </p:grpSpPr>
        <p:sp>
          <p:nvSpPr>
            <p:cNvPr id="233" name="Rectangle: Rounded Corners 232">
              <a:extLst>
                <a:ext uri="{FF2B5EF4-FFF2-40B4-BE49-F238E27FC236}">
                  <a16:creationId xmlns:a16="http://schemas.microsoft.com/office/drawing/2014/main" id="{654C5745-1F06-43B1-858F-76345454FBC9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FE0FC3C2-6FCC-48F8-85F9-415E5238DF4C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4 + 8 = 12</a:t>
              </a: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972E00DF-1D22-40F7-86BB-E6FD70169502}"/>
              </a:ext>
            </a:extLst>
          </p:cNvPr>
          <p:cNvGrpSpPr/>
          <p:nvPr/>
        </p:nvGrpSpPr>
        <p:grpSpPr>
          <a:xfrm>
            <a:off x="7817215" y="3165761"/>
            <a:ext cx="2105891" cy="685800"/>
            <a:chOff x="1508520" y="4738254"/>
            <a:chExt cx="2105891" cy="685800"/>
          </a:xfrm>
        </p:grpSpPr>
        <p:sp>
          <p:nvSpPr>
            <p:cNvPr id="236" name="Rectangle: Rounded Corners 235">
              <a:extLst>
                <a:ext uri="{FF2B5EF4-FFF2-40B4-BE49-F238E27FC236}">
                  <a16:creationId xmlns:a16="http://schemas.microsoft.com/office/drawing/2014/main" id="{27DB45C7-2363-4743-B158-02D85127A27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E763ACF6-23AB-42C9-BA8D-70F634D9A477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+ 7 = 15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EF292E31-7FF1-4243-A625-B64D6DBF4AD3}"/>
              </a:ext>
            </a:extLst>
          </p:cNvPr>
          <p:cNvGrpSpPr/>
          <p:nvPr/>
        </p:nvGrpSpPr>
        <p:grpSpPr>
          <a:xfrm>
            <a:off x="1590363" y="3776047"/>
            <a:ext cx="8707157" cy="2554359"/>
            <a:chOff x="1215949" y="1297202"/>
            <a:chExt cx="8707157" cy="2554359"/>
          </a:xfrm>
        </p:grpSpPr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CBFBB571-56A1-467A-89F0-2A9E55858489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b)</a:t>
              </a:r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8243AF9A-625D-4B4B-A328-9914A033AE47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8F0B5AEE-4AD2-4595-B8AA-9B2B2405F19B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257" name="Rectangle: Rounded Corners 256">
                  <a:extLst>
                    <a:ext uri="{FF2B5EF4-FFF2-40B4-BE49-F238E27FC236}">
                      <a16:creationId xmlns:a16="http://schemas.microsoft.com/office/drawing/2014/main" id="{C66705D6-4D78-4011-A891-DA5CA1D7AAE8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93F6D76A-F9AC-4F1A-94ED-A1D755262BA1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576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11 – 8 </a:t>
                  </a:r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EF0834D3-AA35-4681-BF58-C6AF6551F7CB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55" name="Rectangle: Rounded Corners 254">
                  <a:extLst>
                    <a:ext uri="{FF2B5EF4-FFF2-40B4-BE49-F238E27FC236}">
                      <a16:creationId xmlns:a16="http://schemas.microsoft.com/office/drawing/2014/main" id="{D2A5A3AD-D6C8-4878-906E-360A935FFE34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98E3EBAE-52B4-4C30-8597-9DE5A0B46F0A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14 – 6 </a:t>
                  </a:r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91346D9F-D26D-49D8-A5A1-430EE9C4A7E7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53" name="Rectangle: Rounded Corners 252">
                  <a:extLst>
                    <a:ext uri="{FF2B5EF4-FFF2-40B4-BE49-F238E27FC236}">
                      <a16:creationId xmlns:a16="http://schemas.microsoft.com/office/drawing/2014/main" id="{A7EDC325-215E-4BBE-B93D-8563D58D0C39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TextBox 253">
                  <a:extLst>
                    <a:ext uri="{FF2B5EF4-FFF2-40B4-BE49-F238E27FC236}">
                      <a16:creationId xmlns:a16="http://schemas.microsoft.com/office/drawing/2014/main" id="{E22A20FC-8948-4843-85E8-7F3B9CB0E880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84326" cy="52322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13 – 7 </a:t>
                  </a:r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5EB1877D-0F03-49F9-84A8-8453874C7FFB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51" name="Rectangle: Rounded Corners 250">
                  <a:extLst>
                    <a:ext uri="{FF2B5EF4-FFF2-40B4-BE49-F238E27FC236}">
                      <a16:creationId xmlns:a16="http://schemas.microsoft.com/office/drawing/2014/main" id="{3EAF3958-8C31-4D14-AB94-387DC1949F9F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TextBox 251">
                  <a:extLst>
                    <a:ext uri="{FF2B5EF4-FFF2-40B4-BE49-F238E27FC236}">
                      <a16:creationId xmlns:a16="http://schemas.microsoft.com/office/drawing/2014/main" id="{CB9DA859-B807-4240-93D3-DAD530F119BF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16 – 8 </a:t>
                  </a:r>
                </a:p>
              </p:txBody>
            </p:sp>
          </p:grp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8146959B-E6F1-430B-BD07-9CC4B92E21F2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249" name="Rectangle: Rounded Corners 248">
                  <a:extLst>
                    <a:ext uri="{FF2B5EF4-FFF2-40B4-BE49-F238E27FC236}">
                      <a16:creationId xmlns:a16="http://schemas.microsoft.com/office/drawing/2014/main" id="{443345D1-7604-4415-BA72-13241FE6E5B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D86C6029-27C2-426E-8A1B-2F1D2A074521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12 – 5 </a:t>
                  </a:r>
                </a:p>
              </p:txBody>
            </p:sp>
          </p:grpSp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FC615DFD-5DF9-4E12-87C3-FF8E8050F83E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47" name="Rectangle: Rounded Corners 246">
                  <a:extLst>
                    <a:ext uri="{FF2B5EF4-FFF2-40B4-BE49-F238E27FC236}">
                      <a16:creationId xmlns:a16="http://schemas.microsoft.com/office/drawing/2014/main" id="{A81E38ED-FDAA-4DAB-BB2B-45DA521AE0AC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508F44FF-13C0-4AA2-985D-D6DE43DDF355}"/>
                    </a:ext>
                  </a:extLst>
                </p:cNvPr>
                <p:cNvSpPr txBox="1"/>
                <p:nvPr/>
              </p:nvSpPr>
              <p:spPr>
                <a:xfrm>
                  <a:off x="2197288" y="2824490"/>
                  <a:ext cx="1284326" cy="5232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17 – 9 </a:t>
                  </a:r>
                </a:p>
              </p:txBody>
            </p:sp>
          </p:grp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D0C5649-4FBB-464C-909C-B9D8E4907FF4}"/>
              </a:ext>
            </a:extLst>
          </p:cNvPr>
          <p:cNvGrpSpPr/>
          <p:nvPr/>
        </p:nvGrpSpPr>
        <p:grpSpPr>
          <a:xfrm>
            <a:off x="1574783" y="4537727"/>
            <a:ext cx="2105891" cy="685800"/>
            <a:chOff x="1508520" y="4738254"/>
            <a:chExt cx="2105891" cy="685800"/>
          </a:xfrm>
        </p:grpSpPr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id="{1EA310F5-CAD2-4D9C-84FE-AB864774768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50BAB75A-30B5-4871-8D54-FF2D920ED963}"/>
                </a:ext>
              </a:extLst>
            </p:cNvPr>
            <p:cNvSpPr txBox="1"/>
            <p:nvPr/>
          </p:nvSpPr>
          <p:spPr>
            <a:xfrm>
              <a:off x="1659615" y="4819544"/>
              <a:ext cx="17674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11 – 8 = 3</a:t>
              </a: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ABF586C5-73AE-481C-A7DA-04317BDB6370}"/>
              </a:ext>
            </a:extLst>
          </p:cNvPr>
          <p:cNvGrpSpPr/>
          <p:nvPr/>
        </p:nvGrpSpPr>
        <p:grpSpPr>
          <a:xfrm>
            <a:off x="4632191" y="4560959"/>
            <a:ext cx="2105891" cy="685800"/>
            <a:chOff x="1508520" y="4738254"/>
            <a:chExt cx="2105891" cy="685800"/>
          </a:xfrm>
          <a:solidFill>
            <a:srgbClr val="B7DEE8"/>
          </a:solidFill>
        </p:grpSpPr>
        <p:sp>
          <p:nvSpPr>
            <p:cNvPr id="263" name="Rectangle: Rounded Corners 262">
              <a:extLst>
                <a:ext uri="{FF2B5EF4-FFF2-40B4-BE49-F238E27FC236}">
                  <a16:creationId xmlns:a16="http://schemas.microsoft.com/office/drawing/2014/main" id="{C8457504-FAE1-47B9-8465-50286D9A7C82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63B9FD89-0CF2-4A55-BB7B-00A7E1590A04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13 – 7 = 6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CDA18AD7-F03A-407C-AFD8-BBBFFD98CC99}"/>
              </a:ext>
            </a:extLst>
          </p:cNvPr>
          <p:cNvGrpSpPr/>
          <p:nvPr/>
        </p:nvGrpSpPr>
        <p:grpSpPr>
          <a:xfrm>
            <a:off x="7617086" y="4544243"/>
            <a:ext cx="2105891" cy="685800"/>
            <a:chOff x="1508520" y="4738254"/>
            <a:chExt cx="2105891" cy="685800"/>
          </a:xfrm>
          <a:solidFill>
            <a:srgbClr val="FCD5B5"/>
          </a:solidFill>
        </p:grpSpPr>
        <p:sp>
          <p:nvSpPr>
            <p:cNvPr id="266" name="Rectangle: Rounded Corners 265">
              <a:extLst>
                <a:ext uri="{FF2B5EF4-FFF2-40B4-BE49-F238E27FC236}">
                  <a16:creationId xmlns:a16="http://schemas.microsoft.com/office/drawing/2014/main" id="{C8CB6DF1-1C29-420F-A9D5-06FA66D333F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C8526F54-F642-4ED1-8E3A-C7D8EFB372A5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17 – 9 = 8</a:t>
              </a: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404EE67A-814B-41FA-A44A-0C824587785B}"/>
              </a:ext>
            </a:extLst>
          </p:cNvPr>
          <p:cNvGrpSpPr/>
          <p:nvPr/>
        </p:nvGrpSpPr>
        <p:grpSpPr>
          <a:xfrm>
            <a:off x="2643307" y="5659120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269" name="Rectangle: Rounded Corners 268">
              <a:extLst>
                <a:ext uri="{FF2B5EF4-FFF2-40B4-BE49-F238E27FC236}">
                  <a16:creationId xmlns:a16="http://schemas.microsoft.com/office/drawing/2014/main" id="{6DA6E275-C387-43A6-9AC8-FA5B2C4E9505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C5D90003-DECD-47FD-8682-D851F019BB23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14 – 6 = 8</a:t>
              </a: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F07FC5D7-DA90-4C73-AD99-797564000BCB}"/>
              </a:ext>
            </a:extLst>
          </p:cNvPr>
          <p:cNvGrpSpPr/>
          <p:nvPr/>
        </p:nvGrpSpPr>
        <p:grpSpPr>
          <a:xfrm>
            <a:off x="5421927" y="5659120"/>
            <a:ext cx="2105891" cy="685800"/>
            <a:chOff x="1508520" y="4738254"/>
            <a:chExt cx="2105891" cy="685800"/>
          </a:xfrm>
          <a:solidFill>
            <a:srgbClr val="C4BD97"/>
          </a:solidFill>
        </p:grpSpPr>
        <p:sp>
          <p:nvSpPr>
            <p:cNvPr id="272" name="Rectangle: Rounded Corners 271">
              <a:extLst>
                <a:ext uri="{FF2B5EF4-FFF2-40B4-BE49-F238E27FC236}">
                  <a16:creationId xmlns:a16="http://schemas.microsoft.com/office/drawing/2014/main" id="{F646FB5F-79EA-4FA5-A7D2-5199162285C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2AF2BB69-5862-432A-BB5E-2C3B997DD236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– 5 = 7</a:t>
              </a:r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9D3B4B0B-00BD-4E8A-BEC4-453DE5EEAF21}"/>
              </a:ext>
            </a:extLst>
          </p:cNvPr>
          <p:cNvGrpSpPr/>
          <p:nvPr/>
        </p:nvGrpSpPr>
        <p:grpSpPr>
          <a:xfrm>
            <a:off x="8196087" y="5659120"/>
            <a:ext cx="2105891" cy="685800"/>
            <a:chOff x="1508520" y="4738254"/>
            <a:chExt cx="2105891" cy="685800"/>
          </a:xfrm>
          <a:solidFill>
            <a:srgbClr val="FFFF99"/>
          </a:solidFill>
        </p:grpSpPr>
        <p:sp>
          <p:nvSpPr>
            <p:cNvPr id="275" name="Rectangle: Rounded Corners 274">
              <a:extLst>
                <a:ext uri="{FF2B5EF4-FFF2-40B4-BE49-F238E27FC236}">
                  <a16:creationId xmlns:a16="http://schemas.microsoft.com/office/drawing/2014/main" id="{D41694B4-1986-4BB9-B60E-060C24BDF19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08013947-1047-464B-8B18-C2ADE8FA4490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16 – 8 = 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4.Luyentapchung[20210606161613475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4580</TotalTime>
  <Words>363</Words>
  <Application>Microsoft Office PowerPoint</Application>
  <PresentationFormat>Widescreen</PresentationFormat>
  <Paragraphs>92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Arial-Rounded</vt:lpstr>
      <vt:lpstr>Calibri</vt:lpstr>
      <vt:lpstr>3_Office 主题</vt:lpstr>
      <vt:lpstr>1_Office Theme</vt:lpstr>
      <vt:lpstr>2_Office Theme</vt:lpstr>
      <vt:lpstr>3_Office Theme</vt:lpstr>
      <vt:lpstr>5_Office Theme</vt:lpstr>
      <vt:lpstr>4_Office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 : VŨ HỒNG</dc:creator>
  <cp:lastModifiedBy>Ms Quyen</cp:lastModifiedBy>
  <cp:revision>387</cp:revision>
  <dcterms:created xsi:type="dcterms:W3CDTF">2021-06-02T01:34:28Z</dcterms:created>
  <dcterms:modified xsi:type="dcterms:W3CDTF">2021-10-28T15:37:49Z</dcterms:modified>
</cp:coreProperties>
</file>