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3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4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5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  <p:sldMasterId id="2147483728" r:id="rId2"/>
    <p:sldMasterId id="2147483752" r:id="rId3"/>
    <p:sldMasterId id="2147483765" r:id="rId4"/>
    <p:sldMasterId id="2147483778" r:id="rId5"/>
    <p:sldMasterId id="2147483791" r:id="rId6"/>
  </p:sldMasterIdLst>
  <p:notesMasterIdLst>
    <p:notesMasterId r:id="rId19"/>
  </p:notesMasterIdLst>
  <p:sldIdLst>
    <p:sldId id="333" r:id="rId7"/>
    <p:sldId id="335" r:id="rId8"/>
    <p:sldId id="336" r:id="rId9"/>
    <p:sldId id="337" r:id="rId10"/>
    <p:sldId id="338" r:id="rId11"/>
    <p:sldId id="339" r:id="rId12"/>
    <p:sldId id="334" r:id="rId13"/>
    <p:sldId id="329" r:id="rId14"/>
    <p:sldId id="294" r:id="rId15"/>
    <p:sldId id="296" r:id="rId16"/>
    <p:sldId id="324" r:id="rId17"/>
    <p:sldId id="332" r:id="rId18"/>
  </p:sldIdLst>
  <p:sldSz cx="12192000" cy="6858000"/>
  <p:notesSz cx="6858000" cy="9144000"/>
  <p:custDataLst>
    <p:tags r:id="rId20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DBEEF4"/>
    <a:srgbClr val="FFFF99"/>
    <a:srgbClr val="A8EBE9"/>
    <a:srgbClr val="DBEAC1"/>
    <a:srgbClr val="95B3D7"/>
    <a:srgbClr val="FFFFFF"/>
    <a:srgbClr val="00B0F0"/>
    <a:srgbClr val="BFD865"/>
    <a:srgbClr val="9DD0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38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28D12E-CD80-4A53-95E4-152F63BDCF30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6938D7-757E-400C-92DF-21C7C92A7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786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Vũ</a:t>
            </a:r>
            <a:r>
              <a:rPr lang="en-US" baseline="0" dirty="0"/>
              <a:t> </a:t>
            </a:r>
            <a:r>
              <a:rPr lang="en-US" baseline="0" dirty="0" err="1"/>
              <a:t>Hồng</a:t>
            </a:r>
            <a:r>
              <a:rPr lang="en-US" baseline="0" dirty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D2E422-42A8-4A7B-87CD-13A088DD628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853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89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TK: VŨ</a:t>
            </a:r>
            <a:r>
              <a:rPr lang="en-GB" baseline="0" dirty="0"/>
              <a:t> HỒNG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563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13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lIns="121325" tIns="60665" rIns="121325" bIns="60665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1" y="1600203"/>
            <a:ext cx="10972800" cy="4525963"/>
          </a:xfrm>
          <a:prstGeom prst="rect">
            <a:avLst/>
          </a:prstGeom>
        </p:spPr>
        <p:txBody>
          <a:bodyPr vert="eaVert" lIns="121325" tIns="60665" rIns="121325" bIns="60665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21325" tIns="60665" rIns="121325" bIns="60665"/>
          <a:lstStyle/>
          <a:p>
            <a:pPr defTabSz="1213193"/>
            <a:fld id="{530820CF-B880-4189-942D-D702A7CBA730}" type="datetimeFigureOut">
              <a:rPr lang="zh-CN" altLang="en-US" sz="2400" smtClean="0">
                <a:solidFill>
                  <a:prstClr val="black"/>
                </a:solidFill>
              </a:rPr>
              <a:pPr defTabSz="1213193"/>
              <a:t>2021/10/22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lIns="121325" tIns="60665" rIns="121325" bIns="60665"/>
          <a:lstStyle/>
          <a:p>
            <a:pPr defTabSz="1213193"/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21325" tIns="60665" rIns="121325" bIns="60665"/>
          <a:lstStyle/>
          <a:p>
            <a:pPr defTabSz="1213193"/>
            <a:fld id="{0C913308-F349-4B6D-A68A-DD1791B4A57B}" type="slidenum">
              <a:rPr lang="zh-CN" altLang="en-US" sz="2400" smtClean="0">
                <a:solidFill>
                  <a:prstClr val="black"/>
                </a:solidFill>
              </a:rPr>
              <a:pPr defTabSz="1213193"/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42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261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FE312BC2-9FD9-4155-BD6F-2A89BBD6A609}"/>
              </a:ext>
            </a:extLst>
          </p:cNvPr>
          <p:cNvSpPr/>
          <p:nvPr userDrawn="1"/>
        </p:nvSpPr>
        <p:spPr>
          <a:xfrm>
            <a:off x="1199456" y="549569"/>
            <a:ext cx="2784309" cy="1151772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325" tIns="60665" rIns="121325" bIns="60665" rtlCol="0" anchor="ctr"/>
          <a:lstStyle/>
          <a:p>
            <a:pPr algn="ctr" defTabSz="1213193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B08C38A-797C-4317-852B-F4C09C399E55}"/>
              </a:ext>
            </a:extLst>
          </p:cNvPr>
          <p:cNvSpPr/>
          <p:nvPr userDrawn="1"/>
        </p:nvSpPr>
        <p:spPr>
          <a:xfrm>
            <a:off x="911428" y="933493"/>
            <a:ext cx="2784309" cy="1151772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325" tIns="60665" rIns="121325" bIns="60665" rtlCol="0" anchor="ctr"/>
          <a:lstStyle/>
          <a:p>
            <a:pPr algn="ctr" defTabSz="1213193"/>
            <a:endParaRPr lang="zh-CN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93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278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1055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197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897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757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0310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0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433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6663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7636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6174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4904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787"/>
            <a:ext cx="12192000" cy="3492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5001287"/>
            <a:ext cx="2856619" cy="2856619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50701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48072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4" y="6021288"/>
            <a:ext cx="2400337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958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32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4" y="6021288"/>
            <a:ext cx="2400337" cy="95946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0095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3"/>
            <a:ext cx="12192000" cy="34925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4337854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919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6726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6477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5846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889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802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143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5355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0464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1602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0110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4726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9763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31498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645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52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870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62969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25568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1219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223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1943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85801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00510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51351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00516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829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21325" tIns="60665" rIns="121325" bIns="60665"/>
          <a:lstStyle/>
          <a:p>
            <a:pPr defTabSz="1213193"/>
            <a:fld id="{530820CF-B880-4189-942D-D702A7CBA730}" type="datetimeFigureOut">
              <a:rPr lang="zh-CN" altLang="en-US" sz="2400" smtClean="0">
                <a:solidFill>
                  <a:prstClr val="black"/>
                </a:solidFill>
              </a:rPr>
              <a:pPr defTabSz="1213193"/>
              <a:t>2021/10/22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lIns="121325" tIns="60665" rIns="121325" bIns="60665"/>
          <a:lstStyle/>
          <a:p>
            <a:pPr defTabSz="1213193"/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21325" tIns="60665" rIns="121325" bIns="60665"/>
          <a:lstStyle/>
          <a:p>
            <a:pPr defTabSz="1213193"/>
            <a:fld id="{0C913308-F349-4B6D-A68A-DD1791B4A57B}" type="slidenum">
              <a:rPr lang="zh-CN" altLang="en-US" sz="2400" smtClean="0">
                <a:solidFill>
                  <a:prstClr val="black"/>
                </a:solidFill>
              </a:rPr>
              <a:pPr defTabSz="1213193"/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6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18703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14619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15387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79788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99226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8671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37960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5824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04607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393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7" y="273129"/>
            <a:ext cx="4011084" cy="1162051"/>
          </a:xfrm>
          <a:prstGeom prst="rect">
            <a:avLst/>
          </a:prstGeom>
        </p:spPr>
        <p:txBody>
          <a:bodyPr lIns="121325" tIns="60665" rIns="121325" bIns="60665"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7" y="273121"/>
            <a:ext cx="6815667" cy="5853113"/>
          </a:xfrm>
          <a:prstGeom prst="rect">
            <a:avLst/>
          </a:prstGeom>
        </p:spPr>
        <p:txBody>
          <a:bodyPr lIns="121325" tIns="60665" rIns="121325" bIns="60665"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7" y="1435103"/>
            <a:ext cx="4011084" cy="4691062"/>
          </a:xfrm>
          <a:prstGeom prst="rect">
            <a:avLst/>
          </a:prstGeom>
        </p:spPr>
        <p:txBody>
          <a:bodyPr lIns="121325" tIns="60665" rIns="121325" bIns="60665"/>
          <a:lstStyle>
            <a:lvl1pPr marL="0" indent="0">
              <a:buNone/>
              <a:defRPr sz="1900"/>
            </a:lvl1pPr>
            <a:lvl2pPr marL="606590" indent="0">
              <a:buNone/>
              <a:defRPr sz="1600"/>
            </a:lvl2pPr>
            <a:lvl3pPr marL="1213193" indent="0">
              <a:buNone/>
              <a:defRPr sz="1300"/>
            </a:lvl3pPr>
            <a:lvl4pPr marL="1819768" indent="0">
              <a:buNone/>
              <a:defRPr sz="1200"/>
            </a:lvl4pPr>
            <a:lvl5pPr marL="2426382" indent="0">
              <a:buNone/>
              <a:defRPr sz="1200"/>
            </a:lvl5pPr>
            <a:lvl6pPr marL="3032966" indent="0">
              <a:buNone/>
              <a:defRPr sz="1200"/>
            </a:lvl6pPr>
            <a:lvl7pPr marL="3639546" indent="0">
              <a:buNone/>
              <a:defRPr sz="1200"/>
            </a:lvl7pPr>
            <a:lvl8pPr marL="4246151" indent="0">
              <a:buNone/>
              <a:defRPr sz="1200"/>
            </a:lvl8pPr>
            <a:lvl9pPr marL="4852759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21325" tIns="60665" rIns="121325" bIns="60665"/>
          <a:lstStyle/>
          <a:p>
            <a:pPr defTabSz="1213193"/>
            <a:fld id="{530820CF-B880-4189-942D-D702A7CBA730}" type="datetimeFigureOut">
              <a:rPr lang="zh-CN" altLang="en-US" sz="2400" smtClean="0">
                <a:solidFill>
                  <a:prstClr val="black"/>
                </a:solidFill>
              </a:rPr>
              <a:pPr defTabSz="1213193"/>
              <a:t>2021/10/22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lIns="121325" tIns="60665" rIns="121325" bIns="60665"/>
          <a:lstStyle/>
          <a:p>
            <a:pPr defTabSz="1213193"/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21325" tIns="60665" rIns="121325" bIns="60665"/>
          <a:lstStyle/>
          <a:p>
            <a:pPr defTabSz="1213193"/>
            <a:fld id="{0C913308-F349-4B6D-A68A-DD1791B4A57B}" type="slidenum">
              <a:rPr lang="zh-CN" altLang="en-US" sz="2400" smtClean="0">
                <a:solidFill>
                  <a:prstClr val="black"/>
                </a:solidFill>
              </a:rPr>
              <a:pPr defTabSz="1213193"/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74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92746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69714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95510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13074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70728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30729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41917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24050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76299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116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  <a:prstGeom prst="rect">
            <a:avLst/>
          </a:prstGeom>
        </p:spPr>
        <p:txBody>
          <a:bodyPr lIns="121325" tIns="60665" rIns="121325" bIns="60665"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8"/>
            <a:ext cx="7315200" cy="4114800"/>
          </a:xfrm>
          <a:prstGeom prst="rect">
            <a:avLst/>
          </a:prstGeom>
        </p:spPr>
        <p:txBody>
          <a:bodyPr lIns="121325" tIns="60665" rIns="121325" bIns="60665"/>
          <a:lstStyle>
            <a:lvl1pPr marL="0" indent="0">
              <a:buNone/>
              <a:defRPr sz="4300"/>
            </a:lvl1pPr>
            <a:lvl2pPr marL="606590" indent="0">
              <a:buNone/>
              <a:defRPr sz="3700"/>
            </a:lvl2pPr>
            <a:lvl3pPr marL="1213193" indent="0">
              <a:buNone/>
              <a:defRPr sz="3200"/>
            </a:lvl3pPr>
            <a:lvl4pPr marL="1819768" indent="0">
              <a:buNone/>
              <a:defRPr sz="2700"/>
            </a:lvl4pPr>
            <a:lvl5pPr marL="2426382" indent="0">
              <a:buNone/>
              <a:defRPr sz="2700"/>
            </a:lvl5pPr>
            <a:lvl6pPr marL="3032966" indent="0">
              <a:buNone/>
              <a:defRPr sz="2700"/>
            </a:lvl6pPr>
            <a:lvl7pPr marL="3639546" indent="0">
              <a:buNone/>
              <a:defRPr sz="2700"/>
            </a:lvl7pPr>
            <a:lvl8pPr marL="4246151" indent="0">
              <a:buNone/>
              <a:defRPr sz="2700"/>
            </a:lvl8pPr>
            <a:lvl9pPr marL="4852759" indent="0">
              <a:buNone/>
              <a:defRPr sz="27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 lIns="121325" tIns="60665" rIns="121325" bIns="60665"/>
          <a:lstStyle>
            <a:lvl1pPr marL="0" indent="0">
              <a:buNone/>
              <a:defRPr sz="1900"/>
            </a:lvl1pPr>
            <a:lvl2pPr marL="606590" indent="0">
              <a:buNone/>
              <a:defRPr sz="1600"/>
            </a:lvl2pPr>
            <a:lvl3pPr marL="1213193" indent="0">
              <a:buNone/>
              <a:defRPr sz="1300"/>
            </a:lvl3pPr>
            <a:lvl4pPr marL="1819768" indent="0">
              <a:buNone/>
              <a:defRPr sz="1200"/>
            </a:lvl4pPr>
            <a:lvl5pPr marL="2426382" indent="0">
              <a:buNone/>
              <a:defRPr sz="1200"/>
            </a:lvl5pPr>
            <a:lvl6pPr marL="3032966" indent="0">
              <a:buNone/>
              <a:defRPr sz="1200"/>
            </a:lvl6pPr>
            <a:lvl7pPr marL="3639546" indent="0">
              <a:buNone/>
              <a:defRPr sz="1200"/>
            </a:lvl7pPr>
            <a:lvl8pPr marL="4246151" indent="0">
              <a:buNone/>
              <a:defRPr sz="1200"/>
            </a:lvl8pPr>
            <a:lvl9pPr marL="4852759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21325" tIns="60665" rIns="121325" bIns="60665"/>
          <a:lstStyle/>
          <a:p>
            <a:pPr defTabSz="1213193"/>
            <a:fld id="{530820CF-B880-4189-942D-D702A7CBA730}" type="datetimeFigureOut">
              <a:rPr lang="zh-CN" altLang="en-US" sz="2400" smtClean="0">
                <a:solidFill>
                  <a:prstClr val="black"/>
                </a:solidFill>
              </a:rPr>
              <a:pPr defTabSz="1213193"/>
              <a:t>2021/10/22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lIns="121325" tIns="60665" rIns="121325" bIns="60665"/>
          <a:lstStyle/>
          <a:p>
            <a:pPr defTabSz="1213193"/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21325" tIns="60665" rIns="121325" bIns="60665"/>
          <a:lstStyle/>
          <a:p>
            <a:pPr defTabSz="1213193"/>
            <a:fld id="{0C913308-F349-4B6D-A68A-DD1791B4A57B}" type="slidenum">
              <a:rPr lang="zh-CN" altLang="en-US" sz="2400" smtClean="0">
                <a:solidFill>
                  <a:prstClr val="black"/>
                </a:solidFill>
              </a:rPr>
              <a:pPr defTabSz="1213193"/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19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26911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57191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89030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277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34" Type="http://schemas.openxmlformats.org/officeDocument/2006/relationships/theme" Target="../theme/theme2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862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1213193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4951" indent="-454951" algn="l" defTabSz="1213193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5717" indent="-379126" algn="l" defTabSz="1213193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16481" indent="-303266" algn="l" defTabSz="121319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23071" indent="-303266" algn="l" defTabSz="1213193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29672" indent="-303266" algn="l" defTabSz="1213193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36272" indent="-303266" algn="l" defTabSz="121319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42841" indent="-303266" algn="l" defTabSz="121319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49454" indent="-303266" algn="l" defTabSz="121319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56032" indent="-303266" algn="l" defTabSz="121319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31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6590" algn="l" defTabSz="12131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3193" algn="l" defTabSz="12131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19768" algn="l" defTabSz="12131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26382" algn="l" defTabSz="12131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32966" algn="l" defTabSz="12131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39546" algn="l" defTabSz="12131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46151" algn="l" defTabSz="12131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52759" algn="l" defTabSz="12131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74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808" r:id="rId12"/>
    <p:sldLayoutId id="2147483809" r:id="rId13"/>
    <p:sldLayoutId id="2147483810" r:id="rId14"/>
    <p:sldLayoutId id="2147483811" r:id="rId15"/>
    <p:sldLayoutId id="2147483701" r:id="rId16"/>
    <p:sldLayoutId id="2147483702" r:id="rId17"/>
    <p:sldLayoutId id="2147483703" r:id="rId18"/>
    <p:sldLayoutId id="2147483705" r:id="rId19"/>
    <p:sldLayoutId id="2147483662" r:id="rId20"/>
    <p:sldLayoutId id="2147483663" r:id="rId21"/>
    <p:sldLayoutId id="2147483664" r:id="rId22"/>
    <p:sldLayoutId id="2147483665" r:id="rId23"/>
    <p:sldLayoutId id="2147483675" r:id="rId24"/>
    <p:sldLayoutId id="2147483692" r:id="rId25"/>
    <p:sldLayoutId id="2147483694" r:id="rId26"/>
    <p:sldLayoutId id="2147483693" r:id="rId27"/>
    <p:sldLayoutId id="2147483691" r:id="rId28"/>
    <p:sldLayoutId id="2147483676" r:id="rId29"/>
    <p:sldLayoutId id="2147483677" r:id="rId30"/>
    <p:sldLayoutId id="2147483678" r:id="rId31"/>
    <p:sldLayoutId id="2147483679" r:id="rId32"/>
    <p:sldLayoutId id="2147483696" r:id="rId3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789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749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832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273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3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4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jpe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35.GIF"/><Relationship Id="rId4" Type="http://schemas.openxmlformats.org/officeDocument/2006/relationships/image" Target="../media/image3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34.GIF"/><Relationship Id="rId5" Type="http://schemas.openxmlformats.org/officeDocument/2006/relationships/image" Target="../media/image37.GIF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audio" Target="../media/audio1.wav"/><Relationship Id="rId7" Type="http://schemas.openxmlformats.org/officeDocument/2006/relationships/image" Target="../media/image35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34.GIF"/><Relationship Id="rId5" Type="http://schemas.openxmlformats.org/officeDocument/2006/relationships/image" Target="../media/image37.GIF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5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3.xml"/><Relationship Id="rId6" Type="http://schemas.openxmlformats.org/officeDocument/2006/relationships/image" Target="../media/image34.GIF"/><Relationship Id="rId5" Type="http://schemas.openxmlformats.org/officeDocument/2006/relationships/image" Target="../media/image37.GIF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5144" y="2715383"/>
            <a:ext cx="6941712" cy="144655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vi-VN" sz="5400" b="1" dirty="0">
                <a:ln/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CHÀO MỪNG CÁC CON</a:t>
            </a:r>
          </a:p>
          <a:p>
            <a:pPr algn="ctr">
              <a:defRPr/>
            </a:pPr>
            <a:r>
              <a:rPr lang="vi-VN" sz="5400" b="1" dirty="0">
                <a:ln/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ĐẾN VỚI TIẾT HỌC</a:t>
            </a:r>
            <a:endParaRPr lang="en-US" sz="5400" b="1" dirty="0">
              <a:ln/>
              <a:solidFill>
                <a:srgbClr val="00B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8F94DF-335C-499C-88D1-2826F5E125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98" y="166254"/>
            <a:ext cx="1719875" cy="171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597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2145440-903C-4400-A61F-982C8D93A263}"/>
              </a:ext>
            </a:extLst>
          </p:cNvPr>
          <p:cNvSpPr/>
          <p:nvPr/>
        </p:nvSpPr>
        <p:spPr>
          <a:xfrm>
            <a:off x="748146" y="1480564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8770792-AA92-4DF7-96D8-7EA56DD56FB4}"/>
              </a:ext>
            </a:extLst>
          </p:cNvPr>
          <p:cNvSpPr txBox="1"/>
          <p:nvPr/>
        </p:nvSpPr>
        <p:spPr>
          <a:xfrm>
            <a:off x="1271366" y="1367918"/>
            <a:ext cx="5364962" cy="2418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Trong</a:t>
            </a:r>
            <a:r>
              <a:rPr lang="en-US" sz="2600" dirty="0"/>
              <a:t> </a:t>
            </a:r>
            <a:r>
              <a:rPr lang="en-US" sz="2600" dirty="0" err="1"/>
              <a:t>một</a:t>
            </a:r>
            <a:r>
              <a:rPr lang="en-US" sz="2600" dirty="0"/>
              <a:t> </a:t>
            </a:r>
            <a:r>
              <a:rPr lang="en-US" sz="2600" dirty="0" err="1"/>
              <a:t>lớp</a:t>
            </a:r>
            <a:r>
              <a:rPr lang="en-US" sz="2600" dirty="0"/>
              <a:t> </a:t>
            </a:r>
            <a:r>
              <a:rPr lang="en-US" sz="2600" dirty="0" err="1"/>
              <a:t>học</a:t>
            </a:r>
            <a:r>
              <a:rPr lang="en-US" sz="2600" dirty="0"/>
              <a:t> </a:t>
            </a:r>
            <a:r>
              <a:rPr lang="en-US" sz="2600" dirty="0" err="1"/>
              <a:t>bơi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9 </a:t>
            </a:r>
            <a:r>
              <a:rPr lang="en-US" sz="2600" dirty="0" err="1"/>
              <a:t>bạn</a:t>
            </a:r>
            <a:r>
              <a:rPr lang="en-US" sz="2600" dirty="0"/>
              <a:t> </a:t>
            </a:r>
            <a:r>
              <a:rPr lang="en-US" sz="2600" dirty="0" err="1"/>
              <a:t>nam</a:t>
            </a:r>
            <a:r>
              <a:rPr lang="en-US" sz="2600" dirty="0"/>
              <a:t>, </a:t>
            </a:r>
            <a:r>
              <a:rPr lang="en-US" sz="2600" dirty="0" err="1"/>
              <a:t>số</a:t>
            </a:r>
            <a:r>
              <a:rPr lang="en-US" sz="2600" dirty="0"/>
              <a:t> </a:t>
            </a:r>
            <a:r>
              <a:rPr lang="en-US" sz="2600" dirty="0" err="1"/>
              <a:t>bạn</a:t>
            </a:r>
            <a:r>
              <a:rPr lang="en-US" sz="2600" dirty="0"/>
              <a:t> </a:t>
            </a:r>
            <a:r>
              <a:rPr lang="en-US" sz="2600" dirty="0" err="1"/>
              <a:t>nữ</a:t>
            </a:r>
            <a:r>
              <a:rPr lang="en-US" sz="2600" dirty="0"/>
              <a:t> </a:t>
            </a:r>
            <a:r>
              <a:rPr lang="en-US" sz="2600" dirty="0" err="1"/>
              <a:t>nhiều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</a:t>
            </a:r>
            <a:r>
              <a:rPr lang="en-US" sz="2600" dirty="0" err="1"/>
              <a:t>số</a:t>
            </a:r>
            <a:r>
              <a:rPr lang="en-US" sz="2600" dirty="0"/>
              <a:t> </a:t>
            </a:r>
            <a:r>
              <a:rPr lang="en-US" sz="2600" dirty="0" err="1"/>
              <a:t>bạn</a:t>
            </a:r>
            <a:r>
              <a:rPr lang="en-US" sz="2600" dirty="0"/>
              <a:t> </a:t>
            </a:r>
            <a:r>
              <a:rPr lang="en-US" sz="2600" dirty="0" err="1"/>
              <a:t>nam</a:t>
            </a:r>
            <a:r>
              <a:rPr lang="en-US" sz="2600" dirty="0"/>
              <a:t> </a:t>
            </a:r>
            <a:r>
              <a:rPr lang="en-US" sz="2600" dirty="0" err="1"/>
              <a:t>là</a:t>
            </a:r>
            <a:r>
              <a:rPr lang="en-US" sz="2600" dirty="0"/>
              <a:t> 2 </a:t>
            </a:r>
            <a:r>
              <a:rPr lang="en-US" sz="2600" dirty="0" err="1"/>
              <a:t>bạn</a:t>
            </a:r>
            <a:r>
              <a:rPr lang="en-US" sz="2600" dirty="0"/>
              <a:t>. </a:t>
            </a:r>
            <a:r>
              <a:rPr lang="en-US" sz="2600" dirty="0" err="1"/>
              <a:t>Hỏi</a:t>
            </a:r>
            <a:r>
              <a:rPr lang="en-US" sz="2600" dirty="0"/>
              <a:t> </a:t>
            </a:r>
            <a:r>
              <a:rPr lang="en-US" sz="2600" dirty="0" err="1"/>
              <a:t>lớp</a:t>
            </a:r>
            <a:r>
              <a:rPr lang="en-US" sz="2600" dirty="0"/>
              <a:t> </a:t>
            </a:r>
            <a:r>
              <a:rPr lang="en-US" sz="2600" dirty="0" err="1"/>
              <a:t>học</a:t>
            </a:r>
            <a:r>
              <a:rPr lang="en-US" sz="2600" dirty="0"/>
              <a:t> </a:t>
            </a:r>
            <a:r>
              <a:rPr lang="en-US" sz="2600" dirty="0" err="1"/>
              <a:t>bơi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bao </a:t>
            </a:r>
            <a:r>
              <a:rPr lang="en-US" sz="2600" dirty="0" err="1"/>
              <a:t>nhiêu</a:t>
            </a:r>
            <a:r>
              <a:rPr lang="en-US" sz="2600" dirty="0"/>
              <a:t> </a:t>
            </a:r>
            <a:r>
              <a:rPr lang="en-US" sz="2600" dirty="0" err="1"/>
              <a:t>bạn</a:t>
            </a:r>
            <a:r>
              <a:rPr lang="en-US" sz="2600" dirty="0"/>
              <a:t> </a:t>
            </a:r>
            <a:r>
              <a:rPr lang="en-US" sz="2600" dirty="0" err="1"/>
              <a:t>nữ</a:t>
            </a:r>
            <a:r>
              <a:rPr lang="en-US" sz="2600" dirty="0"/>
              <a:t>?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A2B12614-AE3C-4129-AB82-995BC6B9AA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E"/>
              </a:clrFrom>
              <a:clrTo>
                <a:srgbClr val="FFFC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807"/>
          <a:stretch/>
        </p:blipFill>
        <p:spPr>
          <a:xfrm>
            <a:off x="6820885" y="891115"/>
            <a:ext cx="4387836" cy="2537885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980FF6F-0816-400C-BD5C-4AFBDD952ED7}"/>
              </a:ext>
            </a:extLst>
          </p:cNvPr>
          <p:cNvCxnSpPr>
            <a:cxnSpLocks/>
          </p:cNvCxnSpPr>
          <p:nvPr/>
        </p:nvCxnSpPr>
        <p:spPr>
          <a:xfrm>
            <a:off x="4559393" y="2003784"/>
            <a:ext cx="193838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7C596D7-336C-486D-A1BF-DEB16D3F5C73}"/>
              </a:ext>
            </a:extLst>
          </p:cNvPr>
          <p:cNvCxnSpPr>
            <a:cxnSpLocks/>
          </p:cNvCxnSpPr>
          <p:nvPr/>
        </p:nvCxnSpPr>
        <p:spPr>
          <a:xfrm>
            <a:off x="2729977" y="3134012"/>
            <a:ext cx="3767805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0F5C36E-01DC-43BC-B869-2A908E87168E}"/>
              </a:ext>
            </a:extLst>
          </p:cNvPr>
          <p:cNvCxnSpPr>
            <a:cxnSpLocks/>
          </p:cNvCxnSpPr>
          <p:nvPr/>
        </p:nvCxnSpPr>
        <p:spPr>
          <a:xfrm>
            <a:off x="4724400" y="2521261"/>
            <a:ext cx="177388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104B64F-C419-4557-8540-DBC39FAB38C7}"/>
              </a:ext>
            </a:extLst>
          </p:cNvPr>
          <p:cNvCxnSpPr>
            <a:cxnSpLocks/>
          </p:cNvCxnSpPr>
          <p:nvPr/>
        </p:nvCxnSpPr>
        <p:spPr>
          <a:xfrm>
            <a:off x="1701127" y="2521261"/>
            <a:ext cx="25245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FE600C5-58AF-4C5A-ADEF-CD817E68A451}"/>
              </a:ext>
            </a:extLst>
          </p:cNvPr>
          <p:cNvCxnSpPr>
            <a:cxnSpLocks/>
          </p:cNvCxnSpPr>
          <p:nvPr/>
        </p:nvCxnSpPr>
        <p:spPr>
          <a:xfrm flipV="1">
            <a:off x="1392021" y="3134012"/>
            <a:ext cx="533761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AD92F82B-9BDA-45CB-83A3-37BDBDCB99F8}"/>
              </a:ext>
            </a:extLst>
          </p:cNvPr>
          <p:cNvCxnSpPr>
            <a:cxnSpLocks/>
          </p:cNvCxnSpPr>
          <p:nvPr/>
        </p:nvCxnSpPr>
        <p:spPr>
          <a:xfrm>
            <a:off x="1392021" y="3674605"/>
            <a:ext cx="1032524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06A82F03-2682-4863-A8D7-C9F9DF3F964C}"/>
              </a:ext>
            </a:extLst>
          </p:cNvPr>
          <p:cNvSpPr txBox="1"/>
          <p:nvPr/>
        </p:nvSpPr>
        <p:spPr>
          <a:xfrm>
            <a:off x="1271366" y="3918349"/>
            <a:ext cx="4290970" cy="24188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i="1" dirty="0" err="1">
                <a:solidFill>
                  <a:srgbClr val="FF0000"/>
                </a:solidFill>
              </a:rPr>
              <a:t>Tóm</a:t>
            </a:r>
            <a:r>
              <a:rPr lang="en-US" sz="2600" i="1" dirty="0">
                <a:solidFill>
                  <a:srgbClr val="FF0000"/>
                </a:solidFill>
              </a:rPr>
              <a:t> </a:t>
            </a:r>
            <a:r>
              <a:rPr lang="en-US" sz="2600" i="1" dirty="0" err="1">
                <a:solidFill>
                  <a:srgbClr val="FF0000"/>
                </a:solidFill>
              </a:rPr>
              <a:t>tắt</a:t>
            </a:r>
            <a:endParaRPr lang="en-US" sz="26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600" dirty="0"/>
              <a:t>Nam: 9 </a:t>
            </a:r>
            <a:r>
              <a:rPr lang="en-US" sz="2600" dirty="0" err="1"/>
              <a:t>bạn</a:t>
            </a:r>
            <a:endParaRPr lang="en-US" sz="2600" dirty="0"/>
          </a:p>
          <a:p>
            <a:pPr>
              <a:lnSpc>
                <a:spcPct val="150000"/>
              </a:lnSpc>
            </a:pPr>
            <a:r>
              <a:rPr lang="en-US" sz="2600" dirty="0" err="1"/>
              <a:t>Nữ</a:t>
            </a:r>
            <a:r>
              <a:rPr lang="en-US" sz="2600" dirty="0"/>
              <a:t> </a:t>
            </a:r>
            <a:r>
              <a:rPr lang="en-US" sz="2600" dirty="0" err="1"/>
              <a:t>nhiều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</a:t>
            </a:r>
            <a:r>
              <a:rPr lang="en-US" sz="2600" dirty="0" err="1"/>
              <a:t>nam</a:t>
            </a:r>
            <a:r>
              <a:rPr lang="en-US" sz="2600" dirty="0"/>
              <a:t>: 2 </a:t>
            </a:r>
            <a:r>
              <a:rPr lang="en-US" sz="2600" dirty="0" err="1"/>
              <a:t>bạn</a:t>
            </a:r>
            <a:endParaRPr lang="en-US" sz="2600" dirty="0"/>
          </a:p>
          <a:p>
            <a:pPr>
              <a:lnSpc>
                <a:spcPct val="150000"/>
              </a:lnSpc>
            </a:pPr>
            <a:r>
              <a:rPr lang="en-US" sz="2600" dirty="0" err="1"/>
              <a:t>Nữ</a:t>
            </a:r>
            <a:r>
              <a:rPr lang="en-US" sz="2600" dirty="0"/>
              <a:t>: … </a:t>
            </a:r>
            <a:r>
              <a:rPr lang="en-US" sz="2600" dirty="0" err="1"/>
              <a:t>bạn</a:t>
            </a:r>
            <a:r>
              <a:rPr lang="en-US" sz="2600" dirty="0"/>
              <a:t>?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A83CE2B-3C7A-4E6F-B3D8-D4D1BA2FC48F}"/>
              </a:ext>
            </a:extLst>
          </p:cNvPr>
          <p:cNvGrpSpPr/>
          <p:nvPr/>
        </p:nvGrpSpPr>
        <p:grpSpPr>
          <a:xfrm>
            <a:off x="-2909843" y="1398730"/>
            <a:ext cx="2183912" cy="447085"/>
            <a:chOff x="7050824" y="4749059"/>
            <a:chExt cx="2183912" cy="447085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0970C289-DAFD-4E5C-910A-D72AC39B761E}"/>
                </a:ext>
              </a:extLst>
            </p:cNvPr>
            <p:cNvSpPr/>
            <p:nvPr/>
          </p:nvSpPr>
          <p:spPr>
            <a:xfrm>
              <a:off x="7050824" y="4749059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11634F8D-C85C-4A57-A25B-BF046D3ED65D}"/>
                </a:ext>
              </a:extLst>
            </p:cNvPr>
            <p:cNvSpPr/>
            <p:nvPr/>
          </p:nvSpPr>
          <p:spPr>
            <a:xfrm>
              <a:off x="7924571" y="4749059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3A666E99-D5B6-4201-A1F0-24A707DF9995}"/>
                </a:ext>
              </a:extLst>
            </p:cNvPr>
            <p:cNvSpPr/>
            <p:nvPr/>
          </p:nvSpPr>
          <p:spPr>
            <a:xfrm>
              <a:off x="8798318" y="4759726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2B56CE1-A460-49FC-9008-ED501D31DF36}"/>
                </a:ext>
              </a:extLst>
            </p:cNvPr>
            <p:cNvSpPr txBox="1"/>
            <p:nvPr/>
          </p:nvSpPr>
          <p:spPr>
            <a:xfrm>
              <a:off x="7539963" y="4807174"/>
              <a:ext cx="12234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            =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0D306CF6-B797-4F48-8C46-0FEF18B7AF5B}"/>
              </a:ext>
            </a:extLst>
          </p:cNvPr>
          <p:cNvGrpSpPr/>
          <p:nvPr/>
        </p:nvGrpSpPr>
        <p:grpSpPr>
          <a:xfrm>
            <a:off x="5966990" y="3613469"/>
            <a:ext cx="5304237" cy="2727271"/>
            <a:chOff x="5966990" y="3799209"/>
            <a:chExt cx="5304237" cy="2727271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3B01741-B23D-42BA-B7CF-D3216F28126B}"/>
                </a:ext>
              </a:extLst>
            </p:cNvPr>
            <p:cNvSpPr txBox="1"/>
            <p:nvPr/>
          </p:nvSpPr>
          <p:spPr>
            <a:xfrm>
              <a:off x="5966990" y="3799209"/>
              <a:ext cx="5304237" cy="2727271"/>
            </a:xfrm>
            <a:prstGeom prst="roundRect">
              <a:avLst/>
            </a:prstGeom>
            <a:solidFill>
              <a:srgbClr val="FFFF99"/>
            </a:solidFill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600" i="1" dirty="0" err="1">
                  <a:solidFill>
                    <a:srgbClr val="FF0000"/>
                  </a:solidFill>
                </a:rPr>
                <a:t>Bài</a:t>
              </a:r>
              <a:r>
                <a:rPr lang="en-US" sz="2600" i="1" dirty="0">
                  <a:solidFill>
                    <a:srgbClr val="FF0000"/>
                  </a:solidFill>
                </a:rPr>
                <a:t> </a:t>
              </a:r>
              <a:r>
                <a:rPr lang="en-US" sz="2600" i="1" dirty="0" err="1">
                  <a:solidFill>
                    <a:srgbClr val="FF0000"/>
                  </a:solidFill>
                </a:rPr>
                <a:t>giải</a:t>
              </a:r>
              <a:endParaRPr lang="en-US" sz="2600" i="1" dirty="0">
                <a:solidFill>
                  <a:srgbClr val="FF0000"/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600" dirty="0" err="1"/>
                <a:t>Số</a:t>
              </a:r>
              <a:r>
                <a:rPr lang="en-US" sz="2600" dirty="0"/>
                <a:t> </a:t>
              </a:r>
              <a:r>
                <a:rPr lang="en-US" sz="2600" dirty="0" err="1"/>
                <a:t>bạn</a:t>
              </a:r>
              <a:r>
                <a:rPr lang="en-US" sz="2600" dirty="0"/>
                <a:t> </a:t>
              </a:r>
              <a:r>
                <a:rPr lang="en-US" sz="2600" dirty="0" err="1"/>
                <a:t>nữ</a:t>
              </a:r>
              <a:r>
                <a:rPr lang="en-US" sz="2600" dirty="0"/>
                <a:t> </a:t>
              </a:r>
              <a:r>
                <a:rPr lang="en-US" sz="2600" dirty="0" err="1"/>
                <a:t>của</a:t>
              </a:r>
              <a:r>
                <a:rPr lang="en-US" sz="2600" dirty="0"/>
                <a:t> </a:t>
              </a:r>
              <a:r>
                <a:rPr lang="en-US" sz="2600" dirty="0" err="1"/>
                <a:t>lớp</a:t>
              </a:r>
              <a:r>
                <a:rPr lang="en-US" sz="2600" dirty="0"/>
                <a:t> </a:t>
              </a:r>
              <a:r>
                <a:rPr lang="en-US" sz="2600" dirty="0" err="1"/>
                <a:t>học</a:t>
              </a:r>
              <a:r>
                <a:rPr lang="en-US" sz="2600" dirty="0"/>
                <a:t> </a:t>
              </a:r>
              <a:r>
                <a:rPr lang="en-US" sz="2600" dirty="0" err="1"/>
                <a:t>bơi</a:t>
              </a:r>
              <a:r>
                <a:rPr lang="en-US" sz="2600" dirty="0"/>
                <a:t> </a:t>
              </a:r>
              <a:r>
                <a:rPr lang="en-US" sz="2600" dirty="0" err="1"/>
                <a:t>là</a:t>
              </a:r>
              <a:r>
                <a:rPr lang="en-US" sz="2600" dirty="0"/>
                <a:t>:</a:t>
              </a:r>
            </a:p>
            <a:p>
              <a:pPr algn="ctr">
                <a:lnSpc>
                  <a:spcPct val="150000"/>
                </a:lnSpc>
              </a:pPr>
              <a:r>
                <a:rPr lang="en-US" sz="2600"/>
                <a:t>                                 </a:t>
              </a:r>
              <a:r>
                <a:rPr lang="en-US" sz="2600" dirty="0"/>
                <a:t>(</a:t>
              </a:r>
              <a:r>
                <a:rPr lang="en-US" sz="2600" dirty="0" err="1"/>
                <a:t>bạn</a:t>
              </a:r>
              <a:r>
                <a:rPr lang="en-US" sz="2600" dirty="0"/>
                <a:t>)</a:t>
              </a:r>
            </a:p>
            <a:p>
              <a:pPr algn="ctr">
                <a:lnSpc>
                  <a:spcPct val="150000"/>
                </a:lnSpc>
              </a:pPr>
              <a:r>
                <a:rPr lang="en-US" sz="2600" dirty="0" err="1"/>
                <a:t>Đáp</a:t>
              </a:r>
              <a:r>
                <a:rPr lang="en-US" sz="2600" dirty="0"/>
                <a:t> </a:t>
              </a:r>
              <a:r>
                <a:rPr lang="en-US" sz="2600" dirty="0" err="1"/>
                <a:t>số</a:t>
              </a:r>
              <a:r>
                <a:rPr lang="en-US" sz="2600" dirty="0"/>
                <a:t>:          </a:t>
              </a:r>
              <a:r>
                <a:rPr lang="en-US" sz="2600" dirty="0" err="1"/>
                <a:t>bạn</a:t>
              </a:r>
              <a:r>
                <a:rPr lang="en-US" sz="2600" dirty="0"/>
                <a:t> </a:t>
              </a:r>
              <a:r>
                <a:rPr lang="en-US" sz="2600" dirty="0" err="1"/>
                <a:t>nữ</a:t>
              </a:r>
              <a:r>
                <a:rPr lang="en-US" sz="2600" dirty="0"/>
                <a:t>.</a:t>
              </a:r>
            </a:p>
          </p:txBody>
        </p: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EF93F56D-7CF4-4798-80EB-B6D7D43D3245}"/>
                </a:ext>
              </a:extLst>
            </p:cNvPr>
            <p:cNvSpPr/>
            <p:nvPr/>
          </p:nvSpPr>
          <p:spPr>
            <a:xfrm>
              <a:off x="8297087" y="5898503"/>
              <a:ext cx="644041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D9D80EB2-A737-4C20-BC01-E6DEC59C2089}"/>
                </a:ext>
              </a:extLst>
            </p:cNvPr>
            <p:cNvGrpSpPr/>
            <p:nvPr/>
          </p:nvGrpSpPr>
          <p:grpSpPr>
            <a:xfrm>
              <a:off x="6969629" y="5275824"/>
              <a:ext cx="2483661" cy="492443"/>
              <a:chOff x="7014037" y="4894113"/>
              <a:chExt cx="2483661" cy="492443"/>
            </a:xfrm>
          </p:grpSpPr>
          <p:sp>
            <p:nvSpPr>
              <p:cNvPr id="73" name="Rectangle: Rounded Corners 72">
                <a:extLst>
                  <a:ext uri="{FF2B5EF4-FFF2-40B4-BE49-F238E27FC236}">
                    <a16:creationId xmlns:a16="http://schemas.microsoft.com/office/drawing/2014/main" id="{849C8C13-0306-4661-A0B5-D2983334AB20}"/>
                  </a:ext>
                </a:extLst>
              </p:cNvPr>
              <p:cNvSpPr/>
              <p:nvPr/>
            </p:nvSpPr>
            <p:spPr>
              <a:xfrm>
                <a:off x="7014037" y="4922071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74" name="Rectangle: Rounded Corners 73">
                <a:extLst>
                  <a:ext uri="{FF2B5EF4-FFF2-40B4-BE49-F238E27FC236}">
                    <a16:creationId xmlns:a16="http://schemas.microsoft.com/office/drawing/2014/main" id="{530747E6-E375-41AF-BD5A-C75FECECB46E}"/>
                  </a:ext>
                </a:extLst>
              </p:cNvPr>
              <p:cNvSpPr/>
              <p:nvPr/>
            </p:nvSpPr>
            <p:spPr>
              <a:xfrm>
                <a:off x="7935592" y="4917443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1AE5C3AF-4529-4BCC-B643-AFE316DD66D0}"/>
                  </a:ext>
                </a:extLst>
              </p:cNvPr>
              <p:cNvSpPr txBox="1"/>
              <p:nvPr/>
            </p:nvSpPr>
            <p:spPr>
              <a:xfrm>
                <a:off x="7498243" y="4894113"/>
                <a:ext cx="190970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/>
                  <a:t>+        =</a:t>
                </a:r>
              </a:p>
            </p:txBody>
          </p:sp>
          <p:sp>
            <p:nvSpPr>
              <p:cNvPr id="75" name="Rectangle: Rounded Corners 74">
                <a:extLst>
                  <a:ext uri="{FF2B5EF4-FFF2-40B4-BE49-F238E27FC236}">
                    <a16:creationId xmlns:a16="http://schemas.microsoft.com/office/drawing/2014/main" id="{5D6876FF-CA78-4D55-AB84-A595BEB9A9BB}"/>
                  </a:ext>
                </a:extLst>
              </p:cNvPr>
              <p:cNvSpPr/>
              <p:nvPr/>
            </p:nvSpPr>
            <p:spPr>
              <a:xfrm>
                <a:off x="8857555" y="4922071"/>
                <a:ext cx="640143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</p:grp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34A610D5-7F07-442E-9828-53BFA80B0053}"/>
              </a:ext>
            </a:extLst>
          </p:cNvPr>
          <p:cNvSpPr/>
          <p:nvPr/>
        </p:nvSpPr>
        <p:spPr>
          <a:xfrm>
            <a:off x="7102438" y="5197330"/>
            <a:ext cx="177995" cy="31139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214BC732-1589-49CB-A4C8-B6281544D4CC}"/>
              </a:ext>
            </a:extLst>
          </p:cNvPr>
          <p:cNvSpPr/>
          <p:nvPr/>
        </p:nvSpPr>
        <p:spPr>
          <a:xfrm>
            <a:off x="8023993" y="5184890"/>
            <a:ext cx="177995" cy="31139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A1A8832A-FD28-4781-B16F-C331205C84FE}"/>
              </a:ext>
            </a:extLst>
          </p:cNvPr>
          <p:cNvSpPr/>
          <p:nvPr/>
        </p:nvSpPr>
        <p:spPr>
          <a:xfrm>
            <a:off x="8840915" y="5131904"/>
            <a:ext cx="581895" cy="40930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11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67324E63-B1E4-450C-BED5-4EC91B55BF3C}"/>
              </a:ext>
            </a:extLst>
          </p:cNvPr>
          <p:cNvSpPr/>
          <p:nvPr/>
        </p:nvSpPr>
        <p:spPr>
          <a:xfrm>
            <a:off x="8337863" y="5720017"/>
            <a:ext cx="581895" cy="40930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11</a:t>
            </a:r>
            <a:endParaRPr lang="en-US" sz="2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21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78" grpId="0" animBg="1"/>
      <p:bldP spid="79" grpId="0" animBg="1"/>
      <p:bldP spid="80" grpId="0" animBg="1"/>
      <p:bldP spid="8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18770792-AA92-4DF7-96D8-7EA56DD56FB4}"/>
              </a:ext>
            </a:extLst>
          </p:cNvPr>
          <p:cNvSpPr txBox="1"/>
          <p:nvPr/>
        </p:nvSpPr>
        <p:spPr>
          <a:xfrm>
            <a:off x="1379871" y="538121"/>
            <a:ext cx="8792829" cy="12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Trên</a:t>
            </a:r>
            <a:r>
              <a:rPr lang="en-US" sz="2600" dirty="0"/>
              <a:t> </a:t>
            </a:r>
            <a:r>
              <a:rPr lang="en-US" sz="2600" dirty="0" err="1"/>
              <a:t>sân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14 con </a:t>
            </a:r>
            <a:r>
              <a:rPr lang="en-US" sz="2600" dirty="0" err="1"/>
              <a:t>gà</a:t>
            </a:r>
            <a:r>
              <a:rPr lang="en-US" sz="2600" dirty="0"/>
              <a:t>, </a:t>
            </a:r>
            <a:r>
              <a:rPr lang="en-US" sz="2600" dirty="0" err="1"/>
              <a:t>số</a:t>
            </a:r>
            <a:r>
              <a:rPr lang="en-US" sz="2600" dirty="0"/>
              <a:t> </a:t>
            </a:r>
            <a:r>
              <a:rPr lang="en-US" sz="2600" dirty="0" err="1"/>
              <a:t>vịt</a:t>
            </a:r>
            <a:r>
              <a:rPr lang="en-US" sz="2600" dirty="0"/>
              <a:t> </a:t>
            </a:r>
            <a:r>
              <a:rPr lang="en-US" sz="2600" dirty="0" err="1"/>
              <a:t>nhiều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</a:t>
            </a:r>
            <a:r>
              <a:rPr lang="en-US" sz="2600" dirty="0" err="1"/>
              <a:t>số</a:t>
            </a:r>
            <a:r>
              <a:rPr lang="en-US" sz="2600" dirty="0"/>
              <a:t> </a:t>
            </a:r>
            <a:r>
              <a:rPr lang="en-US" sz="2600" dirty="0" err="1"/>
              <a:t>gà</a:t>
            </a:r>
            <a:r>
              <a:rPr lang="en-US" sz="2600" dirty="0"/>
              <a:t> </a:t>
            </a:r>
            <a:r>
              <a:rPr lang="en-US" sz="2600" dirty="0" err="1"/>
              <a:t>là</a:t>
            </a:r>
            <a:r>
              <a:rPr lang="en-US" sz="2600" dirty="0"/>
              <a:t> 5 con. </a:t>
            </a:r>
            <a:r>
              <a:rPr lang="en-US" sz="2600" dirty="0" err="1"/>
              <a:t>Hỏi</a:t>
            </a:r>
            <a:r>
              <a:rPr lang="en-US" sz="2600" dirty="0"/>
              <a:t> </a:t>
            </a:r>
            <a:r>
              <a:rPr lang="en-US" sz="2600" dirty="0" err="1"/>
              <a:t>trên</a:t>
            </a:r>
            <a:r>
              <a:rPr lang="en-US" sz="2600" dirty="0"/>
              <a:t> </a:t>
            </a:r>
            <a:r>
              <a:rPr lang="en-US" sz="2600" dirty="0" err="1"/>
              <a:t>sân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bao </a:t>
            </a:r>
            <a:r>
              <a:rPr lang="en-US" sz="2600" dirty="0" err="1"/>
              <a:t>nhiêu</a:t>
            </a:r>
            <a:r>
              <a:rPr lang="en-US" sz="2600" dirty="0"/>
              <a:t> con </a:t>
            </a:r>
            <a:r>
              <a:rPr lang="en-US" sz="2600" dirty="0" err="1"/>
              <a:t>vịt</a:t>
            </a:r>
            <a:r>
              <a:rPr lang="en-US" sz="2600" dirty="0"/>
              <a:t>?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980FF6F-0816-400C-BD5C-4AFBDD952ED7}"/>
              </a:ext>
            </a:extLst>
          </p:cNvPr>
          <p:cNvCxnSpPr>
            <a:cxnSpLocks/>
          </p:cNvCxnSpPr>
          <p:nvPr/>
        </p:nvCxnSpPr>
        <p:spPr>
          <a:xfrm>
            <a:off x="2741282" y="1182118"/>
            <a:ext cx="17475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7C596D7-336C-486D-A1BF-DEB16D3F5C73}"/>
              </a:ext>
            </a:extLst>
          </p:cNvPr>
          <p:cNvCxnSpPr>
            <a:cxnSpLocks/>
          </p:cNvCxnSpPr>
          <p:nvPr/>
        </p:nvCxnSpPr>
        <p:spPr>
          <a:xfrm>
            <a:off x="1555096" y="1756660"/>
            <a:ext cx="3321471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0F5C36E-01DC-43BC-B869-2A908E87168E}"/>
              </a:ext>
            </a:extLst>
          </p:cNvPr>
          <p:cNvCxnSpPr>
            <a:cxnSpLocks/>
          </p:cNvCxnSpPr>
          <p:nvPr/>
        </p:nvCxnSpPr>
        <p:spPr>
          <a:xfrm flipV="1">
            <a:off x="4991000" y="1179340"/>
            <a:ext cx="3823579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06A82F03-2682-4863-A8D7-C9F9DF3F964C}"/>
              </a:ext>
            </a:extLst>
          </p:cNvPr>
          <p:cNvSpPr txBox="1"/>
          <p:nvPr/>
        </p:nvSpPr>
        <p:spPr>
          <a:xfrm>
            <a:off x="1106513" y="2342023"/>
            <a:ext cx="4290970" cy="24188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i="1" dirty="0" err="1">
                <a:solidFill>
                  <a:srgbClr val="FF0000"/>
                </a:solidFill>
              </a:rPr>
              <a:t>Tóm</a:t>
            </a:r>
            <a:r>
              <a:rPr lang="en-US" sz="2600" i="1" dirty="0">
                <a:solidFill>
                  <a:srgbClr val="FF0000"/>
                </a:solidFill>
              </a:rPr>
              <a:t> </a:t>
            </a:r>
            <a:r>
              <a:rPr lang="en-US" sz="2600" i="1" dirty="0" err="1">
                <a:solidFill>
                  <a:srgbClr val="FF0000"/>
                </a:solidFill>
              </a:rPr>
              <a:t>tắt</a:t>
            </a:r>
            <a:endParaRPr lang="en-US" sz="26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600" dirty="0" err="1"/>
              <a:t>Gà</a:t>
            </a:r>
            <a:r>
              <a:rPr lang="en-US" sz="2600" dirty="0"/>
              <a:t>: 14 con</a:t>
            </a:r>
          </a:p>
          <a:p>
            <a:pPr>
              <a:lnSpc>
                <a:spcPct val="150000"/>
              </a:lnSpc>
            </a:pPr>
            <a:r>
              <a:rPr lang="en-US" sz="2600" dirty="0" err="1"/>
              <a:t>Vịt</a:t>
            </a:r>
            <a:r>
              <a:rPr lang="en-US" sz="2600" dirty="0"/>
              <a:t> </a:t>
            </a:r>
            <a:r>
              <a:rPr lang="en-US" sz="2600" dirty="0" err="1"/>
              <a:t>nhiều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</a:t>
            </a:r>
            <a:r>
              <a:rPr lang="en-US" sz="2600" dirty="0" err="1"/>
              <a:t>gà</a:t>
            </a:r>
            <a:r>
              <a:rPr lang="en-US" sz="2600" dirty="0"/>
              <a:t>: 5 con</a:t>
            </a:r>
          </a:p>
          <a:p>
            <a:pPr>
              <a:lnSpc>
                <a:spcPct val="150000"/>
              </a:lnSpc>
            </a:pPr>
            <a:r>
              <a:rPr lang="en-US" sz="2600" dirty="0" err="1"/>
              <a:t>Vịt</a:t>
            </a:r>
            <a:r>
              <a:rPr lang="en-US" sz="2600" dirty="0"/>
              <a:t>: … con?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A83CE2B-3C7A-4E6F-B3D8-D4D1BA2FC48F}"/>
              </a:ext>
            </a:extLst>
          </p:cNvPr>
          <p:cNvGrpSpPr/>
          <p:nvPr/>
        </p:nvGrpSpPr>
        <p:grpSpPr>
          <a:xfrm>
            <a:off x="-2649876" y="1309575"/>
            <a:ext cx="2183912" cy="447085"/>
            <a:chOff x="7050824" y="4749059"/>
            <a:chExt cx="2183912" cy="447085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0970C289-DAFD-4E5C-910A-D72AC39B761E}"/>
                </a:ext>
              </a:extLst>
            </p:cNvPr>
            <p:cNvSpPr/>
            <p:nvPr/>
          </p:nvSpPr>
          <p:spPr>
            <a:xfrm>
              <a:off x="7050824" y="4749059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11634F8D-C85C-4A57-A25B-BF046D3ED65D}"/>
                </a:ext>
              </a:extLst>
            </p:cNvPr>
            <p:cNvSpPr/>
            <p:nvPr/>
          </p:nvSpPr>
          <p:spPr>
            <a:xfrm>
              <a:off x="7924571" y="4749059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3A666E99-D5B6-4201-A1F0-24A707DF9995}"/>
                </a:ext>
              </a:extLst>
            </p:cNvPr>
            <p:cNvSpPr/>
            <p:nvPr/>
          </p:nvSpPr>
          <p:spPr>
            <a:xfrm>
              <a:off x="8798318" y="4759726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2B56CE1-A460-49FC-9008-ED501D31DF36}"/>
                </a:ext>
              </a:extLst>
            </p:cNvPr>
            <p:cNvSpPr txBox="1"/>
            <p:nvPr/>
          </p:nvSpPr>
          <p:spPr>
            <a:xfrm>
              <a:off x="7539963" y="4807174"/>
              <a:ext cx="12234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            =</a:t>
              </a:r>
            </a:p>
          </p:txBody>
        </p: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43B974B4-8456-47A4-978F-AEE45B4404EA}"/>
              </a:ext>
            </a:extLst>
          </p:cNvPr>
          <p:cNvSpPr/>
          <p:nvPr/>
        </p:nvSpPr>
        <p:spPr>
          <a:xfrm>
            <a:off x="792773" y="77246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3833C5C-F2BF-4451-B730-861F5D903E2D}"/>
              </a:ext>
            </a:extLst>
          </p:cNvPr>
          <p:cNvGrpSpPr/>
          <p:nvPr/>
        </p:nvGrpSpPr>
        <p:grpSpPr>
          <a:xfrm>
            <a:off x="5781250" y="2284719"/>
            <a:ext cx="5304237" cy="2727271"/>
            <a:chOff x="5781250" y="2284719"/>
            <a:chExt cx="5304237" cy="2727271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0D306CF6-B797-4F48-8C46-0FEF18B7AF5B}"/>
                </a:ext>
              </a:extLst>
            </p:cNvPr>
            <p:cNvGrpSpPr/>
            <p:nvPr/>
          </p:nvGrpSpPr>
          <p:grpSpPr>
            <a:xfrm>
              <a:off x="5781250" y="2284719"/>
              <a:ext cx="5304237" cy="2727271"/>
              <a:chOff x="5966990" y="3799209"/>
              <a:chExt cx="5304237" cy="2727271"/>
            </a:xfrm>
          </p:grpSpPr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3B01741-B23D-42BA-B7CF-D3216F28126B}"/>
                  </a:ext>
                </a:extLst>
              </p:cNvPr>
              <p:cNvSpPr txBox="1"/>
              <p:nvPr/>
            </p:nvSpPr>
            <p:spPr>
              <a:xfrm>
                <a:off x="5966990" y="3799209"/>
                <a:ext cx="5304237" cy="2727271"/>
              </a:xfrm>
              <a:prstGeom prst="roundRect">
                <a:avLst/>
              </a:prstGeom>
              <a:solidFill>
                <a:srgbClr val="FFFF99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600" i="1" dirty="0" err="1">
                    <a:solidFill>
                      <a:srgbClr val="FF0000"/>
                    </a:solidFill>
                  </a:rPr>
                  <a:t>Bài</a:t>
                </a:r>
                <a:r>
                  <a:rPr lang="en-US" sz="2600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2600" i="1" dirty="0" err="1">
                    <a:solidFill>
                      <a:srgbClr val="FF0000"/>
                    </a:solidFill>
                  </a:rPr>
                  <a:t>giải</a:t>
                </a:r>
                <a:endParaRPr lang="en-US" sz="2600" i="1" dirty="0">
                  <a:solidFill>
                    <a:srgbClr val="FF0000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2600" dirty="0" err="1"/>
                  <a:t>Số</a:t>
                </a:r>
                <a:r>
                  <a:rPr lang="en-US" sz="2600" dirty="0"/>
                  <a:t> con </a:t>
                </a:r>
                <a:r>
                  <a:rPr lang="en-US" sz="2600" dirty="0" err="1"/>
                  <a:t>vịt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trên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sân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là</a:t>
                </a:r>
                <a:r>
                  <a:rPr lang="en-US" sz="2600" dirty="0"/>
                  <a:t>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600"/>
                  <a:t>                                               (</a:t>
                </a:r>
                <a:r>
                  <a:rPr lang="en-US" sz="2600" dirty="0"/>
                  <a:t>con)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600" dirty="0" err="1"/>
                  <a:t>Đáp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số</a:t>
                </a:r>
                <a:r>
                  <a:rPr lang="en-US" sz="2600" dirty="0"/>
                  <a:t>:          con </a:t>
                </a:r>
                <a:r>
                  <a:rPr lang="en-US" sz="2600" dirty="0" err="1"/>
                  <a:t>vịt</a:t>
                </a:r>
                <a:r>
                  <a:rPr lang="en-US" sz="2600" dirty="0"/>
                  <a:t>.</a:t>
                </a:r>
              </a:p>
            </p:txBody>
          </p:sp>
          <p:sp>
            <p:nvSpPr>
              <p:cNvPr id="70" name="Rectangle: Rounded Corners 69">
                <a:extLst>
                  <a:ext uri="{FF2B5EF4-FFF2-40B4-BE49-F238E27FC236}">
                    <a16:creationId xmlns:a16="http://schemas.microsoft.com/office/drawing/2014/main" id="{EF93F56D-7CF4-4798-80EB-B6D7D43D3245}"/>
                  </a:ext>
                </a:extLst>
              </p:cNvPr>
              <p:cNvSpPr/>
              <p:nvPr/>
            </p:nvSpPr>
            <p:spPr>
              <a:xfrm>
                <a:off x="8356166" y="5852281"/>
                <a:ext cx="635288" cy="623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73877BA-7BFE-40A9-978E-7283B43ABCBC}"/>
                </a:ext>
              </a:extLst>
            </p:cNvPr>
            <p:cNvGrpSpPr/>
            <p:nvPr/>
          </p:nvGrpSpPr>
          <p:grpSpPr>
            <a:xfrm>
              <a:off x="6400800" y="3648354"/>
              <a:ext cx="3420928" cy="638644"/>
              <a:chOff x="6745358" y="4697295"/>
              <a:chExt cx="2394833" cy="447085"/>
            </a:xfrm>
          </p:grpSpPr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1CF67841-ABAD-47A8-B118-BFC281E7F149}"/>
                  </a:ext>
                </a:extLst>
              </p:cNvPr>
              <p:cNvSpPr/>
              <p:nvPr/>
            </p:nvSpPr>
            <p:spPr>
              <a:xfrm>
                <a:off x="6745358" y="4697295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2D91D972-8742-4E2F-83B2-8315F98504F2}"/>
                  </a:ext>
                </a:extLst>
              </p:cNvPr>
              <p:cNvSpPr/>
              <p:nvPr/>
            </p:nvSpPr>
            <p:spPr>
              <a:xfrm>
                <a:off x="7730075" y="4707962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B9667E86-611F-431B-B1D7-CBB2D1028ADA}"/>
                  </a:ext>
                </a:extLst>
              </p:cNvPr>
              <p:cNvSpPr/>
              <p:nvPr/>
            </p:nvSpPr>
            <p:spPr>
              <a:xfrm>
                <a:off x="8216924" y="4707962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63394561-8A4A-48EA-AD08-B601AF1489B9}"/>
                  </a:ext>
                </a:extLst>
              </p:cNvPr>
              <p:cNvSpPr/>
              <p:nvPr/>
            </p:nvSpPr>
            <p:spPr>
              <a:xfrm>
                <a:off x="8703773" y="4707962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4C06E25D-9870-4AD7-BF04-36EA507E3706}"/>
                  </a:ext>
                </a:extLst>
              </p:cNvPr>
              <p:cNvSpPr/>
              <p:nvPr/>
            </p:nvSpPr>
            <p:spPr>
              <a:xfrm>
                <a:off x="7239196" y="4707962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</p:grp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34A610D5-7F07-442E-9828-53BFA80B0053}"/>
              </a:ext>
            </a:extLst>
          </p:cNvPr>
          <p:cNvSpPr/>
          <p:nvPr/>
        </p:nvSpPr>
        <p:spPr>
          <a:xfrm>
            <a:off x="6436712" y="3804359"/>
            <a:ext cx="571500" cy="31139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214BC732-1589-49CB-A4C8-B6281544D4CC}"/>
              </a:ext>
            </a:extLst>
          </p:cNvPr>
          <p:cNvSpPr/>
          <p:nvPr/>
        </p:nvSpPr>
        <p:spPr>
          <a:xfrm>
            <a:off x="7188084" y="3819596"/>
            <a:ext cx="439780" cy="31139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A1A8832A-FD28-4781-B16F-C331205C84FE}"/>
              </a:ext>
            </a:extLst>
          </p:cNvPr>
          <p:cNvSpPr/>
          <p:nvPr/>
        </p:nvSpPr>
        <p:spPr>
          <a:xfrm>
            <a:off x="7921973" y="3766784"/>
            <a:ext cx="411218" cy="40930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67324E63-B1E4-450C-BED5-4EC91B55BF3C}"/>
              </a:ext>
            </a:extLst>
          </p:cNvPr>
          <p:cNvSpPr/>
          <p:nvPr/>
        </p:nvSpPr>
        <p:spPr>
          <a:xfrm>
            <a:off x="8544388" y="3804359"/>
            <a:ext cx="581895" cy="40930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CC078566-6931-458F-A27B-17A8EF957BAC}"/>
              </a:ext>
            </a:extLst>
          </p:cNvPr>
          <p:cNvSpPr/>
          <p:nvPr/>
        </p:nvSpPr>
        <p:spPr>
          <a:xfrm>
            <a:off x="9224274" y="3804359"/>
            <a:ext cx="571500" cy="31139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B42A61E7-B26A-41D1-8352-B25B12F9CEF3}"/>
              </a:ext>
            </a:extLst>
          </p:cNvPr>
          <p:cNvSpPr/>
          <p:nvPr/>
        </p:nvSpPr>
        <p:spPr>
          <a:xfrm>
            <a:off x="8202320" y="4511693"/>
            <a:ext cx="571500" cy="31139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rgbClr val="FF0000"/>
                </a:solidFill>
              </a:rPr>
              <a:t>19</a:t>
            </a:r>
          </a:p>
        </p:txBody>
      </p:sp>
      <p:pic>
        <p:nvPicPr>
          <p:cNvPr id="48" name="Picture 2" descr="baby shower invitation with cute duck mom and baby ducky on chevron pattern  and polka dots background Stock Vector | Adobe Stock">
            <a:extLst>
              <a:ext uri="{FF2B5EF4-FFF2-40B4-BE49-F238E27FC236}">
                <a16:creationId xmlns:a16="http://schemas.microsoft.com/office/drawing/2014/main" id="{3CBBF714-3694-4F90-8CB0-7A7935DBB4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200" b="98200" l="2241" r="55742">
                        <a14:foregroundMark x1="43137" y1="87000" x2="45938" y2="96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4420" r="43155"/>
          <a:stretch/>
        </p:blipFill>
        <p:spPr bwMode="auto">
          <a:xfrm>
            <a:off x="3023160" y="4667390"/>
            <a:ext cx="2288194" cy="200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635D99C-6412-448A-90D4-144E93E31D40}"/>
              </a:ext>
            </a:extLst>
          </p:cNvPr>
          <p:cNvCxnSpPr>
            <a:cxnSpLocks/>
          </p:cNvCxnSpPr>
          <p:nvPr/>
        </p:nvCxnSpPr>
        <p:spPr>
          <a:xfrm>
            <a:off x="9022696" y="1190327"/>
            <a:ext cx="1049559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20974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78" grpId="0" animBg="1"/>
      <p:bldP spid="79" grpId="0" animBg="1"/>
      <p:bldP spid="80" grpId="0" animBg="1"/>
      <p:bldP spid="81" grpId="0" animBg="1"/>
      <p:bldP spid="41" grpId="0" animBg="1"/>
      <p:bldP spid="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卡通背景天空漫画云">
            <a:extLst>
              <a:ext uri="{FF2B5EF4-FFF2-40B4-BE49-F238E27FC236}">
                <a16:creationId xmlns:a16="http://schemas.microsoft.com/office/drawing/2014/main" id="{2DC03C34-3504-47D5-8752-2DCF83CCC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29"/>
            <a:ext cx="12192000" cy="684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FAEB0CC-8C63-467D-8733-FA5260126F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433" y="3561223"/>
            <a:ext cx="2630951" cy="3296849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6" y="5060677"/>
            <a:ext cx="12191877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979" y="4946701"/>
            <a:ext cx="2880320" cy="160886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270AD54-36B5-428C-BF99-126AD32BB4A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1" y="3828539"/>
            <a:ext cx="1248139" cy="1922597"/>
          </a:xfrm>
          <a:prstGeom prst="rect">
            <a:avLst/>
          </a:prstGeom>
        </p:spPr>
      </p:pic>
      <p:sp>
        <p:nvSpPr>
          <p:cNvPr id="41" name="矩形 40">
            <a:extLst>
              <a:ext uri="{FF2B5EF4-FFF2-40B4-BE49-F238E27FC236}">
                <a16:creationId xmlns:a16="http://schemas.microsoft.com/office/drawing/2014/main" id="{AFB8A9BD-5390-446E-A0A5-27517F552C00}"/>
              </a:ext>
            </a:extLst>
          </p:cNvPr>
          <p:cNvSpPr/>
          <p:nvPr/>
        </p:nvSpPr>
        <p:spPr>
          <a:xfrm>
            <a:off x="1487489" y="549569"/>
            <a:ext cx="2688299" cy="1055791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303" tIns="60655" rIns="121303" bIns="60655" rtlCol="0" anchor="ctr"/>
          <a:lstStyle/>
          <a:p>
            <a:pPr algn="ctr" defTabSz="1212982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CDF014B8-BAF0-49AA-B8B6-BE0F60B70158}"/>
              </a:ext>
            </a:extLst>
          </p:cNvPr>
          <p:cNvSpPr/>
          <p:nvPr/>
        </p:nvSpPr>
        <p:spPr>
          <a:xfrm>
            <a:off x="911428" y="837512"/>
            <a:ext cx="2784309" cy="1439716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303" tIns="60655" rIns="121303" bIns="60655" rtlCol="0" anchor="ctr"/>
          <a:lstStyle/>
          <a:p>
            <a:pPr algn="ctr" defTabSz="1212982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D58790A-99A6-4773-A502-349F41E820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824" y="837512"/>
            <a:ext cx="7307437" cy="3263355"/>
          </a:xfrm>
          <a:prstGeom prst="rect">
            <a:avLst/>
          </a:prstGeom>
        </p:spPr>
      </p:pic>
      <p:sp>
        <p:nvSpPr>
          <p:cNvPr id="28" name="TextBox 37"/>
          <p:cNvSpPr txBox="1"/>
          <p:nvPr/>
        </p:nvSpPr>
        <p:spPr>
          <a:xfrm>
            <a:off x="2147417" y="2818879"/>
            <a:ext cx="7584843" cy="1230727"/>
          </a:xfrm>
          <a:prstGeom prst="rect">
            <a:avLst/>
          </a:prstGeom>
          <a:noFill/>
        </p:spPr>
        <p:txBody>
          <a:bodyPr wrap="square" lIns="121303" tIns="60655" rIns="121303" bIns="60655" rtlCol="0">
            <a:spAutoFit/>
          </a:bodyPr>
          <a:lstStyle/>
          <a:p>
            <a:pPr algn="ctr" defTabSz="1212982"/>
            <a:r>
              <a:rPr lang="en-US" altLang="zh-CN" sz="7200" spc="-400" dirty="0">
                <a:solidFill>
                  <a:srgbClr val="2CA6E0"/>
                </a:solidFill>
                <a:ea typeface="Arial-Rounded" pitchFamily="34" charset="0"/>
                <a:cs typeface="Arial-Rounded" pitchFamily="34" charset="0"/>
                <a:sym typeface="+mn-lt"/>
              </a:rPr>
              <a:t>HẸN GẶP LẠI</a:t>
            </a:r>
            <a:endParaRPr lang="zh-CN" altLang="en-US" sz="7200" spc="-400" dirty="0">
              <a:solidFill>
                <a:srgbClr val="2CA6E0"/>
              </a:solidFill>
              <a:ea typeface="Arial-Rounded" pitchFamily="34" charset="0"/>
              <a:cs typeface="Arial-Rounded" pitchFamily="34" charset="0"/>
              <a:sym typeface="+mn-lt"/>
            </a:endParaRP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79967922-C563-4690-9A2C-BD26C689945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357680"/>
            <a:ext cx="2043456" cy="1919621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CB32B15B-D356-416A-AA78-D94167D636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09475" flipH="1">
            <a:off x="8233787" y="4457405"/>
            <a:ext cx="529296" cy="90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7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70000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accel="80000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2" accel="46000" fill="hold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7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18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7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accel="8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2" accel="4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>
              <a:defRPr/>
            </a:pPr>
            <a:r>
              <a:rPr lang="en-US" altLang="zh-CN" sz="8800" dirty="0" err="1">
                <a:solidFill>
                  <a:srgbClr val="79C245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微软雅黑"/>
              </a:rPr>
              <a:t>Khởi</a:t>
            </a:r>
            <a:r>
              <a:rPr lang="en-US" altLang="zh-CN" sz="8800" dirty="0">
                <a:solidFill>
                  <a:srgbClr val="79C245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微软雅黑"/>
              </a:rPr>
              <a:t> </a:t>
            </a:r>
            <a:r>
              <a:rPr lang="en-US" altLang="zh-CN" sz="8800" dirty="0" err="1">
                <a:solidFill>
                  <a:srgbClr val="79C245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微软雅黑"/>
              </a:rPr>
              <a:t>động</a:t>
            </a:r>
            <a:endParaRPr lang="zh-CN" altLang="en-US" sz="8800" dirty="0">
              <a:solidFill>
                <a:srgbClr val="79C245"/>
              </a:solidFill>
              <a:latin typeface="Arial-Rounded" pitchFamily="34" charset="0"/>
              <a:ea typeface="Arial-Rounded" pitchFamily="34" charset="0"/>
              <a:cs typeface="Arial-Rounded" pitchFamily="34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0669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25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729" y="883919"/>
            <a:ext cx="2857500" cy="2857500"/>
          </a:xfrm>
          <a:prstGeom prst="rect">
            <a:avLst/>
          </a:prstGeom>
        </p:spPr>
      </p:pic>
      <p:sp>
        <p:nvSpPr>
          <p:cNvPr id="8" name="Hexagon 7"/>
          <p:cNvSpPr/>
          <p:nvPr/>
        </p:nvSpPr>
        <p:spPr>
          <a:xfrm>
            <a:off x="315850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Ong</a:t>
            </a:r>
            <a:endParaRPr lang="en-US" sz="6600">
              <a:solidFill>
                <a:prstClr val="white"/>
              </a:solidFill>
            </a:endParaRPr>
          </a:p>
        </p:txBody>
      </p:sp>
      <p:sp>
        <p:nvSpPr>
          <p:cNvPr id="9" name="Hexagon 8"/>
          <p:cNvSpPr/>
          <p:nvPr/>
        </p:nvSpPr>
        <p:spPr>
          <a:xfrm>
            <a:off x="2471927" y="1981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non</a:t>
            </a:r>
            <a:endParaRPr lang="en-US" sz="6600">
              <a:solidFill>
                <a:prstClr val="white"/>
              </a:solidFill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6784081" y="25603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việc</a:t>
            </a:r>
          </a:p>
        </p:txBody>
      </p:sp>
      <p:sp>
        <p:nvSpPr>
          <p:cNvPr id="13" name="Hexagon 12"/>
          <p:cNvSpPr/>
          <p:nvPr/>
        </p:nvSpPr>
        <p:spPr>
          <a:xfrm>
            <a:off x="4628004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học</a:t>
            </a:r>
            <a:endParaRPr lang="en-US" sz="6600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952" y="3436622"/>
            <a:ext cx="2650039" cy="266181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753961" y="5417818"/>
            <a:ext cx="428386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The little bee</a:t>
            </a:r>
          </a:p>
        </p:txBody>
      </p:sp>
    </p:spTree>
    <p:extLst>
      <p:ext uri="{BB962C8B-B14F-4D97-AF65-F5344CB8AC3E}">
        <p14:creationId xmlns:p14="http://schemas.microsoft.com/office/powerpoint/2010/main" val="143578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bldLvl="0" animBg="1"/>
      <p:bldP spid="9" grpId="0" bldLvl="0" animBg="1"/>
      <p:bldP spid="9" grpId="1" bldLvl="0" animBg="1"/>
      <p:bldP spid="10" grpId="0" bldLvl="0" animBg="1"/>
      <p:bldP spid="10" grpId="1" bldLvl="0" animBg="1"/>
      <p:bldP spid="13" grpId="0" bldLvl="0" animBg="1"/>
      <p:bldP spid="13" grpId="1" bldLvl="0" animBg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13 - 7 = ?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6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7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C. 5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D. 4</a:t>
            </a:r>
          </a:p>
        </p:txBody>
      </p:sp>
    </p:spTree>
    <p:extLst>
      <p:ext uri="{BB962C8B-B14F-4D97-AF65-F5344CB8AC3E}">
        <p14:creationId xmlns:p14="http://schemas.microsoft.com/office/powerpoint/2010/main" val="149481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bldLvl="0" animBg="1"/>
      <p:bldP spid="19" grpId="0" bldLvl="0" animBg="1"/>
      <p:bldP spid="21" grpId="0" bldLvl="0" animBg="1"/>
      <p:bldP spid="23" grpId="0" bldLvl="0" animBg="1"/>
      <p:bldP spid="2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en-US" sz="32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453064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6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3285359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7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6117654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C. 4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D. 3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>
            <a:off x="4332466" y="630016"/>
            <a:ext cx="2163721" cy="131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51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bldLvl="0" animBg="1"/>
      <p:bldP spid="19" grpId="0" bldLvl="0" animBg="1"/>
      <p:bldP spid="21" grpId="0" bldLvl="0" animBg="1"/>
      <p:bldP spid="23" grpId="0" bldLvl="0" animBg="1"/>
      <p:bldP spid="2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b="1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14 - 6 ? 7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&lt;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&gt;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C. =</a:t>
            </a:r>
          </a:p>
        </p:txBody>
      </p:sp>
    </p:spTree>
    <p:extLst>
      <p:ext uri="{BB962C8B-B14F-4D97-AF65-F5344CB8AC3E}">
        <p14:creationId xmlns:p14="http://schemas.microsoft.com/office/powerpoint/2010/main" val="252500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8" grpId="0" bldLvl="0" animBg="1"/>
      <p:bldP spid="19" grpId="0" bldLvl="0" animBg="1"/>
      <p:bldP spid="21" grpId="0" bldLvl="0" animBg="1"/>
      <p:bldP spid="2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9300"/>
            <a:ext cx="12192000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7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785" y="4327430"/>
            <a:ext cx="349885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917013" y="1030236"/>
            <a:ext cx="5791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800" b="1" u="sng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Toán</a:t>
            </a:r>
            <a:endParaRPr lang="en-US" sz="4800" b="1" u="sng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863" y="-376212"/>
            <a:ext cx="2096378" cy="1875534"/>
          </a:xfrm>
          <a:prstGeom prst="rect">
            <a:avLst/>
          </a:prstGeom>
        </p:spPr>
      </p:pic>
      <p:pic>
        <p:nvPicPr>
          <p:cNvPr id="9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542" y="214581"/>
            <a:ext cx="1694696" cy="2161906"/>
          </a:xfrm>
          <a:prstGeom prst="rect">
            <a:avLst/>
          </a:prstGeom>
        </p:spPr>
      </p:pic>
      <p:sp>
        <p:nvSpPr>
          <p:cNvPr id="11" name="TextBox 13"/>
          <p:cNvSpPr txBox="1"/>
          <p:nvPr/>
        </p:nvSpPr>
        <p:spPr>
          <a:xfrm>
            <a:off x="150125" y="1933183"/>
            <a:ext cx="1191011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u="sng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13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Bài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toán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hơn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ít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hơn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đơn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4400" dirty="0">
              <a:ln>
                <a:solidFill>
                  <a:srgbClr val="70AD47">
                    <a:lumMod val="50000"/>
                  </a:srgbClr>
                </a:solidFill>
              </a:ln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1641022" y="279333"/>
            <a:ext cx="8966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err="1">
                <a:latin typeface="HP001 4 hàng" pitchFamily="34" charset="0"/>
              </a:rPr>
              <a:t>Thứ</a:t>
            </a:r>
            <a:r>
              <a:rPr lang="en-US" sz="3600" b="1" dirty="0">
                <a:latin typeface="HP001 4 hàng" pitchFamily="34" charset="0"/>
              </a:rPr>
              <a:t>    </a:t>
            </a:r>
            <a:r>
              <a:rPr lang="en-US" sz="3600" b="1" dirty="0" err="1">
                <a:latin typeface="HP001 4 hàng" pitchFamily="34" charset="0"/>
              </a:rPr>
              <a:t>ngày</a:t>
            </a:r>
            <a:r>
              <a:rPr lang="en-US" sz="3600" b="1" dirty="0">
                <a:latin typeface="HP001 4 hàng" pitchFamily="34" charset="0"/>
              </a:rPr>
              <a:t>    </a:t>
            </a:r>
            <a:r>
              <a:rPr lang="en-US" sz="3600" b="1" dirty="0" err="1">
                <a:latin typeface="HP001 4 hàng" pitchFamily="34" charset="0"/>
              </a:rPr>
              <a:t>tháng</a:t>
            </a:r>
            <a:r>
              <a:rPr lang="en-US" sz="3600" b="1" dirty="0">
                <a:latin typeface="HP001 4 hàng" pitchFamily="34" charset="0"/>
              </a:rPr>
              <a:t>    </a:t>
            </a:r>
            <a:r>
              <a:rPr lang="en-US" sz="3600" b="1" dirty="0" err="1">
                <a:latin typeface="HP001 4 hàng" pitchFamily="34" charset="0"/>
              </a:rPr>
              <a:t>năm</a:t>
            </a:r>
            <a:r>
              <a:rPr lang="en-US" sz="3600" b="1" dirty="0">
                <a:latin typeface="HP001 4 hàng" pitchFamily="34" charset="0"/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336909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466" y="3481034"/>
            <a:ext cx="1953349" cy="336880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4513139"/>
            <a:ext cx="2963349" cy="2623837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2601796" y="255286"/>
            <a:ext cx="6624736" cy="2789976"/>
            <a:chOff x="2647247" y="-39334"/>
            <a:chExt cx="4968552" cy="2092482"/>
          </a:xfrm>
        </p:grpSpPr>
        <p:sp>
          <p:nvSpPr>
            <p:cNvPr id="7" name="任意多边形 6"/>
            <p:cNvSpPr/>
            <p:nvPr/>
          </p:nvSpPr>
          <p:spPr>
            <a:xfrm>
              <a:off x="3962397" y="-39334"/>
              <a:ext cx="2338251" cy="1254180"/>
            </a:xfrm>
            <a:custGeom>
              <a:avLst/>
              <a:gdLst>
                <a:gd name="connsiteX0" fmla="*/ 0 w 2338251"/>
                <a:gd name="connsiteY0" fmla="*/ 1254180 h 1254180"/>
                <a:gd name="connsiteX1" fmla="*/ 1188720 w 2338251"/>
                <a:gd name="connsiteY1" fmla="*/ 145 h 1254180"/>
                <a:gd name="connsiteX2" fmla="*/ 2338251 w 2338251"/>
                <a:gd name="connsiteY2" fmla="*/ 1188865 h 125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251" h="1254180">
                  <a:moveTo>
                    <a:pt x="0" y="1254180"/>
                  </a:moveTo>
                  <a:cubicBezTo>
                    <a:pt x="399506" y="632605"/>
                    <a:pt x="799012" y="11031"/>
                    <a:pt x="1188720" y="145"/>
                  </a:cubicBezTo>
                  <a:cubicBezTo>
                    <a:pt x="1578428" y="-10741"/>
                    <a:pt x="1958339" y="589062"/>
                    <a:pt x="2338251" y="1188865"/>
                  </a:cubicBezTo>
                </a:path>
              </a:pathLst>
            </a:cu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2647247" y="1270097"/>
              <a:ext cx="4968552" cy="783051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5400" b="1" kern="0" dirty="0" err="1">
                  <a:solidFill>
                    <a:srgbClr val="FFFFFF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Tiết</a:t>
              </a:r>
              <a:r>
                <a:rPr lang="en-US" altLang="zh-CN" sz="5400" b="1" kern="0" dirty="0">
                  <a:solidFill>
                    <a:srgbClr val="FFFFFF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1.</a:t>
              </a:r>
              <a:endParaRPr lang="zh-CN" altLang="en-US" sz="5400" b="1" kern="0" dirty="0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3868360" y="1112854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6231837" y="1106846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336" y="4544673"/>
            <a:ext cx="2938049" cy="256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99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Box 121">
            <a:extLst>
              <a:ext uri="{FF2B5EF4-FFF2-40B4-BE49-F238E27FC236}">
                <a16:creationId xmlns:a16="http://schemas.microsoft.com/office/drawing/2014/main" id="{65C93870-0642-4E9B-88AB-67A6FAE861F6}"/>
              </a:ext>
            </a:extLst>
          </p:cNvPr>
          <p:cNvSpPr txBox="1"/>
          <p:nvPr/>
        </p:nvSpPr>
        <p:spPr>
          <a:xfrm>
            <a:off x="3260980" y="795816"/>
            <a:ext cx="666881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err="1"/>
              <a:t>Giải</a:t>
            </a:r>
            <a:r>
              <a:rPr lang="en-US" sz="2600" b="1" dirty="0"/>
              <a:t> </a:t>
            </a:r>
            <a:r>
              <a:rPr lang="en-US" sz="2600" b="1" dirty="0" err="1"/>
              <a:t>bài</a:t>
            </a:r>
            <a:r>
              <a:rPr lang="en-US" sz="2600" b="1" dirty="0"/>
              <a:t> </a:t>
            </a:r>
            <a:r>
              <a:rPr lang="en-US" sz="2600" b="1" dirty="0" err="1"/>
              <a:t>toán</a:t>
            </a:r>
            <a:r>
              <a:rPr lang="en-US" sz="2600" b="1" dirty="0"/>
              <a:t> </a:t>
            </a:r>
            <a:r>
              <a:rPr lang="en-US" sz="2600" b="1" dirty="0" err="1"/>
              <a:t>về</a:t>
            </a:r>
            <a:r>
              <a:rPr lang="en-US" sz="2600" b="1" dirty="0"/>
              <a:t> </a:t>
            </a:r>
            <a:r>
              <a:rPr lang="en-US" sz="2600" b="1" dirty="0" err="1"/>
              <a:t>nhiều</a:t>
            </a:r>
            <a:r>
              <a:rPr lang="en-US" sz="2600" b="1" dirty="0"/>
              <a:t> </a:t>
            </a:r>
            <a:r>
              <a:rPr lang="en-US" sz="2600" b="1" dirty="0" err="1"/>
              <a:t>hơn</a:t>
            </a:r>
            <a:r>
              <a:rPr lang="en-US" sz="2600" b="1" dirty="0"/>
              <a:t> </a:t>
            </a:r>
            <a:r>
              <a:rPr lang="en-US" sz="2600" b="1" dirty="0" err="1"/>
              <a:t>một</a:t>
            </a:r>
            <a:r>
              <a:rPr lang="en-US" sz="2600" b="1" dirty="0"/>
              <a:t> </a:t>
            </a:r>
            <a:r>
              <a:rPr lang="en-US" sz="2600" b="1" dirty="0" err="1"/>
              <a:t>số</a:t>
            </a:r>
            <a:r>
              <a:rPr lang="en-US" sz="2600" b="1" dirty="0"/>
              <a:t> </a:t>
            </a:r>
            <a:r>
              <a:rPr lang="en-US" sz="2600" b="1" dirty="0" err="1"/>
              <a:t>đơn</a:t>
            </a:r>
            <a:r>
              <a:rPr lang="en-US" sz="2600" b="1" dirty="0"/>
              <a:t> </a:t>
            </a:r>
            <a:r>
              <a:rPr lang="en-US" sz="2600" b="1" dirty="0" err="1"/>
              <a:t>vị</a:t>
            </a:r>
            <a:endParaRPr lang="en-US" sz="2600" b="1" dirty="0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962C4C75-27D2-4697-9D1C-CCFECC92B592}"/>
              </a:ext>
            </a:extLst>
          </p:cNvPr>
          <p:cNvSpPr txBox="1"/>
          <p:nvPr/>
        </p:nvSpPr>
        <p:spPr>
          <a:xfrm>
            <a:off x="967225" y="1226781"/>
            <a:ext cx="10041860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/>
              <a:t>Có</a:t>
            </a:r>
            <a:r>
              <a:rPr lang="en-US" sz="2400" dirty="0"/>
              <a:t> 6 </a:t>
            </a:r>
            <a:r>
              <a:rPr lang="en-US" sz="2400" dirty="0" err="1"/>
              <a:t>bông</a:t>
            </a:r>
            <a:r>
              <a:rPr lang="en-US" sz="2400" dirty="0"/>
              <a:t> </a:t>
            </a:r>
            <a:r>
              <a:rPr lang="en-US" sz="2400" dirty="0" err="1"/>
              <a:t>hoa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đỏ</a:t>
            </a:r>
            <a:r>
              <a:rPr lang="en-US" sz="2400" dirty="0"/>
              <a:t>,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bông</a:t>
            </a:r>
            <a:r>
              <a:rPr lang="en-US" sz="2400" dirty="0"/>
              <a:t> </a:t>
            </a:r>
            <a:r>
              <a:rPr lang="en-US" sz="2400" dirty="0" err="1"/>
              <a:t>hoa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vàng</a:t>
            </a:r>
            <a:r>
              <a:rPr lang="en-US" sz="2400" dirty="0"/>
              <a:t> 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bông</a:t>
            </a:r>
            <a:r>
              <a:rPr lang="en-US" sz="2400" dirty="0"/>
              <a:t> </a:t>
            </a:r>
            <a:r>
              <a:rPr lang="en-US" sz="2400" dirty="0" err="1"/>
              <a:t>hoa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đỏ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3 </a:t>
            </a:r>
            <a:r>
              <a:rPr lang="en-US" sz="2400" dirty="0" err="1"/>
              <a:t>bông</a:t>
            </a:r>
            <a:r>
              <a:rPr lang="en-US" sz="2400" dirty="0"/>
              <a:t>.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</a:t>
            </a:r>
            <a:r>
              <a:rPr lang="en-US" sz="2400" dirty="0" err="1"/>
              <a:t>bông</a:t>
            </a:r>
            <a:r>
              <a:rPr lang="en-US" sz="2400" dirty="0"/>
              <a:t> </a:t>
            </a:r>
            <a:r>
              <a:rPr lang="en-US" sz="2400" dirty="0" err="1"/>
              <a:t>hoa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vàng</a:t>
            </a:r>
            <a:r>
              <a:rPr lang="en-US" sz="2400" dirty="0"/>
              <a:t>?</a:t>
            </a:r>
          </a:p>
        </p:txBody>
      </p:sp>
      <p:pic>
        <p:nvPicPr>
          <p:cNvPr id="125" name="Picture 124">
            <a:extLst>
              <a:ext uri="{FF2B5EF4-FFF2-40B4-BE49-F238E27FC236}">
                <a16:creationId xmlns:a16="http://schemas.microsoft.com/office/drawing/2014/main" id="{491191C7-2877-421B-BF0A-EF726497DD7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4909" y="3704772"/>
            <a:ext cx="3028950" cy="2667000"/>
          </a:xfrm>
          <a:prstGeom prst="rect">
            <a:avLst/>
          </a:prstGeom>
        </p:spPr>
      </p:pic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F7FBB3BD-5DAA-41B4-9869-06B08D6E1284}"/>
              </a:ext>
            </a:extLst>
          </p:cNvPr>
          <p:cNvCxnSpPr>
            <a:cxnSpLocks/>
          </p:cNvCxnSpPr>
          <p:nvPr/>
        </p:nvCxnSpPr>
        <p:spPr>
          <a:xfrm>
            <a:off x="1657130" y="1765628"/>
            <a:ext cx="262462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5CA48031-67E2-435F-9A3D-4A290F07EF7B}"/>
              </a:ext>
            </a:extLst>
          </p:cNvPr>
          <p:cNvCxnSpPr>
            <a:cxnSpLocks/>
          </p:cNvCxnSpPr>
          <p:nvPr/>
        </p:nvCxnSpPr>
        <p:spPr>
          <a:xfrm>
            <a:off x="4647072" y="2273687"/>
            <a:ext cx="5179099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397B9297-7F8A-4619-B7DC-4E1738BEF16A}"/>
              </a:ext>
            </a:extLst>
          </p:cNvPr>
          <p:cNvGrpSpPr/>
          <p:nvPr/>
        </p:nvGrpSpPr>
        <p:grpSpPr>
          <a:xfrm>
            <a:off x="1294542" y="2205128"/>
            <a:ext cx="2621820" cy="1285209"/>
            <a:chOff x="1294542" y="2205128"/>
            <a:chExt cx="2621820" cy="1285209"/>
          </a:xfrm>
        </p:grpSpPr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1385051D-7C36-404E-8ED9-B45EB8730382}"/>
                </a:ext>
              </a:extLst>
            </p:cNvPr>
            <p:cNvGrpSpPr/>
            <p:nvPr/>
          </p:nvGrpSpPr>
          <p:grpSpPr>
            <a:xfrm>
              <a:off x="1294542" y="3104726"/>
              <a:ext cx="2621820" cy="385611"/>
              <a:chOff x="1118900" y="3017988"/>
              <a:chExt cx="3801107" cy="582218"/>
            </a:xfrm>
          </p:grpSpPr>
          <p:pic>
            <p:nvPicPr>
              <p:cNvPr id="2052" name="Picture 4" descr="Download Red Flower Clipart Png - Cartoon Flower Transparent Background -  Full Size PNG Image - PNGkit">
                <a:extLst>
                  <a:ext uri="{FF2B5EF4-FFF2-40B4-BE49-F238E27FC236}">
                    <a16:creationId xmlns:a16="http://schemas.microsoft.com/office/drawing/2014/main" id="{AEAC207F-E4C8-4788-98B0-FAC3B91E9B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8900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9" name="Picture 4" descr="Download Red Flower Clipart Png - Cartoon Flower Transparent Background -  Full Size PNG Image - PNGkit">
                <a:extLst>
                  <a:ext uri="{FF2B5EF4-FFF2-40B4-BE49-F238E27FC236}">
                    <a16:creationId xmlns:a16="http://schemas.microsoft.com/office/drawing/2014/main" id="{8F10B274-AD25-4994-860F-B2AAA71EE2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6406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0" name="Picture 4" descr="Download Red Flower Clipart Png - Cartoon Flower Transparent Background -  Full Size PNG Image - PNGkit">
                <a:extLst>
                  <a:ext uri="{FF2B5EF4-FFF2-40B4-BE49-F238E27FC236}">
                    <a16:creationId xmlns:a16="http://schemas.microsoft.com/office/drawing/2014/main" id="{43CC7BB2-0AE2-4945-A314-EF951AA327E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26536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1" name="Picture 4" descr="Download Red Flower Clipart Png - Cartoon Flower Transparent Background -  Full Size PNG Image - PNGkit">
                <a:extLst>
                  <a:ext uri="{FF2B5EF4-FFF2-40B4-BE49-F238E27FC236}">
                    <a16:creationId xmlns:a16="http://schemas.microsoft.com/office/drawing/2014/main" id="{51973221-CA92-4790-B8AA-CCFF3B894B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19865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2" name="Picture 4" descr="Download Red Flower Clipart Png - Cartoon Flower Transparent Background -  Full Size PNG Image - PNGkit">
                <a:extLst>
                  <a:ext uri="{FF2B5EF4-FFF2-40B4-BE49-F238E27FC236}">
                    <a16:creationId xmlns:a16="http://schemas.microsoft.com/office/drawing/2014/main" id="{0DC4FD7C-914C-4986-8238-9EA6EBE86E1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76072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3" name="Picture 4" descr="Download Red Flower Clipart Png - Cartoon Flower Transparent Background -  Full Size PNG Image - PNGkit">
                <a:extLst>
                  <a:ext uri="{FF2B5EF4-FFF2-40B4-BE49-F238E27FC236}">
                    <a16:creationId xmlns:a16="http://schemas.microsoft.com/office/drawing/2014/main" id="{0BE626E8-F32C-46C6-AB68-FC6A30C45F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01271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34" name="Left Brace 133">
              <a:extLst>
                <a:ext uri="{FF2B5EF4-FFF2-40B4-BE49-F238E27FC236}">
                  <a16:creationId xmlns:a16="http://schemas.microsoft.com/office/drawing/2014/main" id="{378E857B-E22A-4830-9562-DEA0E236B240}"/>
                </a:ext>
              </a:extLst>
            </p:cNvPr>
            <p:cNvSpPr/>
            <p:nvPr/>
          </p:nvSpPr>
          <p:spPr>
            <a:xfrm rot="5400000">
              <a:off x="2439079" y="1758564"/>
              <a:ext cx="385610" cy="2447671"/>
            </a:xfrm>
            <a:prstGeom prst="leftBrace">
              <a:avLst>
                <a:gd name="adj1" fmla="val 41666"/>
                <a:gd name="adj2" fmla="val 50824"/>
              </a:avLst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18D59051-9471-406D-9A6C-B042AD3FDE01}"/>
                </a:ext>
              </a:extLst>
            </p:cNvPr>
            <p:cNvSpPr txBox="1"/>
            <p:nvPr/>
          </p:nvSpPr>
          <p:spPr>
            <a:xfrm>
              <a:off x="2319405" y="2205128"/>
              <a:ext cx="582060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600" b="1" dirty="0"/>
                <a:t>6</a:t>
              </a:r>
            </a:p>
          </p:txBody>
        </p:sp>
      </p:grp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78481B44-4398-4DB1-831F-9DF77CD80E50}"/>
              </a:ext>
            </a:extLst>
          </p:cNvPr>
          <p:cNvCxnSpPr>
            <a:cxnSpLocks/>
          </p:cNvCxnSpPr>
          <p:nvPr/>
        </p:nvCxnSpPr>
        <p:spPr>
          <a:xfrm>
            <a:off x="4864419" y="1765628"/>
            <a:ext cx="58906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F9C9B540-4EE0-4DC5-B865-58FF492F2CD5}"/>
              </a:ext>
            </a:extLst>
          </p:cNvPr>
          <p:cNvCxnSpPr>
            <a:cxnSpLocks/>
          </p:cNvCxnSpPr>
          <p:nvPr/>
        </p:nvCxnSpPr>
        <p:spPr>
          <a:xfrm>
            <a:off x="2033067" y="2273687"/>
            <a:ext cx="23608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C33F637D-E7DB-4149-B1A3-3EA1E73156DB}"/>
              </a:ext>
            </a:extLst>
          </p:cNvPr>
          <p:cNvGrpSpPr/>
          <p:nvPr/>
        </p:nvGrpSpPr>
        <p:grpSpPr>
          <a:xfrm>
            <a:off x="1294480" y="3921302"/>
            <a:ext cx="2621820" cy="385611"/>
            <a:chOff x="1260472" y="4043628"/>
            <a:chExt cx="2621820" cy="385611"/>
          </a:xfrm>
        </p:grpSpPr>
        <p:pic>
          <p:nvPicPr>
            <p:cNvPr id="156" name="Picture 4" descr="Download Red Flower Clipart Png - Cartoon Flower Transparent Background -  Full Size PNG Image - PNGkit">
              <a:extLst>
                <a:ext uri="{FF2B5EF4-FFF2-40B4-BE49-F238E27FC236}">
                  <a16:creationId xmlns:a16="http://schemas.microsoft.com/office/drawing/2014/main" id="{247B3E57-14E2-4DD1-919D-6436681B0A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0472" y="4043628"/>
              <a:ext cx="413949" cy="385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7" name="Picture 4" descr="Download Red Flower Clipart Png - Cartoon Flower Transparent Background -  Full Size PNG Image - PNGkit">
              <a:extLst>
                <a:ext uri="{FF2B5EF4-FFF2-40B4-BE49-F238E27FC236}">
                  <a16:creationId xmlns:a16="http://schemas.microsoft.com/office/drawing/2014/main" id="{33D78795-3E62-4FE2-B1BF-8E5681A2BA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7090" y="4043628"/>
              <a:ext cx="413949" cy="385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8" name="Picture 4" descr="Download Red Flower Clipart Png - Cartoon Flower Transparent Background -  Full Size PNG Image - PNGkit">
              <a:extLst>
                <a:ext uri="{FF2B5EF4-FFF2-40B4-BE49-F238E27FC236}">
                  <a16:creationId xmlns:a16="http://schemas.microsoft.com/office/drawing/2014/main" id="{646C502D-94DD-4F25-9A70-665C7EDBE6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2416" y="4043628"/>
              <a:ext cx="413949" cy="385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9" name="Picture 4" descr="Download Red Flower Clipart Png - Cartoon Flower Transparent Background -  Full Size PNG Image - PNGkit">
              <a:extLst>
                <a:ext uri="{FF2B5EF4-FFF2-40B4-BE49-F238E27FC236}">
                  <a16:creationId xmlns:a16="http://schemas.microsoft.com/office/drawing/2014/main" id="{16E648C0-4951-4FA7-9841-6A07C6D2C8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8343" y="4043628"/>
              <a:ext cx="413949" cy="385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0" name="Picture 4" descr="Download Red Flower Clipart Png - Cartoon Flower Transparent Background -  Full Size PNG Image - PNGkit">
              <a:extLst>
                <a:ext uri="{FF2B5EF4-FFF2-40B4-BE49-F238E27FC236}">
                  <a16:creationId xmlns:a16="http://schemas.microsoft.com/office/drawing/2014/main" id="{BE3ACB76-4213-4CB9-9CF0-5209356E82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0435" y="4043628"/>
              <a:ext cx="413949" cy="385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1" name="Picture 4" descr="Download Red Flower Clipart Png - Cartoon Flower Transparent Background -  Full Size PNG Image - PNGkit">
              <a:extLst>
                <a:ext uri="{FF2B5EF4-FFF2-40B4-BE49-F238E27FC236}">
                  <a16:creationId xmlns:a16="http://schemas.microsoft.com/office/drawing/2014/main" id="{A6B56B39-D269-4BA4-B002-4CDD3F09BD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1667" y="4043628"/>
              <a:ext cx="413949" cy="385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0E79E16B-DBB4-4E5C-ACFA-F7C3F0FF8265}"/>
              </a:ext>
            </a:extLst>
          </p:cNvPr>
          <p:cNvGrpSpPr/>
          <p:nvPr/>
        </p:nvGrpSpPr>
        <p:grpSpPr>
          <a:xfrm>
            <a:off x="3855720" y="2886280"/>
            <a:ext cx="2212746" cy="1420632"/>
            <a:chOff x="3855720" y="2886280"/>
            <a:chExt cx="2212746" cy="1420632"/>
          </a:xfrm>
        </p:grpSpPr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D0AB1656-23A1-44C6-AF67-7B4823775E82}"/>
                </a:ext>
              </a:extLst>
            </p:cNvPr>
            <p:cNvGrpSpPr/>
            <p:nvPr/>
          </p:nvGrpSpPr>
          <p:grpSpPr>
            <a:xfrm>
              <a:off x="4185795" y="3921301"/>
              <a:ext cx="1449160" cy="385611"/>
              <a:chOff x="5403707" y="4320890"/>
              <a:chExt cx="1798912" cy="566992"/>
            </a:xfrm>
          </p:grpSpPr>
          <p:pic>
            <p:nvPicPr>
              <p:cNvPr id="2054" name="Picture 6" descr="Yellow Flower Clipart - Clip Art Yellow Flower - Png Download - Full Size  Clipart (#1079582) - PinClipart">
                <a:extLst>
                  <a:ext uri="{FF2B5EF4-FFF2-40B4-BE49-F238E27FC236}">
                    <a16:creationId xmlns:a16="http://schemas.microsoft.com/office/drawing/2014/main" id="{257AD73B-6082-4F66-8B61-815C7C57F5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03707" y="4320890"/>
                <a:ext cx="584448" cy="5669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5" name="Picture 6" descr="Yellow Flower Clipart - Clip Art Yellow Flower - Png Download - Full Size  Clipart (#1079582) - PinClipart">
                <a:extLst>
                  <a:ext uri="{FF2B5EF4-FFF2-40B4-BE49-F238E27FC236}">
                    <a16:creationId xmlns:a16="http://schemas.microsoft.com/office/drawing/2014/main" id="{23BC3C58-C816-4E6B-B902-A4EA92D7E75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0939" y="4320890"/>
                <a:ext cx="584448" cy="5669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6" name="Picture 6" descr="Yellow Flower Clipart - Clip Art Yellow Flower - Png Download - Full Size  Clipart (#1079582) - PinClipart">
                <a:extLst>
                  <a:ext uri="{FF2B5EF4-FFF2-40B4-BE49-F238E27FC236}">
                    <a16:creationId xmlns:a16="http://schemas.microsoft.com/office/drawing/2014/main" id="{D824644D-C704-4436-AC49-9C9FD3AA64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18171" y="4320890"/>
                <a:ext cx="584448" cy="5669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63" name="Left Brace 162">
              <a:extLst>
                <a:ext uri="{FF2B5EF4-FFF2-40B4-BE49-F238E27FC236}">
                  <a16:creationId xmlns:a16="http://schemas.microsoft.com/office/drawing/2014/main" id="{3C03754A-84EE-4E74-B2E5-7125B4D6FDE1}"/>
                </a:ext>
              </a:extLst>
            </p:cNvPr>
            <p:cNvSpPr/>
            <p:nvPr/>
          </p:nvSpPr>
          <p:spPr>
            <a:xfrm rot="5400000">
              <a:off x="4734076" y="3023634"/>
              <a:ext cx="385610" cy="1416148"/>
            </a:xfrm>
            <a:prstGeom prst="leftBrace">
              <a:avLst>
                <a:gd name="adj1" fmla="val 41666"/>
                <a:gd name="adj2" fmla="val 50824"/>
              </a:avLst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4AFFFC6C-C84D-476F-90AD-397F63D455B9}"/>
                </a:ext>
              </a:extLst>
            </p:cNvPr>
            <p:cNvSpPr txBox="1"/>
            <p:nvPr/>
          </p:nvSpPr>
          <p:spPr>
            <a:xfrm>
              <a:off x="3855720" y="2886280"/>
              <a:ext cx="2212746" cy="577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 err="1"/>
                <a:t>Nhiều</a:t>
              </a:r>
              <a:r>
                <a:rPr lang="en-US" sz="2400" dirty="0"/>
                <a:t> </a:t>
              </a:r>
              <a:r>
                <a:rPr lang="en-US" sz="2400" dirty="0" err="1"/>
                <a:t>hơn</a:t>
              </a:r>
              <a:r>
                <a:rPr lang="en-US" sz="2400" dirty="0"/>
                <a:t> 3</a:t>
              </a:r>
            </a:p>
          </p:txBody>
        </p:sp>
      </p:grpSp>
      <p:sp>
        <p:nvSpPr>
          <p:cNvPr id="168" name="Left Brace 167">
            <a:extLst>
              <a:ext uri="{FF2B5EF4-FFF2-40B4-BE49-F238E27FC236}">
                <a16:creationId xmlns:a16="http://schemas.microsoft.com/office/drawing/2014/main" id="{3FC51F81-8D46-4134-9115-3DB006780321}"/>
              </a:ext>
            </a:extLst>
          </p:cNvPr>
          <p:cNvSpPr/>
          <p:nvPr/>
        </p:nvSpPr>
        <p:spPr>
          <a:xfrm rot="16200000">
            <a:off x="3271914" y="2408742"/>
            <a:ext cx="385610" cy="4340476"/>
          </a:xfrm>
          <a:prstGeom prst="leftBrace">
            <a:avLst>
              <a:gd name="adj1" fmla="val 41666"/>
              <a:gd name="adj2" fmla="val 50824"/>
            </a:avLst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E28ADE6B-A3DD-4E30-A3BE-E2BF8FCCC727}"/>
              </a:ext>
            </a:extLst>
          </p:cNvPr>
          <p:cNvSpPr txBox="1"/>
          <p:nvPr/>
        </p:nvSpPr>
        <p:spPr>
          <a:xfrm>
            <a:off x="3198594" y="4610584"/>
            <a:ext cx="582060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dirty="0"/>
              <a:t>?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F453B45D-8956-4623-B90D-E9727BF73986}"/>
              </a:ext>
            </a:extLst>
          </p:cNvPr>
          <p:cNvSpPr txBox="1"/>
          <p:nvPr/>
        </p:nvSpPr>
        <p:spPr>
          <a:xfrm>
            <a:off x="5966990" y="3799209"/>
            <a:ext cx="5304237" cy="2478125"/>
          </a:xfrm>
          <a:prstGeom prst="roundRect">
            <a:avLst/>
          </a:prstGeom>
          <a:solidFill>
            <a:srgbClr val="FFFF99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bông</a:t>
            </a:r>
            <a:r>
              <a:rPr lang="en-US" sz="2400" dirty="0"/>
              <a:t> </a:t>
            </a:r>
            <a:r>
              <a:rPr lang="en-US" sz="2400" dirty="0" err="1"/>
              <a:t>hoa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vàng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6 + 3 = 9 (</a:t>
            </a:r>
            <a:r>
              <a:rPr lang="en-US" sz="2400" dirty="0" err="1"/>
              <a:t>bông</a:t>
            </a:r>
            <a:r>
              <a:rPr lang="en-US" sz="2400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9 </a:t>
            </a:r>
            <a:r>
              <a:rPr lang="en-US" sz="2400" dirty="0" err="1"/>
              <a:t>bông</a:t>
            </a:r>
            <a:r>
              <a:rPr lang="en-US" sz="2400" dirty="0"/>
              <a:t> </a:t>
            </a:r>
            <a:r>
              <a:rPr lang="en-US" sz="2400" dirty="0" err="1"/>
              <a:t>hoa</a:t>
            </a:r>
            <a:r>
              <a:rPr lang="en-US" sz="24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317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  <p:bldP spid="168" grpId="0" animBg="1"/>
      <p:bldP spid="189" grpId="0"/>
      <p:bldP spid="19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3.Baitoanvenhieuhon,ithonmotsodonvi[20210607102617783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ROUNDED">
      <a:majorFont>
        <a:latin typeface="Arial-Rounded"/>
        <a:ea typeface=""/>
        <a:cs typeface=""/>
      </a:majorFont>
      <a:minorFont>
        <a:latin typeface="Arial-Round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ROUNDED">
      <a:majorFont>
        <a:latin typeface="Arial-Rounded"/>
        <a:ea typeface=""/>
        <a:cs typeface=""/>
      </a:majorFont>
      <a:minorFont>
        <a:latin typeface="Arial-Round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2228</TotalTime>
  <Words>344</Words>
  <Application>Microsoft Office PowerPoint</Application>
  <PresentationFormat>Widescreen</PresentationFormat>
  <Paragraphs>89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Arial</vt:lpstr>
      <vt:lpstr>Arial-Rounded</vt:lpstr>
      <vt:lpstr>Calibri</vt:lpstr>
      <vt:lpstr>Calibri Light</vt:lpstr>
      <vt:lpstr>HP001 4 hàng</vt:lpstr>
      <vt:lpstr>Times New Roman</vt:lpstr>
      <vt:lpstr>3_Office 主题</vt:lpstr>
      <vt:lpstr>1_Office Theme</vt:lpstr>
      <vt:lpstr>3_Office Theme</vt:lpstr>
      <vt:lpstr>4_Office Theme</vt:lpstr>
      <vt:lpstr>5_Office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TK : VŨ HỒNG</dc:creator>
  <cp:lastModifiedBy>Ms Quyen</cp:lastModifiedBy>
  <cp:revision>322</cp:revision>
  <dcterms:created xsi:type="dcterms:W3CDTF">2021-06-02T01:34:28Z</dcterms:created>
  <dcterms:modified xsi:type="dcterms:W3CDTF">2021-10-22T15:23:21Z</dcterms:modified>
</cp:coreProperties>
</file>