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1"/>
  </p:notesMasterIdLst>
  <p:sldIdLst>
    <p:sldId id="277" r:id="rId3"/>
    <p:sldId id="2007577099" r:id="rId4"/>
    <p:sldId id="306" r:id="rId5"/>
    <p:sldId id="310" r:id="rId6"/>
    <p:sldId id="309" r:id="rId7"/>
    <p:sldId id="2007577098" r:id="rId8"/>
    <p:sldId id="314" r:id="rId9"/>
    <p:sldId id="20075771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BED"/>
    <a:srgbClr val="FF0066"/>
    <a:srgbClr val="FF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0609" autoAdjust="0"/>
  </p:normalViewPr>
  <p:slideViewPr>
    <p:cSldViewPr snapToGrid="0">
      <p:cViewPr varScale="1">
        <p:scale>
          <a:sx n="62" d="100"/>
          <a:sy n="62" d="100"/>
        </p:scale>
        <p:origin x="3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:a16="http://schemas.microsoft.com/office/drawing/2014/main" id="{CC544F0C-CC1E-450B-9FEA-D31CC33C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353523"/>
            <a:ext cx="12192000" cy="2504477"/>
          </a:xfrm>
          <a:prstGeom prst="rect">
            <a:avLst/>
          </a:prstGeom>
        </p:spPr>
      </p:pic>
      <p:pic>
        <p:nvPicPr>
          <p:cNvPr id="3" name="2">
            <a:extLst>
              <a:ext uri="{FF2B5EF4-FFF2-40B4-BE49-F238E27FC236}">
                <a16:creationId xmlns:a16="http://schemas.microsoft.com/office/drawing/2014/main" id="{5236BE3E-63DF-41E6-9B85-8344CC1D24E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63511" y="0"/>
            <a:ext cx="7760335" cy="620044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A2B1BDB-23E9-478C-A732-E0A091FE047D}"/>
              </a:ext>
            </a:extLst>
          </p:cNvPr>
          <p:cNvSpPr txBox="1">
            <a:spLocks noChangeArrowheads="1"/>
          </p:cNvSpPr>
          <p:nvPr/>
        </p:nvSpPr>
        <p:spPr>
          <a:xfrm>
            <a:off x="2568150" y="3617540"/>
            <a:ext cx="7055696" cy="7359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Bài 7: Ngày hội đọc sách của chúng 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CB814-43F3-492F-BF7B-E9B636039A9D}"/>
              </a:ext>
            </a:extLst>
          </p:cNvPr>
          <p:cNvSpPr txBox="1"/>
          <p:nvPr/>
        </p:nvSpPr>
        <p:spPr>
          <a:xfrm>
            <a:off x="5048573" y="4664089"/>
            <a:ext cx="2716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1219200">
              <a:defRPr/>
            </a:pPr>
            <a:r>
              <a:rPr lang="en-US" altLang="zh-CN" sz="4000" spc="30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(tiết 2)</a:t>
            </a:r>
            <a:endParaRPr lang="zh-CN" altLang="en-US" sz="4000" spc="3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65410" y="5440114"/>
            <a:ext cx="4692538" cy="93281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Đáp án: Quyển sách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CF231-5010-433B-8B19-2EB75CD91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91"/>
            <a:ext cx="1216375" cy="1216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4151E5-D0C5-49CC-B300-37B9C71244B8}"/>
              </a:ext>
            </a:extLst>
          </p:cNvPr>
          <p:cNvSpPr txBox="1"/>
          <p:nvPr/>
        </p:nvSpPr>
        <p:spPr>
          <a:xfrm>
            <a:off x="1216375" y="298008"/>
            <a:ext cx="4285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Mở đầu - Giải câu đố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4C7123-1388-4666-8495-35FE95CAB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0759"/>
            <a:ext cx="3935095" cy="457274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D9A13F-9EB5-4B00-B502-A91F38FF7E46}"/>
              </a:ext>
            </a:extLst>
          </p:cNvPr>
          <p:cNvSpPr/>
          <p:nvPr/>
        </p:nvSpPr>
        <p:spPr>
          <a:xfrm>
            <a:off x="5098942" y="1751308"/>
            <a:ext cx="6586780" cy="2696706"/>
          </a:xfrm>
          <a:prstGeom prst="roundRect">
            <a:avLst>
              <a:gd name="adj" fmla="val 27012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Thân hình chữ nhật,</a:t>
            </a:r>
          </a:p>
          <a:p>
            <a:pPr algn="ctr"/>
            <a:r>
              <a:rPr lang="en-US" sz="2800">
                <a:solidFill>
                  <a:schemeClr val="tx1"/>
                </a:solidFill>
              </a:rPr>
              <a:t>Chữ nghĩa đầy mình,</a:t>
            </a:r>
          </a:p>
          <a:p>
            <a:pPr algn="ctr"/>
            <a:r>
              <a:rPr lang="en-US" sz="2800">
                <a:solidFill>
                  <a:schemeClr val="tx1"/>
                </a:solidFill>
              </a:rPr>
              <a:t>Ai mà muốn giỏi, </a:t>
            </a:r>
          </a:p>
          <a:p>
            <a:pPr algn="ctr"/>
            <a:r>
              <a:rPr lang="en-US" sz="2800">
                <a:solidFill>
                  <a:schemeClr val="tx1"/>
                </a:solidFill>
              </a:rPr>
              <a:t>Sẽ phải nhìn tôi - Là gì?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3D27B3-242B-49D5-8E90-E6E71B73D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583" y="1093421"/>
            <a:ext cx="5356193" cy="4012479"/>
          </a:xfrm>
          <a:prstGeom prst="round2DiagRect">
            <a:avLst>
              <a:gd name="adj1" fmla="val 37525"/>
              <a:gd name="adj2" fmla="val 0"/>
            </a:avLst>
          </a:prstGeom>
          <a:ln w="88900" cap="sq">
            <a:solidFill>
              <a:srgbClr val="66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A9D41-96F5-4593-A09F-92542EF14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446" y="-304854"/>
            <a:ext cx="1614546" cy="14846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F3DFBE-1E78-498A-9BB8-DD434130A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7" y="1931341"/>
            <a:ext cx="3935095" cy="457274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81D1D4-9FE3-41E1-9295-730EB87F9ADC}"/>
              </a:ext>
            </a:extLst>
          </p:cNvPr>
          <p:cNvSpPr/>
          <p:nvPr/>
        </p:nvSpPr>
        <p:spPr>
          <a:xfrm>
            <a:off x="3507738" y="1444161"/>
            <a:ext cx="7905750" cy="2306311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	Giới thiệu với bạn cuốn sách mà em yêu thích: Tên cuốn sách, tác giả, nhân vật, nội dung....</a:t>
            </a:r>
            <a:endParaRPr lang="en-US" altLang="zh-CN" sz="3200" dirty="0">
              <a:solidFill>
                <a:srgbClr val="FF0000"/>
              </a:solidFill>
              <a:latin typeface="+mj-lt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10E2F7-93B7-4915-A8C2-ED820A970946}"/>
              </a:ext>
            </a:extLst>
          </p:cNvPr>
          <p:cNvSpPr/>
          <p:nvPr/>
        </p:nvSpPr>
        <p:spPr>
          <a:xfrm>
            <a:off x="3507738" y="1409552"/>
            <a:ext cx="7905750" cy="234092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Lý do em thích cuốn sách này</a:t>
            </a:r>
            <a:endParaRPr lang="en-US" altLang="zh-CN" sz="3200" dirty="0">
              <a:solidFill>
                <a:srgbClr val="FF0000"/>
              </a:solidFill>
              <a:latin typeface="+mj-lt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72030D3-7542-42E3-B061-95A0CB334E48}"/>
              </a:ext>
            </a:extLst>
          </p:cNvPr>
          <p:cNvSpPr/>
          <p:nvPr/>
        </p:nvSpPr>
        <p:spPr>
          <a:xfrm>
            <a:off x="3507738" y="1409552"/>
            <a:ext cx="7905750" cy="234092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Em học được diều gì từ cuốn sách?</a:t>
            </a:r>
            <a:endParaRPr lang="en-US" altLang="zh-CN" sz="3200" dirty="0">
              <a:solidFill>
                <a:srgbClr val="FF0000"/>
              </a:solidFill>
              <a:latin typeface="+mj-lt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35642-A672-414E-9F90-9A42128F2BA0}"/>
              </a:ext>
            </a:extLst>
          </p:cNvPr>
          <p:cNvSpPr txBox="1"/>
          <p:nvPr/>
        </p:nvSpPr>
        <p:spPr>
          <a:xfrm>
            <a:off x="1207108" y="353912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Thực hành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21451" y="127000"/>
            <a:ext cx="7170549" cy="660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0165" y="1351365"/>
            <a:ext cx="3901869" cy="181029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Trong hình là </a:t>
            </a:r>
          </a:p>
          <a:p>
            <a:pPr algn="ctr"/>
            <a:r>
              <a:rPr lang="en-US" sz="3200">
                <a:solidFill>
                  <a:srgbClr val="FF0000"/>
                </a:solidFill>
              </a:rPr>
              <a:t>hoạt động gì?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0721" y="1351365"/>
            <a:ext cx="4675055" cy="181029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Các bạn đang nói </a:t>
            </a:r>
          </a:p>
          <a:p>
            <a:pPr algn="ctr"/>
            <a:r>
              <a:rPr lang="en-US" sz="3200">
                <a:solidFill>
                  <a:srgbClr val="FF0000"/>
                </a:solidFill>
              </a:rPr>
              <a:t>về quyển sách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0721" y="1351365"/>
            <a:ext cx="4675055" cy="181029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Em đã đọc cuốn sách này chưa?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0721" y="1351364"/>
            <a:ext cx="4675055" cy="181029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Em thích nhất nhân vật nào trong cuốn sách?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6D68E-E45C-4738-986B-6CF5EE1F5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5542" y="2541721"/>
            <a:ext cx="4579587" cy="4579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6A4F9-DA9D-42FA-AE2E-2F2FEE8FB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446" y="-304854"/>
            <a:ext cx="1614546" cy="1484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CB5D2C-EE34-485E-B061-2E4F40696515}"/>
              </a:ext>
            </a:extLst>
          </p:cNvPr>
          <p:cNvSpPr txBox="1"/>
          <p:nvPr/>
        </p:nvSpPr>
        <p:spPr>
          <a:xfrm>
            <a:off x="1207108" y="353912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4" grpId="2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  <p:bldP spid="7" grpId="2" bldLvl="0" animBg="1"/>
      <p:bldP spid="8" grpId="0" bldLvl="0" animBg="1"/>
      <p:bldP spid="8" grpId="1" animBg="1"/>
      <p:bldP spid="8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45DD2AD-3B2A-488F-A716-FFF76BECC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6796"/>
              </p:ext>
            </p:extLst>
          </p:nvPr>
        </p:nvGraphicFramePr>
        <p:xfrm>
          <a:off x="658729" y="2436002"/>
          <a:ext cx="11048570" cy="2768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85569">
                  <a:extLst>
                    <a:ext uri="{9D8B030D-6E8A-4147-A177-3AD203B41FA5}">
                      <a16:colId xmlns:a16="http://schemas.microsoft.com/office/drawing/2014/main" val="2877224866"/>
                    </a:ext>
                  </a:extLst>
                </a:gridCol>
                <a:gridCol w="1472339">
                  <a:extLst>
                    <a:ext uri="{9D8B030D-6E8A-4147-A177-3AD203B41FA5}">
                      <a16:colId xmlns:a16="http://schemas.microsoft.com/office/drawing/2014/main" val="252401900"/>
                    </a:ext>
                  </a:extLst>
                </a:gridCol>
                <a:gridCol w="2495227">
                  <a:extLst>
                    <a:ext uri="{9D8B030D-6E8A-4147-A177-3AD203B41FA5}">
                      <a16:colId xmlns:a16="http://schemas.microsoft.com/office/drawing/2014/main" val="415426139"/>
                    </a:ext>
                  </a:extLst>
                </a:gridCol>
                <a:gridCol w="2324746">
                  <a:extLst>
                    <a:ext uri="{9D8B030D-6E8A-4147-A177-3AD203B41FA5}">
                      <a16:colId xmlns:a16="http://schemas.microsoft.com/office/drawing/2014/main" val="1281813538"/>
                    </a:ext>
                  </a:extLst>
                </a:gridCol>
                <a:gridCol w="3570689">
                  <a:extLst>
                    <a:ext uri="{9D8B030D-6E8A-4147-A177-3AD203B41FA5}">
                      <a16:colId xmlns:a16="http://schemas.microsoft.com/office/drawing/2014/main" val="514968184"/>
                    </a:ext>
                  </a:extLst>
                </a:gridCol>
              </a:tblGrid>
              <a:tr h="1759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Số thứ tự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đọc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Tên cuốn sách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Nhân vật </a:t>
                      </a:r>
                    </a:p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yêu thích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Những điều học được từ cuốn sách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046807"/>
                  </a:ext>
                </a:extLst>
              </a:tr>
              <a:tr h="504677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175813"/>
                  </a:ext>
                </a:extLst>
              </a:tr>
              <a:tr h="504677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02427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FC548E7-2622-4461-9EF3-92F40702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7" y="-77490"/>
            <a:ext cx="1433492" cy="1203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198F6-2AD3-495E-BA33-C2B5C0D347CC}"/>
              </a:ext>
            </a:extLst>
          </p:cNvPr>
          <p:cNvSpPr txBox="1"/>
          <p:nvPr/>
        </p:nvSpPr>
        <p:spPr>
          <a:xfrm>
            <a:off x="1576953" y="231834"/>
            <a:ext cx="8636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Vận dụng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D147A-E9E0-4110-B2FA-7003FC9D56FB}"/>
              </a:ext>
            </a:extLst>
          </p:cNvPr>
          <p:cNvSpPr txBox="1"/>
          <p:nvPr/>
        </p:nvSpPr>
        <p:spPr>
          <a:xfrm>
            <a:off x="2521704" y="1467413"/>
            <a:ext cx="8636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Lập kế hoạch đọc sách trong tháng của em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9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0688" y="1115878"/>
            <a:ext cx="10622044" cy="560048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3E151A-EA2D-4F77-84FC-E706017014FC}"/>
              </a:ext>
            </a:extLst>
          </p:cNvPr>
          <p:cNvSpPr/>
          <p:nvPr/>
        </p:nvSpPr>
        <p:spPr>
          <a:xfrm rot="512398">
            <a:off x="5331417" y="1952786"/>
            <a:ext cx="5408908" cy="759417"/>
          </a:xfrm>
          <a:prstGeom prst="roundRect">
            <a:avLst>
              <a:gd name="adj" fmla="val 23412"/>
            </a:avLst>
          </a:prstGeom>
          <a:solidFill>
            <a:srgbClr val="137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TRƯỜNG TIỂU HỌC PHÚC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569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167</Words>
  <Application>Microsoft Office PowerPoint</Application>
  <PresentationFormat>Widescreen</PresentationFormat>
  <Paragraphs>32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Microsoft YaHei</vt:lpstr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Ms Quyen</cp:lastModifiedBy>
  <cp:revision>14</cp:revision>
  <dcterms:created xsi:type="dcterms:W3CDTF">2021-06-02T05:01:13Z</dcterms:created>
  <dcterms:modified xsi:type="dcterms:W3CDTF">2021-10-23T16:04:45Z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