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14" r:id="rId2"/>
    <p:sldId id="256" r:id="rId3"/>
    <p:sldId id="280" r:id="rId4"/>
    <p:sldId id="308" r:id="rId5"/>
    <p:sldId id="309" r:id="rId6"/>
    <p:sldId id="310" r:id="rId7"/>
    <p:sldId id="311" r:id="rId8"/>
    <p:sldId id="301" r:id="rId9"/>
    <p:sldId id="302" r:id="rId10"/>
    <p:sldId id="312" r:id="rId11"/>
    <p:sldId id="305" r:id="rId12"/>
    <p:sldId id="300" r:id="rId13"/>
    <p:sldId id="313" r:id="rId14"/>
    <p:sldId id="306"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7F93"/>
    <a:srgbClr val="FFA9F5"/>
    <a:srgbClr val="FDDFFD"/>
    <a:srgbClr val="DBFA8E"/>
    <a:srgbClr val="FFFFFF"/>
    <a:srgbClr val="F65E00"/>
    <a:srgbClr val="AFFEEE"/>
    <a:srgbClr val="FCD0FC"/>
    <a:srgbClr val="66D9F0"/>
    <a:srgbClr val="C1E3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25" autoAdjust="0"/>
  </p:normalViewPr>
  <p:slideViewPr>
    <p:cSldViewPr showGuides="1">
      <p:cViewPr varScale="1">
        <p:scale>
          <a:sx n="60" d="100"/>
          <a:sy n="60" d="100"/>
        </p:scale>
        <p:origin x="1032" y="84"/>
      </p:cViewPr>
      <p:guideLst>
        <p:guide orient="horz" pos="22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F8B57C-8AE7-41E9-B447-8EC82B77020A}" type="datetimeFigureOut">
              <a:rPr lang="en-US" smtClean="0"/>
              <a:t>10/29/2021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C8770-9804-432C-96B4-AA498659DF51}" type="slidenum">
              <a:rPr lang="en-US" smtClean="0"/>
              <a:t>‹#›</a:t>
            </a:fld>
            <a:endParaRPr lang="en-US"/>
          </a:p>
        </p:txBody>
      </p:sp>
    </p:spTree>
    <p:extLst>
      <p:ext uri="{BB962C8B-B14F-4D97-AF65-F5344CB8AC3E}">
        <p14:creationId xmlns:p14="http://schemas.microsoft.com/office/powerpoint/2010/main" val="2117376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C8770-9804-432C-96B4-AA498659DF51}" type="slidenum">
              <a:rPr lang="en-US" smtClean="0"/>
              <a:t>3</a:t>
            </a:fld>
            <a:endParaRPr lang="en-US"/>
          </a:p>
        </p:txBody>
      </p:sp>
    </p:spTree>
    <p:extLst>
      <p:ext uri="{BB962C8B-B14F-4D97-AF65-F5344CB8AC3E}">
        <p14:creationId xmlns:p14="http://schemas.microsoft.com/office/powerpoint/2010/main" val="469990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endParaRPr lang="en-US" b="0" i="0">
              <a:solidFill>
                <a:srgbClr val="333333"/>
              </a:solidFill>
              <a:effectLst/>
              <a:latin typeface="OpenSans"/>
            </a:endParaRPr>
          </a:p>
        </p:txBody>
      </p:sp>
      <p:sp>
        <p:nvSpPr>
          <p:cNvPr id="4" name="Slide Number Placeholder 3"/>
          <p:cNvSpPr>
            <a:spLocks noGrp="1"/>
          </p:cNvSpPr>
          <p:nvPr>
            <p:ph type="sldNum" sz="quarter" idx="5"/>
          </p:nvPr>
        </p:nvSpPr>
        <p:spPr/>
        <p:txBody>
          <a:bodyPr/>
          <a:lstStyle/>
          <a:p>
            <a:fld id="{82EC8770-9804-432C-96B4-AA498659DF51}" type="slidenum">
              <a:rPr lang="en-US" smtClean="0"/>
              <a:t>13</a:t>
            </a:fld>
            <a:endParaRPr lang="en-US"/>
          </a:p>
        </p:txBody>
      </p:sp>
    </p:spTree>
    <p:extLst>
      <p:ext uri="{BB962C8B-B14F-4D97-AF65-F5344CB8AC3E}">
        <p14:creationId xmlns:p14="http://schemas.microsoft.com/office/powerpoint/2010/main" val="1652571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vi-VN" b="0" i="0">
                <a:solidFill>
                  <a:srgbClr val="333333"/>
                </a:solidFill>
                <a:effectLst/>
                <a:latin typeface="OpenSans"/>
              </a:rPr>
              <a:t>* Bài tham khảo 1:</a:t>
            </a:r>
          </a:p>
          <a:p>
            <a:pPr algn="just" latinLnBrk="0"/>
            <a:r>
              <a:rPr lang="vi-VN" b="0" i="0">
                <a:solidFill>
                  <a:srgbClr val="333333"/>
                </a:solidFill>
                <a:effectLst/>
                <a:latin typeface="OpenSans"/>
              </a:rPr>
              <a:t>Mùa hè nóng bức đã đến. Hôm nay, bố em đi làm về, mang theo một cái quạt máy. Quạt máy có cái đế tròn, một trụ thẳng đứng để đỡ, bên trên có 3 cánh quạt bằng nhựa và một lồng bảo vệ. Mỗi khi cánh quạt quay vù vù là bao nhiêu cái nóng trong nhà bị xua đi hết. Có cái quạt máy, em ngồi học bài thấy mát mẻ và rất dễ chịu.</a:t>
            </a:r>
          </a:p>
          <a:p>
            <a:pPr algn="just" latinLnBrk="0"/>
            <a:r>
              <a:rPr lang="vi-VN" b="0" i="0">
                <a:solidFill>
                  <a:srgbClr val="333333"/>
                </a:solidFill>
                <a:effectLst/>
                <a:latin typeface="OpenSans"/>
              </a:rPr>
              <a:t>* Bài tham khảo 2:</a:t>
            </a:r>
          </a:p>
          <a:p>
            <a:pPr algn="just" latinLnBrk="0"/>
            <a:r>
              <a:rPr lang="vi-VN" b="0" i="0">
                <a:solidFill>
                  <a:srgbClr val="333333"/>
                </a:solidFill>
                <a:effectLst/>
                <a:latin typeface="OpenSans"/>
              </a:rPr>
              <a:t>Vào sinh nhật 7 tuổi của em, mẹ tặng em một con búp bê rất xinh đẹp. Búp bê có mái tóc màu nâu, mặc chiếc váy màu xanh nước biển. Hàng ngày, khi đi học về, em đều chơi với búp bê. Nó giống như người bạn thân thiết của em.</a:t>
            </a:r>
          </a:p>
        </p:txBody>
      </p:sp>
      <p:sp>
        <p:nvSpPr>
          <p:cNvPr id="4" name="Slide Number Placeholder 3"/>
          <p:cNvSpPr>
            <a:spLocks noGrp="1"/>
          </p:cNvSpPr>
          <p:nvPr>
            <p:ph type="sldNum" sz="quarter" idx="5"/>
          </p:nvPr>
        </p:nvSpPr>
        <p:spPr/>
        <p:txBody>
          <a:bodyPr/>
          <a:lstStyle/>
          <a:p>
            <a:fld id="{82EC8770-9804-432C-96B4-AA498659DF51}" type="slidenum">
              <a:rPr lang="en-US" smtClean="0"/>
              <a:t>14</a:t>
            </a:fld>
            <a:endParaRPr lang="en-US"/>
          </a:p>
        </p:txBody>
      </p:sp>
    </p:spTree>
    <p:extLst>
      <p:ext uri="{BB962C8B-B14F-4D97-AF65-F5344CB8AC3E}">
        <p14:creationId xmlns:p14="http://schemas.microsoft.com/office/powerpoint/2010/main" val="291495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C8770-9804-432C-96B4-AA498659DF51}" type="slidenum">
              <a:rPr lang="en-US" smtClean="0"/>
              <a:t>4</a:t>
            </a:fld>
            <a:endParaRPr lang="en-US"/>
          </a:p>
        </p:txBody>
      </p:sp>
    </p:spTree>
    <p:extLst>
      <p:ext uri="{BB962C8B-B14F-4D97-AF65-F5344CB8AC3E}">
        <p14:creationId xmlns:p14="http://schemas.microsoft.com/office/powerpoint/2010/main" val="3389493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C8770-9804-432C-96B4-AA498659DF51}" type="slidenum">
              <a:rPr lang="en-US" smtClean="0"/>
              <a:t>5</a:t>
            </a:fld>
            <a:endParaRPr lang="en-US"/>
          </a:p>
        </p:txBody>
      </p:sp>
    </p:spTree>
    <p:extLst>
      <p:ext uri="{BB962C8B-B14F-4D97-AF65-F5344CB8AC3E}">
        <p14:creationId xmlns:p14="http://schemas.microsoft.com/office/powerpoint/2010/main" val="1543333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C8770-9804-432C-96B4-AA498659DF51}" type="slidenum">
              <a:rPr lang="en-US" smtClean="0"/>
              <a:t>6</a:t>
            </a:fld>
            <a:endParaRPr lang="en-US"/>
          </a:p>
        </p:txBody>
      </p:sp>
    </p:spTree>
    <p:extLst>
      <p:ext uri="{BB962C8B-B14F-4D97-AF65-F5344CB8AC3E}">
        <p14:creationId xmlns:p14="http://schemas.microsoft.com/office/powerpoint/2010/main" val="943997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C8770-9804-432C-96B4-AA498659DF51}" type="slidenum">
              <a:rPr lang="en-US" smtClean="0"/>
              <a:t>8</a:t>
            </a:fld>
            <a:endParaRPr lang="en-US"/>
          </a:p>
        </p:txBody>
      </p:sp>
    </p:spTree>
    <p:extLst>
      <p:ext uri="{BB962C8B-B14F-4D97-AF65-F5344CB8AC3E}">
        <p14:creationId xmlns:p14="http://schemas.microsoft.com/office/powerpoint/2010/main" val="153420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C8770-9804-432C-96B4-AA498659DF51}" type="slidenum">
              <a:rPr lang="en-US" smtClean="0"/>
              <a:t>9</a:t>
            </a:fld>
            <a:endParaRPr lang="en-US"/>
          </a:p>
        </p:txBody>
      </p:sp>
    </p:spTree>
    <p:extLst>
      <p:ext uri="{BB962C8B-B14F-4D97-AF65-F5344CB8AC3E}">
        <p14:creationId xmlns:p14="http://schemas.microsoft.com/office/powerpoint/2010/main" val="4257861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C8770-9804-432C-96B4-AA498659DF51}" type="slidenum">
              <a:rPr lang="en-US" smtClean="0"/>
              <a:t>10</a:t>
            </a:fld>
            <a:endParaRPr lang="en-US"/>
          </a:p>
        </p:txBody>
      </p:sp>
    </p:spTree>
    <p:extLst>
      <p:ext uri="{BB962C8B-B14F-4D97-AF65-F5344CB8AC3E}">
        <p14:creationId xmlns:p14="http://schemas.microsoft.com/office/powerpoint/2010/main" val="4029811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C8770-9804-432C-96B4-AA498659DF51}" type="slidenum">
              <a:rPr lang="en-US" smtClean="0"/>
              <a:t>11</a:t>
            </a:fld>
            <a:endParaRPr lang="en-US"/>
          </a:p>
        </p:txBody>
      </p:sp>
    </p:spTree>
    <p:extLst>
      <p:ext uri="{BB962C8B-B14F-4D97-AF65-F5344CB8AC3E}">
        <p14:creationId xmlns:p14="http://schemas.microsoft.com/office/powerpoint/2010/main" val="355974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endParaRPr lang="en-US" b="0" i="0">
              <a:solidFill>
                <a:srgbClr val="333333"/>
              </a:solidFill>
              <a:effectLst/>
              <a:latin typeface="OpenSans"/>
            </a:endParaRPr>
          </a:p>
        </p:txBody>
      </p:sp>
      <p:sp>
        <p:nvSpPr>
          <p:cNvPr id="4" name="Slide Number Placeholder 3"/>
          <p:cNvSpPr>
            <a:spLocks noGrp="1"/>
          </p:cNvSpPr>
          <p:nvPr>
            <p:ph type="sldNum" sz="quarter" idx="5"/>
          </p:nvPr>
        </p:nvSpPr>
        <p:spPr/>
        <p:txBody>
          <a:bodyPr/>
          <a:lstStyle/>
          <a:p>
            <a:fld id="{82EC8770-9804-432C-96B4-AA498659DF51}" type="slidenum">
              <a:rPr lang="en-US" smtClean="0"/>
              <a:t>12</a:t>
            </a:fld>
            <a:endParaRPr lang="en-US"/>
          </a:p>
        </p:txBody>
      </p:sp>
    </p:spTree>
    <p:extLst>
      <p:ext uri="{BB962C8B-B14F-4D97-AF65-F5344CB8AC3E}">
        <p14:creationId xmlns:p14="http://schemas.microsoft.com/office/powerpoint/2010/main" val="3734333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C60595-D3AD-4964-9E9A-BECCF71955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000" y="895718"/>
            <a:ext cx="8839200" cy="5066563"/>
          </a:xfrm>
          <a:prstGeom prst="rect">
            <a:avLst/>
          </a:prstGeom>
        </p:spPr>
      </p:pic>
      <p:pic>
        <p:nvPicPr>
          <p:cNvPr id="12" name="Picture 11">
            <a:extLst>
              <a:ext uri="{FF2B5EF4-FFF2-40B4-BE49-F238E27FC236}">
                <a16:creationId xmlns:a16="http://schemas.microsoft.com/office/drawing/2014/main" id="{3781857E-F607-45B7-AA02-AC2441F29D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039564"/>
            <a:ext cx="12192000" cy="1818436"/>
          </a:xfrm>
          <a:prstGeom prst="rect">
            <a:avLst/>
          </a:prstGeom>
        </p:spPr>
      </p:pic>
    </p:spTree>
    <p:extLst>
      <p:ext uri="{BB962C8B-B14F-4D97-AF65-F5344CB8AC3E}">
        <p14:creationId xmlns:p14="http://schemas.microsoft.com/office/powerpoint/2010/main" val="1876448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6CF47-FF1A-4D09-9926-99961B269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61A3CF-BA6C-4E75-AA2F-55CB716665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816E68-F4B1-4C42-BCFC-C39B089AD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D5411-72F7-4759-8181-4E5243F9A1B3}"/>
              </a:ext>
            </a:extLst>
          </p:cNvPr>
          <p:cNvSpPr>
            <a:spLocks noGrp="1"/>
          </p:cNvSpPr>
          <p:nvPr>
            <p:ph type="dt" sz="half" idx="10"/>
          </p:nvPr>
        </p:nvSpPr>
        <p:spPr/>
        <p:txBody>
          <a:bodyPr/>
          <a:lstStyle/>
          <a:p>
            <a:fld id="{FFE77BE5-D3F2-42EF-A913-1CDA59F2FAAC}" type="datetimeFigureOut">
              <a:rPr lang="en-US" smtClean="0"/>
              <a:t>10/29/2021</a:t>
            </a:fld>
            <a:endParaRPr lang="en-US"/>
          </a:p>
        </p:txBody>
      </p:sp>
      <p:sp>
        <p:nvSpPr>
          <p:cNvPr id="6" name="Footer Placeholder 5">
            <a:extLst>
              <a:ext uri="{FF2B5EF4-FFF2-40B4-BE49-F238E27FC236}">
                <a16:creationId xmlns:a16="http://schemas.microsoft.com/office/drawing/2014/main" id="{4B515DF3-2712-4965-9896-93158FEBF1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EE66E-F454-4358-BA11-E6F343ACEBBE}"/>
              </a:ext>
            </a:extLst>
          </p:cNvPr>
          <p:cNvSpPr>
            <a:spLocks noGrp="1"/>
          </p:cNvSpPr>
          <p:nvPr>
            <p:ph type="sldNum" sz="quarter" idx="12"/>
          </p:nvPr>
        </p:nvSpPr>
        <p:spPr/>
        <p:txBody>
          <a:bodyPr/>
          <a:lstStyle/>
          <a:p>
            <a:fld id="{B83484CC-B5B7-4BC7-908B-9EEE65BB90C0}" type="slidenum">
              <a:rPr lang="en-US" smtClean="0"/>
              <a:t>‹#›</a:t>
            </a:fld>
            <a:endParaRPr lang="en-US"/>
          </a:p>
        </p:txBody>
      </p:sp>
    </p:spTree>
    <p:extLst>
      <p:ext uri="{BB962C8B-B14F-4D97-AF65-F5344CB8AC3E}">
        <p14:creationId xmlns:p14="http://schemas.microsoft.com/office/powerpoint/2010/main" val="836518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F85C6-9F1D-46D2-A47A-1278E33C4D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C6DF9F-8CEB-40FA-A603-61A3085A80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9ECF3-7A30-4464-8BE6-637D171F0ACD}"/>
              </a:ext>
            </a:extLst>
          </p:cNvPr>
          <p:cNvSpPr>
            <a:spLocks noGrp="1"/>
          </p:cNvSpPr>
          <p:nvPr>
            <p:ph type="dt" sz="half" idx="10"/>
          </p:nvPr>
        </p:nvSpPr>
        <p:spPr/>
        <p:txBody>
          <a:bodyPr/>
          <a:lstStyle/>
          <a:p>
            <a:fld id="{FFE77BE5-D3F2-42EF-A913-1CDA59F2FAAC}" type="datetimeFigureOut">
              <a:rPr lang="en-US" smtClean="0"/>
              <a:t>10/29/2021</a:t>
            </a:fld>
            <a:endParaRPr lang="en-US"/>
          </a:p>
        </p:txBody>
      </p:sp>
      <p:sp>
        <p:nvSpPr>
          <p:cNvPr id="5" name="Footer Placeholder 4">
            <a:extLst>
              <a:ext uri="{FF2B5EF4-FFF2-40B4-BE49-F238E27FC236}">
                <a16:creationId xmlns:a16="http://schemas.microsoft.com/office/drawing/2014/main" id="{EA69108E-2603-4319-B1C6-203904E16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24211E-4EAC-484E-9879-EB6C41CC4CFA}"/>
              </a:ext>
            </a:extLst>
          </p:cNvPr>
          <p:cNvSpPr>
            <a:spLocks noGrp="1"/>
          </p:cNvSpPr>
          <p:nvPr>
            <p:ph type="sldNum" sz="quarter" idx="12"/>
          </p:nvPr>
        </p:nvSpPr>
        <p:spPr/>
        <p:txBody>
          <a:bodyPr/>
          <a:lstStyle/>
          <a:p>
            <a:fld id="{B83484CC-B5B7-4BC7-908B-9EEE65BB90C0}" type="slidenum">
              <a:rPr lang="en-US" smtClean="0"/>
              <a:t>‹#›</a:t>
            </a:fld>
            <a:endParaRPr lang="en-US"/>
          </a:p>
        </p:txBody>
      </p:sp>
    </p:spTree>
    <p:extLst>
      <p:ext uri="{BB962C8B-B14F-4D97-AF65-F5344CB8AC3E}">
        <p14:creationId xmlns:p14="http://schemas.microsoft.com/office/powerpoint/2010/main" val="814865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360FAD-0B32-49AE-B732-737B3882C7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E172ED-F518-425A-8799-28E5DB4ABE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B0AF5-4FCC-4210-A858-7D1C5631240B}"/>
              </a:ext>
            </a:extLst>
          </p:cNvPr>
          <p:cNvSpPr>
            <a:spLocks noGrp="1"/>
          </p:cNvSpPr>
          <p:nvPr>
            <p:ph type="dt" sz="half" idx="10"/>
          </p:nvPr>
        </p:nvSpPr>
        <p:spPr/>
        <p:txBody>
          <a:bodyPr/>
          <a:lstStyle/>
          <a:p>
            <a:fld id="{FFE77BE5-D3F2-42EF-A913-1CDA59F2FAAC}" type="datetimeFigureOut">
              <a:rPr lang="en-US" smtClean="0"/>
              <a:t>10/29/2021</a:t>
            </a:fld>
            <a:endParaRPr lang="en-US"/>
          </a:p>
        </p:txBody>
      </p:sp>
      <p:sp>
        <p:nvSpPr>
          <p:cNvPr id="5" name="Footer Placeholder 4">
            <a:extLst>
              <a:ext uri="{FF2B5EF4-FFF2-40B4-BE49-F238E27FC236}">
                <a16:creationId xmlns:a16="http://schemas.microsoft.com/office/drawing/2014/main" id="{93391FE9-CEC8-42E2-A755-441313F21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CC4E3-5BFF-47E8-B4F0-A943FC639954}"/>
              </a:ext>
            </a:extLst>
          </p:cNvPr>
          <p:cNvSpPr>
            <a:spLocks noGrp="1"/>
          </p:cNvSpPr>
          <p:nvPr>
            <p:ph type="sldNum" sz="quarter" idx="12"/>
          </p:nvPr>
        </p:nvSpPr>
        <p:spPr/>
        <p:txBody>
          <a:bodyPr/>
          <a:lstStyle/>
          <a:p>
            <a:fld id="{B83484CC-B5B7-4BC7-908B-9EEE65BB90C0}" type="slidenum">
              <a:rPr lang="en-US" smtClean="0"/>
              <a:t>‹#›</a:t>
            </a:fld>
            <a:endParaRPr lang="en-US"/>
          </a:p>
        </p:txBody>
      </p:sp>
    </p:spTree>
    <p:extLst>
      <p:ext uri="{BB962C8B-B14F-4D97-AF65-F5344CB8AC3E}">
        <p14:creationId xmlns:p14="http://schemas.microsoft.com/office/powerpoint/2010/main" val="1827909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EBD78B-DDEF-4719-B03C-99737E0E190B}"/>
              </a:ext>
            </a:extLst>
          </p:cNvPr>
          <p:cNvPicPr>
            <a:picLocks noChangeAspect="1"/>
          </p:cNvPicPr>
          <p:nvPr userDrawn="1"/>
        </p:nvPicPr>
        <p:blipFill>
          <a:blip r:embed="rId2"/>
          <a:stretch>
            <a:fillRect/>
          </a:stretch>
        </p:blipFill>
        <p:spPr>
          <a:xfrm>
            <a:off x="0" y="0"/>
            <a:ext cx="12191999" cy="6858000"/>
          </a:xfrm>
          <a:prstGeom prst="rect">
            <a:avLst/>
          </a:prstGeom>
          <a:ln>
            <a:solidFill>
              <a:srgbClr val="178093"/>
            </a:solidFill>
          </a:ln>
        </p:spPr>
      </p:pic>
      <p:pic>
        <p:nvPicPr>
          <p:cNvPr id="19" name="Picture 18">
            <a:extLst>
              <a:ext uri="{FF2B5EF4-FFF2-40B4-BE49-F238E27FC236}">
                <a16:creationId xmlns:a16="http://schemas.microsoft.com/office/drawing/2014/main" id="{183482E7-0A2E-40F7-867A-1DABE84D7D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99" y="825208"/>
            <a:ext cx="7620000" cy="4677995"/>
          </a:xfrm>
          <a:prstGeom prst="rect">
            <a:avLst/>
          </a:prstGeom>
        </p:spPr>
      </p:pic>
      <p:pic>
        <p:nvPicPr>
          <p:cNvPr id="10" name="Picture 9">
            <a:extLst>
              <a:ext uri="{FF2B5EF4-FFF2-40B4-BE49-F238E27FC236}">
                <a16:creationId xmlns:a16="http://schemas.microsoft.com/office/drawing/2014/main" id="{0ABD7C6E-6A11-42A7-ABFA-D041EF83F9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039564"/>
            <a:ext cx="12192000" cy="1818436"/>
          </a:xfrm>
          <a:prstGeom prst="rect">
            <a:avLst/>
          </a:prstGeom>
        </p:spPr>
      </p:pic>
      <p:pic>
        <p:nvPicPr>
          <p:cNvPr id="12" name="10">
            <a:extLst>
              <a:ext uri="{FF2B5EF4-FFF2-40B4-BE49-F238E27FC236}">
                <a16:creationId xmlns:a16="http://schemas.microsoft.com/office/drawing/2014/main" id="{13E5BAD1-1AC4-4794-9429-2E8BE8DBD3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4629" t="10530" r="45608" b="78939"/>
          <a:stretch/>
        </p:blipFill>
        <p:spPr>
          <a:xfrm>
            <a:off x="395817" y="103040"/>
            <a:ext cx="904009" cy="722168"/>
          </a:xfrm>
          <a:prstGeom prst="rect">
            <a:avLst/>
          </a:prstGeom>
        </p:spPr>
      </p:pic>
      <p:pic>
        <p:nvPicPr>
          <p:cNvPr id="13" name="11">
            <a:extLst>
              <a:ext uri="{FF2B5EF4-FFF2-40B4-BE49-F238E27FC236}">
                <a16:creationId xmlns:a16="http://schemas.microsoft.com/office/drawing/2014/main" id="{D8672B25-C2D5-46FE-B3A2-C5AAD0F06AE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4629" t="10530" r="45608" b="78939"/>
          <a:stretch/>
        </p:blipFill>
        <p:spPr>
          <a:xfrm>
            <a:off x="10425743" y="184086"/>
            <a:ext cx="904009" cy="722168"/>
          </a:xfrm>
          <a:prstGeom prst="rect">
            <a:avLst/>
          </a:prstGeom>
        </p:spPr>
      </p:pic>
      <p:pic>
        <p:nvPicPr>
          <p:cNvPr id="14" name="14">
            <a:extLst>
              <a:ext uri="{FF2B5EF4-FFF2-40B4-BE49-F238E27FC236}">
                <a16:creationId xmlns:a16="http://schemas.microsoft.com/office/drawing/2014/main" id="{B9BF9ABC-717E-4919-8CE2-B65CDC4D283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0771" t="13030" r="66558" b="77879"/>
          <a:stretch/>
        </p:blipFill>
        <p:spPr>
          <a:xfrm>
            <a:off x="7877896" y="906254"/>
            <a:ext cx="579569" cy="623455"/>
          </a:xfrm>
          <a:prstGeom prst="rect">
            <a:avLst/>
          </a:prstGeom>
        </p:spPr>
      </p:pic>
      <p:pic>
        <p:nvPicPr>
          <p:cNvPr id="16" name="16">
            <a:extLst>
              <a:ext uri="{FF2B5EF4-FFF2-40B4-BE49-F238E27FC236}">
                <a16:creationId xmlns:a16="http://schemas.microsoft.com/office/drawing/2014/main" id="{4C3BF828-B337-4FEA-95C0-8576384D7ED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65826" t="63081" r="15319" b="23737"/>
          <a:stretch/>
        </p:blipFill>
        <p:spPr>
          <a:xfrm>
            <a:off x="8985242" y="3496555"/>
            <a:ext cx="1919200" cy="2011695"/>
          </a:xfrm>
          <a:prstGeom prst="rect">
            <a:avLst/>
          </a:prstGeom>
        </p:spPr>
      </p:pic>
      <p:pic>
        <p:nvPicPr>
          <p:cNvPr id="17" name="17">
            <a:extLst>
              <a:ext uri="{FF2B5EF4-FFF2-40B4-BE49-F238E27FC236}">
                <a16:creationId xmlns:a16="http://schemas.microsoft.com/office/drawing/2014/main" id="{0D6C1DFD-12C3-47E0-BC5F-4C7C77641B7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61510" t="13839" r="16909" b="68434"/>
          <a:stretch/>
        </p:blipFill>
        <p:spPr>
          <a:xfrm rot="1121413">
            <a:off x="1604653" y="2263915"/>
            <a:ext cx="796177" cy="980555"/>
          </a:xfrm>
          <a:prstGeom prst="rect">
            <a:avLst/>
          </a:prstGeom>
        </p:spPr>
      </p:pic>
      <p:pic>
        <p:nvPicPr>
          <p:cNvPr id="18" name="32">
            <a:extLst>
              <a:ext uri="{FF2B5EF4-FFF2-40B4-BE49-F238E27FC236}">
                <a16:creationId xmlns:a16="http://schemas.microsoft.com/office/drawing/2014/main" id="{BEE378D4-B710-426C-BD7F-D485B12E1E1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81272" t="26060" r="100" b="62879"/>
          <a:stretch/>
        </p:blipFill>
        <p:spPr>
          <a:xfrm flipH="1">
            <a:off x="1611966" y="3965240"/>
            <a:ext cx="1565534" cy="1393709"/>
          </a:xfrm>
          <a:prstGeom prst="rect">
            <a:avLst/>
          </a:prstGeom>
        </p:spPr>
      </p:pic>
      <p:pic>
        <p:nvPicPr>
          <p:cNvPr id="15" name="15">
            <a:extLst>
              <a:ext uri="{FF2B5EF4-FFF2-40B4-BE49-F238E27FC236}">
                <a16:creationId xmlns:a16="http://schemas.microsoft.com/office/drawing/2014/main" id="{5ECD4A58-BEEF-43B9-997D-C4C839F810D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484" t="41971" r="44170" b="50000"/>
          <a:stretch/>
        </p:blipFill>
        <p:spPr>
          <a:xfrm>
            <a:off x="2149179" y="-192171"/>
            <a:ext cx="4280183" cy="1417810"/>
          </a:xfrm>
          <a:prstGeom prst="rect">
            <a:avLst/>
          </a:prstGeom>
        </p:spPr>
      </p:pic>
    </p:spTree>
    <p:extLst>
      <p:ext uri="{BB962C8B-B14F-4D97-AF65-F5344CB8AC3E}">
        <p14:creationId xmlns:p14="http://schemas.microsoft.com/office/powerpoint/2010/main" val="3587261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1000"/>
                                        <p:tgtEl>
                                          <p:spTgt spid="19"/>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B2DA1F-C688-497B-9855-10C0F919A33B}"/>
              </a:ext>
            </a:extLst>
          </p:cNvPr>
          <p:cNvPicPr>
            <a:picLocks noChangeAspect="1"/>
          </p:cNvPicPr>
          <p:nvPr userDrawn="1"/>
        </p:nvPicPr>
        <p:blipFill>
          <a:blip r:embed="rId2"/>
          <a:stretch>
            <a:fillRect/>
          </a:stretch>
        </p:blipFill>
        <p:spPr>
          <a:xfrm>
            <a:off x="0" y="0"/>
            <a:ext cx="12191999" cy="6858000"/>
          </a:xfrm>
          <a:prstGeom prst="rect">
            <a:avLst/>
          </a:prstGeom>
          <a:ln>
            <a:solidFill>
              <a:srgbClr val="178093"/>
            </a:solidFill>
          </a:ln>
        </p:spPr>
      </p:pic>
      <p:sp>
        <p:nvSpPr>
          <p:cNvPr id="18" name="Rectangle 17">
            <a:extLst>
              <a:ext uri="{FF2B5EF4-FFF2-40B4-BE49-F238E27FC236}">
                <a16:creationId xmlns:a16="http://schemas.microsoft.com/office/drawing/2014/main" id="{B786FD01-2D0E-438C-9F0A-4FA8C3AFBEFE}"/>
              </a:ext>
            </a:extLst>
          </p:cNvPr>
          <p:cNvSpPr/>
          <p:nvPr userDrawn="1"/>
        </p:nvSpPr>
        <p:spPr>
          <a:xfrm>
            <a:off x="152400" y="190500"/>
            <a:ext cx="11887200" cy="6477000"/>
          </a:xfrm>
          <a:prstGeom prst="rect">
            <a:avLst/>
          </a:prstGeom>
          <a:solidFill>
            <a:srgbClr val="FFFFFF"/>
          </a:solidFill>
          <a:ln w="28575">
            <a:solidFill>
              <a:srgbClr val="17809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5BEA1C7-B6D1-44B4-AF10-C9EFE7E0BD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39564"/>
            <a:ext cx="12192000" cy="1818436"/>
          </a:xfrm>
          <a:prstGeom prst="rect">
            <a:avLst/>
          </a:prstGeom>
        </p:spPr>
      </p:pic>
    </p:spTree>
    <p:extLst>
      <p:ext uri="{BB962C8B-B14F-4D97-AF65-F5344CB8AC3E}">
        <p14:creationId xmlns:p14="http://schemas.microsoft.com/office/powerpoint/2010/main" val="343530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B2DA1F-C688-497B-9855-10C0F919A33B}"/>
              </a:ext>
            </a:extLst>
          </p:cNvPr>
          <p:cNvPicPr>
            <a:picLocks noChangeAspect="1"/>
          </p:cNvPicPr>
          <p:nvPr userDrawn="1"/>
        </p:nvPicPr>
        <p:blipFill>
          <a:blip r:embed="rId2"/>
          <a:stretch>
            <a:fillRect/>
          </a:stretch>
        </p:blipFill>
        <p:spPr>
          <a:xfrm>
            <a:off x="0" y="0"/>
            <a:ext cx="12191999" cy="6858000"/>
          </a:xfrm>
          <a:prstGeom prst="rect">
            <a:avLst/>
          </a:prstGeom>
          <a:ln>
            <a:solidFill>
              <a:srgbClr val="178093"/>
            </a:solidFill>
          </a:ln>
        </p:spPr>
      </p:pic>
      <p:sp>
        <p:nvSpPr>
          <p:cNvPr id="18" name="Rectangle 17">
            <a:extLst>
              <a:ext uri="{FF2B5EF4-FFF2-40B4-BE49-F238E27FC236}">
                <a16:creationId xmlns:a16="http://schemas.microsoft.com/office/drawing/2014/main" id="{B786FD01-2D0E-438C-9F0A-4FA8C3AFBEFE}"/>
              </a:ext>
            </a:extLst>
          </p:cNvPr>
          <p:cNvSpPr/>
          <p:nvPr userDrawn="1"/>
        </p:nvSpPr>
        <p:spPr>
          <a:xfrm>
            <a:off x="152400" y="190500"/>
            <a:ext cx="11887200" cy="6477000"/>
          </a:xfrm>
          <a:prstGeom prst="rect">
            <a:avLst/>
          </a:prstGeom>
          <a:solidFill>
            <a:srgbClr val="FFFFFF"/>
          </a:solidFill>
          <a:ln w="28575">
            <a:solidFill>
              <a:srgbClr val="17809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BE4992B-D36F-434E-AC32-291566CC540F}"/>
              </a:ext>
            </a:extLst>
          </p:cNvPr>
          <p:cNvPicPr>
            <a:picLocks noChangeAspect="1"/>
          </p:cNvPicPr>
          <p:nvPr userDrawn="1"/>
        </p:nvPicPr>
        <p:blipFill>
          <a:blip r:embed="rId3"/>
          <a:stretch>
            <a:fillRect/>
          </a:stretch>
        </p:blipFill>
        <p:spPr>
          <a:xfrm>
            <a:off x="-21880" y="5417028"/>
            <a:ext cx="12289325" cy="1535333"/>
          </a:xfrm>
          <a:prstGeom prst="rect">
            <a:avLst/>
          </a:prstGeom>
        </p:spPr>
      </p:pic>
    </p:spTree>
    <p:extLst>
      <p:ext uri="{BB962C8B-B14F-4D97-AF65-F5344CB8AC3E}">
        <p14:creationId xmlns:p14="http://schemas.microsoft.com/office/powerpoint/2010/main" val="3802432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F8D8-2E3D-4C5E-9825-554F6883BD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D11FFE-32EC-45D7-99B8-E674C2D8F2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34AB30-592C-4CF6-8715-1EE1FF915A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A6AAB-7886-4346-AF80-45FBF15DCEC2}"/>
              </a:ext>
            </a:extLst>
          </p:cNvPr>
          <p:cNvSpPr>
            <a:spLocks noGrp="1"/>
          </p:cNvSpPr>
          <p:nvPr>
            <p:ph type="dt" sz="half" idx="10"/>
          </p:nvPr>
        </p:nvSpPr>
        <p:spPr/>
        <p:txBody>
          <a:bodyPr/>
          <a:lstStyle/>
          <a:p>
            <a:fld id="{FFE77BE5-D3F2-42EF-A913-1CDA59F2FAAC}" type="datetimeFigureOut">
              <a:rPr lang="en-US" smtClean="0"/>
              <a:t>10/29/2021</a:t>
            </a:fld>
            <a:endParaRPr lang="en-US"/>
          </a:p>
        </p:txBody>
      </p:sp>
      <p:sp>
        <p:nvSpPr>
          <p:cNvPr id="6" name="Footer Placeholder 5">
            <a:extLst>
              <a:ext uri="{FF2B5EF4-FFF2-40B4-BE49-F238E27FC236}">
                <a16:creationId xmlns:a16="http://schemas.microsoft.com/office/drawing/2014/main" id="{5B860967-579A-42C4-AEB2-1E794166F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8FBD72-00DC-4270-8BDD-5E0908707ADE}"/>
              </a:ext>
            </a:extLst>
          </p:cNvPr>
          <p:cNvSpPr>
            <a:spLocks noGrp="1"/>
          </p:cNvSpPr>
          <p:nvPr>
            <p:ph type="sldNum" sz="quarter" idx="12"/>
          </p:nvPr>
        </p:nvSpPr>
        <p:spPr/>
        <p:txBody>
          <a:bodyPr/>
          <a:lstStyle/>
          <a:p>
            <a:fld id="{B83484CC-B5B7-4BC7-908B-9EEE65BB90C0}" type="slidenum">
              <a:rPr lang="en-US" smtClean="0"/>
              <a:t>‹#›</a:t>
            </a:fld>
            <a:endParaRPr lang="en-US"/>
          </a:p>
        </p:txBody>
      </p:sp>
    </p:spTree>
    <p:extLst>
      <p:ext uri="{BB962C8B-B14F-4D97-AF65-F5344CB8AC3E}">
        <p14:creationId xmlns:p14="http://schemas.microsoft.com/office/powerpoint/2010/main" val="2599216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7180-B7A0-4539-AF2D-B2BE0B5FED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9C4CAF-6276-46DF-AADD-2DF1B85205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2ED0-03DA-4DDF-9479-B7077F2118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EA3F66-36FF-4C0B-BCAB-28B00B0F22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9E8FEF-C4D4-4058-A0D1-40B7EFA1D5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F8D14C-69E8-4AE2-95DB-8A74E8CD8E74}"/>
              </a:ext>
            </a:extLst>
          </p:cNvPr>
          <p:cNvSpPr>
            <a:spLocks noGrp="1"/>
          </p:cNvSpPr>
          <p:nvPr>
            <p:ph type="dt" sz="half" idx="10"/>
          </p:nvPr>
        </p:nvSpPr>
        <p:spPr/>
        <p:txBody>
          <a:bodyPr/>
          <a:lstStyle/>
          <a:p>
            <a:fld id="{FFE77BE5-D3F2-42EF-A913-1CDA59F2FAAC}" type="datetimeFigureOut">
              <a:rPr lang="en-US" smtClean="0"/>
              <a:t>10/29/2021</a:t>
            </a:fld>
            <a:endParaRPr lang="en-US"/>
          </a:p>
        </p:txBody>
      </p:sp>
      <p:sp>
        <p:nvSpPr>
          <p:cNvPr id="8" name="Footer Placeholder 7">
            <a:extLst>
              <a:ext uri="{FF2B5EF4-FFF2-40B4-BE49-F238E27FC236}">
                <a16:creationId xmlns:a16="http://schemas.microsoft.com/office/drawing/2014/main" id="{4DED88FC-4AE2-44BA-947A-BF18FC94CE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A399C9-4CE2-496C-97EA-390821AF9729}"/>
              </a:ext>
            </a:extLst>
          </p:cNvPr>
          <p:cNvSpPr>
            <a:spLocks noGrp="1"/>
          </p:cNvSpPr>
          <p:nvPr>
            <p:ph type="sldNum" sz="quarter" idx="12"/>
          </p:nvPr>
        </p:nvSpPr>
        <p:spPr/>
        <p:txBody>
          <a:bodyPr/>
          <a:lstStyle/>
          <a:p>
            <a:fld id="{B83484CC-B5B7-4BC7-908B-9EEE65BB90C0}" type="slidenum">
              <a:rPr lang="en-US" smtClean="0"/>
              <a:t>‹#›</a:t>
            </a:fld>
            <a:endParaRPr lang="en-US"/>
          </a:p>
        </p:txBody>
      </p:sp>
    </p:spTree>
    <p:extLst>
      <p:ext uri="{BB962C8B-B14F-4D97-AF65-F5344CB8AC3E}">
        <p14:creationId xmlns:p14="http://schemas.microsoft.com/office/powerpoint/2010/main" val="1501669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A9F6-2635-4CFA-92E8-CB7B8A1001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71C916-9740-42B1-B4B0-288A64A06C55}"/>
              </a:ext>
            </a:extLst>
          </p:cNvPr>
          <p:cNvSpPr>
            <a:spLocks noGrp="1"/>
          </p:cNvSpPr>
          <p:nvPr>
            <p:ph type="dt" sz="half" idx="10"/>
          </p:nvPr>
        </p:nvSpPr>
        <p:spPr/>
        <p:txBody>
          <a:bodyPr/>
          <a:lstStyle/>
          <a:p>
            <a:fld id="{FFE77BE5-D3F2-42EF-A913-1CDA59F2FAAC}" type="datetimeFigureOut">
              <a:rPr lang="en-US" smtClean="0"/>
              <a:t>10/29/2021</a:t>
            </a:fld>
            <a:endParaRPr lang="en-US"/>
          </a:p>
        </p:txBody>
      </p:sp>
      <p:sp>
        <p:nvSpPr>
          <p:cNvPr id="4" name="Footer Placeholder 3">
            <a:extLst>
              <a:ext uri="{FF2B5EF4-FFF2-40B4-BE49-F238E27FC236}">
                <a16:creationId xmlns:a16="http://schemas.microsoft.com/office/drawing/2014/main" id="{91F3B4DC-5147-4D0E-9F2D-06A765F11E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8444F7-E366-4AB0-A928-70C69805AD04}"/>
              </a:ext>
            </a:extLst>
          </p:cNvPr>
          <p:cNvSpPr>
            <a:spLocks noGrp="1"/>
          </p:cNvSpPr>
          <p:nvPr>
            <p:ph type="sldNum" sz="quarter" idx="12"/>
          </p:nvPr>
        </p:nvSpPr>
        <p:spPr/>
        <p:txBody>
          <a:bodyPr/>
          <a:lstStyle/>
          <a:p>
            <a:fld id="{B83484CC-B5B7-4BC7-908B-9EEE65BB90C0}" type="slidenum">
              <a:rPr lang="en-US" smtClean="0"/>
              <a:t>‹#›</a:t>
            </a:fld>
            <a:endParaRPr lang="en-US"/>
          </a:p>
        </p:txBody>
      </p:sp>
    </p:spTree>
    <p:extLst>
      <p:ext uri="{BB962C8B-B14F-4D97-AF65-F5344CB8AC3E}">
        <p14:creationId xmlns:p14="http://schemas.microsoft.com/office/powerpoint/2010/main" val="2703635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F9FE1-51D9-4A6C-9FDF-593C5E1AA09D}"/>
              </a:ext>
            </a:extLst>
          </p:cNvPr>
          <p:cNvSpPr>
            <a:spLocks noGrp="1"/>
          </p:cNvSpPr>
          <p:nvPr>
            <p:ph type="dt" sz="half" idx="10"/>
          </p:nvPr>
        </p:nvSpPr>
        <p:spPr/>
        <p:txBody>
          <a:bodyPr/>
          <a:lstStyle/>
          <a:p>
            <a:fld id="{FFE77BE5-D3F2-42EF-A913-1CDA59F2FAAC}" type="datetimeFigureOut">
              <a:rPr lang="en-US" smtClean="0"/>
              <a:t>10/29/2021</a:t>
            </a:fld>
            <a:endParaRPr lang="en-US"/>
          </a:p>
        </p:txBody>
      </p:sp>
      <p:sp>
        <p:nvSpPr>
          <p:cNvPr id="3" name="Footer Placeholder 2">
            <a:extLst>
              <a:ext uri="{FF2B5EF4-FFF2-40B4-BE49-F238E27FC236}">
                <a16:creationId xmlns:a16="http://schemas.microsoft.com/office/drawing/2014/main" id="{65EC8BB8-67E8-42F5-AD96-D56D9DFFA1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19622D-DA4A-451F-95A8-A73B350DC2A0}"/>
              </a:ext>
            </a:extLst>
          </p:cNvPr>
          <p:cNvSpPr>
            <a:spLocks noGrp="1"/>
          </p:cNvSpPr>
          <p:nvPr>
            <p:ph type="sldNum" sz="quarter" idx="12"/>
          </p:nvPr>
        </p:nvSpPr>
        <p:spPr/>
        <p:txBody>
          <a:bodyPr/>
          <a:lstStyle/>
          <a:p>
            <a:fld id="{B83484CC-B5B7-4BC7-908B-9EEE65BB90C0}" type="slidenum">
              <a:rPr lang="en-US" smtClean="0"/>
              <a:t>‹#›</a:t>
            </a:fld>
            <a:endParaRPr lang="en-US"/>
          </a:p>
        </p:txBody>
      </p:sp>
    </p:spTree>
    <p:extLst>
      <p:ext uri="{BB962C8B-B14F-4D97-AF65-F5344CB8AC3E}">
        <p14:creationId xmlns:p14="http://schemas.microsoft.com/office/powerpoint/2010/main" val="1629526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5F8BA-0000-4EB2-B72F-06D563188E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20D390-972F-4BFF-8BF7-1AA058351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C3A667-ED3F-49DF-B67E-DD2AEF017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C7339-D08B-4ADF-922C-CF5EE769CB49}"/>
              </a:ext>
            </a:extLst>
          </p:cNvPr>
          <p:cNvSpPr>
            <a:spLocks noGrp="1"/>
          </p:cNvSpPr>
          <p:nvPr>
            <p:ph type="dt" sz="half" idx="10"/>
          </p:nvPr>
        </p:nvSpPr>
        <p:spPr/>
        <p:txBody>
          <a:bodyPr/>
          <a:lstStyle/>
          <a:p>
            <a:fld id="{FFE77BE5-D3F2-42EF-A913-1CDA59F2FAAC}" type="datetimeFigureOut">
              <a:rPr lang="en-US" smtClean="0"/>
              <a:t>10/29/2021</a:t>
            </a:fld>
            <a:endParaRPr lang="en-US"/>
          </a:p>
        </p:txBody>
      </p:sp>
      <p:sp>
        <p:nvSpPr>
          <p:cNvPr id="6" name="Footer Placeholder 5">
            <a:extLst>
              <a:ext uri="{FF2B5EF4-FFF2-40B4-BE49-F238E27FC236}">
                <a16:creationId xmlns:a16="http://schemas.microsoft.com/office/drawing/2014/main" id="{B53AE828-70FB-4118-BF5A-7D8B5E5D47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89BD45-E4D2-4508-8D09-11456DA6D70D}"/>
              </a:ext>
            </a:extLst>
          </p:cNvPr>
          <p:cNvSpPr>
            <a:spLocks noGrp="1"/>
          </p:cNvSpPr>
          <p:nvPr>
            <p:ph type="sldNum" sz="quarter" idx="12"/>
          </p:nvPr>
        </p:nvSpPr>
        <p:spPr/>
        <p:txBody>
          <a:bodyPr/>
          <a:lstStyle/>
          <a:p>
            <a:fld id="{B83484CC-B5B7-4BC7-908B-9EEE65BB90C0}" type="slidenum">
              <a:rPr lang="en-US" smtClean="0"/>
              <a:t>‹#›</a:t>
            </a:fld>
            <a:endParaRPr lang="en-US"/>
          </a:p>
        </p:txBody>
      </p:sp>
    </p:spTree>
    <p:extLst>
      <p:ext uri="{BB962C8B-B14F-4D97-AF65-F5344CB8AC3E}">
        <p14:creationId xmlns:p14="http://schemas.microsoft.com/office/powerpoint/2010/main" val="2024890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9Slide.vn - 2019">
            <a:extLst>
              <a:ext uri="{FF2B5EF4-FFF2-40B4-BE49-F238E27FC236}">
                <a16:creationId xmlns:a16="http://schemas.microsoft.com/office/drawing/2014/main" id="{234CE153-E126-41DD-A708-B7D76D3563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8051257-3A88-46DE-BD78-69E40FCCB1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5CF8DC-0E36-446C-A544-4A36252415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DD487-151F-4ADD-AF72-014AC414E9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77BE5-D3F2-42EF-A913-1CDA59F2FAAC}" type="datetimeFigureOut">
              <a:rPr lang="en-US" smtClean="0"/>
              <a:t>10/29/2021</a:t>
            </a:fld>
            <a:endParaRPr lang="en-US"/>
          </a:p>
        </p:txBody>
      </p:sp>
      <p:sp>
        <p:nvSpPr>
          <p:cNvPr id="5" name="Footer Placeholder 4">
            <a:extLst>
              <a:ext uri="{FF2B5EF4-FFF2-40B4-BE49-F238E27FC236}">
                <a16:creationId xmlns:a16="http://schemas.microsoft.com/office/drawing/2014/main" id="{5385ADDA-23D5-43B2-A01A-DA027FC36E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D3E0D2-66EB-4BA1-AB22-EF074029AD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484CC-B5B7-4BC7-908B-9EEE65BB90C0}" type="slidenum">
              <a:rPr lang="en-US" smtClean="0"/>
              <a:t>‹#›</a:t>
            </a:fld>
            <a:endParaRPr lang="en-US"/>
          </a:p>
        </p:txBody>
      </p:sp>
    </p:spTree>
    <p:extLst>
      <p:ext uri="{BB962C8B-B14F-4D97-AF65-F5344CB8AC3E}">
        <p14:creationId xmlns:p14="http://schemas.microsoft.com/office/powerpoint/2010/main" val="54024657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97B28B-8186-498B-B3AD-CED087AF7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1498203" cy="1498203"/>
          </a:xfrm>
          <a:prstGeom prst="rect">
            <a:avLst/>
          </a:prstGeom>
        </p:spPr>
      </p:pic>
      <p:sp>
        <p:nvSpPr>
          <p:cNvPr id="6" name="TextBox 5">
            <a:extLst>
              <a:ext uri="{FF2B5EF4-FFF2-40B4-BE49-F238E27FC236}">
                <a16:creationId xmlns:a16="http://schemas.microsoft.com/office/drawing/2014/main" id="{CCA254BE-CE4E-4DFE-86C0-81C1D3D6FE6E}"/>
              </a:ext>
            </a:extLst>
          </p:cNvPr>
          <p:cNvSpPr txBox="1"/>
          <p:nvPr/>
        </p:nvSpPr>
        <p:spPr>
          <a:xfrm>
            <a:off x="2902658" y="2286000"/>
            <a:ext cx="6386684" cy="1644104"/>
          </a:xfrm>
          <a:prstGeom prst="rect">
            <a:avLst/>
          </a:prstGeom>
          <a:noFill/>
        </p:spPr>
        <p:txBody>
          <a:bodyPr wrap="none" rtlCol="0">
            <a:spAutoFit/>
          </a:bodyPr>
          <a:lstStyle/>
          <a:p>
            <a:pPr algn="ctr">
              <a:lnSpc>
                <a:spcPct val="150000"/>
              </a:lnSpc>
            </a:pPr>
            <a:r>
              <a:rPr lang="en-US" sz="3600">
                <a:solidFill>
                  <a:srgbClr val="FF0000"/>
                </a:solidFill>
                <a:latin typeface="Circle" panose="020B0703020102020204" pitchFamily="34" charset="0"/>
              </a:rPr>
              <a:t>CHÀO MỪNG CÁC CON </a:t>
            </a:r>
          </a:p>
          <a:p>
            <a:pPr algn="ctr">
              <a:lnSpc>
                <a:spcPct val="150000"/>
              </a:lnSpc>
            </a:pPr>
            <a:r>
              <a:rPr lang="en-US" sz="3600">
                <a:solidFill>
                  <a:srgbClr val="FF0000"/>
                </a:solidFill>
                <a:latin typeface="Circle" panose="020B0703020102020204" pitchFamily="34" charset="0"/>
              </a:rPr>
              <a:t>ĐẾN TIẾT TIẾNG VIỆT</a:t>
            </a:r>
          </a:p>
        </p:txBody>
      </p:sp>
      <p:sp>
        <p:nvSpPr>
          <p:cNvPr id="7" name="TextBox 6">
            <a:extLst>
              <a:ext uri="{FF2B5EF4-FFF2-40B4-BE49-F238E27FC236}">
                <a16:creationId xmlns:a16="http://schemas.microsoft.com/office/drawing/2014/main" id="{14E6E440-5EF9-4C4C-8162-137A952A9D7D}"/>
              </a:ext>
            </a:extLst>
          </p:cNvPr>
          <p:cNvSpPr txBox="1"/>
          <p:nvPr/>
        </p:nvSpPr>
        <p:spPr>
          <a:xfrm>
            <a:off x="1841855" y="81989"/>
            <a:ext cx="8719888" cy="830997"/>
          </a:xfrm>
          <a:prstGeom prst="rect">
            <a:avLst/>
          </a:prstGeom>
          <a:noFill/>
        </p:spPr>
        <p:txBody>
          <a:bodyPr wrap="none" rtlCol="0">
            <a:spAutoFit/>
          </a:bodyPr>
          <a:lstStyle/>
          <a:p>
            <a:pPr algn="ctr"/>
            <a:r>
              <a:rPr lang="en-US" sz="2400" b="1">
                <a:solidFill>
                  <a:srgbClr val="002060"/>
                </a:solidFill>
                <a:latin typeface="Circle" panose="020B0703020102020204" pitchFamily="34" charset="0"/>
              </a:rPr>
              <a:t>PHÒNG GIÁO DỤC VÀ ĐÀO TẠO QUẬN LONG BIÊN</a:t>
            </a:r>
          </a:p>
          <a:p>
            <a:pPr algn="ctr"/>
            <a:r>
              <a:rPr lang="en-US" sz="2400" b="1">
                <a:solidFill>
                  <a:srgbClr val="002060"/>
                </a:solidFill>
                <a:latin typeface="Circle" panose="020B0703020102020204" pitchFamily="34" charset="0"/>
              </a:rPr>
              <a:t>TRƯỜNG TIỂU HỌC PHÚC LỢI</a:t>
            </a:r>
          </a:p>
        </p:txBody>
      </p:sp>
    </p:spTree>
    <p:extLst>
      <p:ext uri="{BB962C8B-B14F-4D97-AF65-F5344CB8AC3E}">
        <p14:creationId xmlns:p14="http://schemas.microsoft.com/office/powerpoint/2010/main" val="165655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F671552-985A-496E-B157-E175C3648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0650"/>
            <a:ext cx="685800" cy="657461"/>
          </a:xfrm>
          <a:prstGeom prst="rect">
            <a:avLst/>
          </a:prstGeom>
        </p:spPr>
      </p:pic>
      <p:sp>
        <p:nvSpPr>
          <p:cNvPr id="15" name="TextBox 14">
            <a:extLst>
              <a:ext uri="{FF2B5EF4-FFF2-40B4-BE49-F238E27FC236}">
                <a16:creationId xmlns:a16="http://schemas.microsoft.com/office/drawing/2014/main" id="{D0398A3D-33C4-4C39-AB48-0EA80259B43A}"/>
              </a:ext>
            </a:extLst>
          </p:cNvPr>
          <p:cNvSpPr txBox="1"/>
          <p:nvPr/>
        </p:nvSpPr>
        <p:spPr>
          <a:xfrm>
            <a:off x="1016000" y="230225"/>
            <a:ext cx="10718800" cy="754053"/>
          </a:xfrm>
          <a:prstGeom prst="rect">
            <a:avLst/>
          </a:prstGeom>
          <a:noFill/>
        </p:spPr>
        <p:txBody>
          <a:bodyPr wrap="square">
            <a:spAutoFit/>
          </a:bodyPr>
          <a:lstStyle/>
          <a:p>
            <a:pPr algn="just"/>
            <a:r>
              <a:rPr lang="en-US" sz="4300" b="1">
                <a:solidFill>
                  <a:srgbClr val="F65E00"/>
                </a:solidFill>
                <a:latin typeface="+mj-lt"/>
                <a:ea typeface="Arial-Rounded" panose="020B0500000000000000" pitchFamily="34" charset="0"/>
                <a:cs typeface="Arial-Rounded" panose="020B0500000000000000" pitchFamily="34" charset="0"/>
              </a:rPr>
              <a:t>d.</a:t>
            </a:r>
            <a:r>
              <a:rPr lang="en-US" sz="43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solidFill>
                  <a:srgbClr val="157F93"/>
                </a:solidFill>
              </a:rPr>
              <a:t>Người cha bẻ gãy bỏ đũa bằng cách nào?</a:t>
            </a:r>
            <a:endParaRPr lang="vi-VN" sz="4000" b="1" i="0">
              <a:solidFill>
                <a:srgbClr val="157F93"/>
              </a:solidFill>
              <a:effectLst/>
              <a:latin typeface="+mj-lt"/>
            </a:endParaRPr>
          </a:p>
        </p:txBody>
      </p:sp>
      <p:sp>
        <p:nvSpPr>
          <p:cNvPr id="17" name="5">
            <a:extLst>
              <a:ext uri="{FF2B5EF4-FFF2-40B4-BE49-F238E27FC236}">
                <a16:creationId xmlns:a16="http://schemas.microsoft.com/office/drawing/2014/main" id="{8D37BA99-7C65-46C4-A634-47E987BA6207}"/>
              </a:ext>
            </a:extLst>
          </p:cNvPr>
          <p:cNvSpPr/>
          <p:nvPr/>
        </p:nvSpPr>
        <p:spPr>
          <a:xfrm flipH="1">
            <a:off x="671827" y="1380443"/>
            <a:ext cx="1690373" cy="868504"/>
          </a:xfrm>
          <a:custGeom>
            <a:avLst/>
            <a:gdLst>
              <a:gd name="connsiteX0" fmla="*/ 488411 w 2705982"/>
              <a:gd name="connsiteY0" fmla="*/ 0 h 1190172"/>
              <a:gd name="connsiteX1" fmla="*/ 488411 w 2705982"/>
              <a:gd name="connsiteY1" fmla="*/ 297543 h 1190172"/>
              <a:gd name="connsiteX2" fmla="*/ 2248921 w 2705982"/>
              <a:gd name="connsiteY2" fmla="*/ 297543 h 1190172"/>
              <a:gd name="connsiteX3" fmla="*/ 2705982 w 2705982"/>
              <a:gd name="connsiteY3" fmla="*/ 892629 h 1190172"/>
              <a:gd name="connsiteX4" fmla="*/ 488411 w 2705982"/>
              <a:gd name="connsiteY4" fmla="*/ 892629 h 1190172"/>
              <a:gd name="connsiteX5" fmla="*/ 488411 w 2705982"/>
              <a:gd name="connsiteY5" fmla="*/ 1190172 h 1190172"/>
              <a:gd name="connsiteX6" fmla="*/ 0 w 2705982"/>
              <a:gd name="connsiteY6" fmla="*/ 595086 h 119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982" h="1190172">
                <a:moveTo>
                  <a:pt x="488411" y="0"/>
                </a:moveTo>
                <a:lnTo>
                  <a:pt x="488411" y="297543"/>
                </a:lnTo>
                <a:lnTo>
                  <a:pt x="2248921" y="297543"/>
                </a:lnTo>
                <a:lnTo>
                  <a:pt x="2705982" y="892629"/>
                </a:lnTo>
                <a:lnTo>
                  <a:pt x="488411" y="892629"/>
                </a:lnTo>
                <a:lnTo>
                  <a:pt x="488411" y="1190172"/>
                </a:lnTo>
                <a:lnTo>
                  <a:pt x="0" y="595086"/>
                </a:lnTo>
                <a:close/>
              </a:path>
            </a:pathLst>
          </a:custGeom>
          <a:solidFill>
            <a:srgbClr val="66D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pic>
        <p:nvPicPr>
          <p:cNvPr id="18" name="Picture 17">
            <a:extLst>
              <a:ext uri="{FF2B5EF4-FFF2-40B4-BE49-F238E27FC236}">
                <a16:creationId xmlns:a16="http://schemas.microsoft.com/office/drawing/2014/main" id="{4496F988-7E38-41CE-9938-9CC38B8049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3" y="685800"/>
            <a:ext cx="2057400" cy="2022197"/>
          </a:xfrm>
          <a:prstGeom prst="rect">
            <a:avLst/>
          </a:prstGeom>
        </p:spPr>
      </p:pic>
      <p:sp>
        <p:nvSpPr>
          <p:cNvPr id="19" name="1">
            <a:extLst>
              <a:ext uri="{FF2B5EF4-FFF2-40B4-BE49-F238E27FC236}">
                <a16:creationId xmlns:a16="http://schemas.microsoft.com/office/drawing/2014/main" id="{1641A91F-5F20-4152-B3EF-0445C49D635A}"/>
              </a:ext>
            </a:extLst>
          </p:cNvPr>
          <p:cNvSpPr/>
          <p:nvPr/>
        </p:nvSpPr>
        <p:spPr>
          <a:xfrm>
            <a:off x="2514600" y="1380443"/>
            <a:ext cx="9137009" cy="1846659"/>
          </a:xfrm>
          <a:prstGeom prst="rect">
            <a:avLst/>
          </a:prstGeom>
        </p:spPr>
        <p:txBody>
          <a:bodyPr wrap="square" lIns="0" tIns="0" rIns="0" bIns="0">
            <a:spAutoFit/>
          </a:bodyPr>
          <a:lstStyle/>
          <a:p>
            <a:pPr algn="just"/>
            <a:r>
              <a:rPr lang="vi-VN" sz="4000"/>
              <a:t>Người cha bẻ gãy bó đũa bằng cách cởi bó đũa ra, thong thả bẻ gãy từng chiếc một cách dễ dàng.</a:t>
            </a:r>
            <a:endParaRPr lang="en-US" sz="4000">
              <a:solidFill>
                <a:schemeClr val="tx1">
                  <a:lumMod val="85000"/>
                  <a:lumOff val="15000"/>
                </a:schemeClr>
              </a:solidFill>
              <a:latin typeface="+mj-lt"/>
            </a:endParaRPr>
          </a:p>
        </p:txBody>
      </p:sp>
      <p:pic>
        <p:nvPicPr>
          <p:cNvPr id="13" name="Picture 12">
            <a:extLst>
              <a:ext uri="{FF2B5EF4-FFF2-40B4-BE49-F238E27FC236}">
                <a16:creationId xmlns:a16="http://schemas.microsoft.com/office/drawing/2014/main" id="{3361E85B-FE8D-4BE4-8182-81B9DFD31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446376"/>
            <a:ext cx="685800" cy="657461"/>
          </a:xfrm>
          <a:prstGeom prst="rect">
            <a:avLst/>
          </a:prstGeom>
        </p:spPr>
      </p:pic>
      <p:sp>
        <p:nvSpPr>
          <p:cNvPr id="14" name="TextBox 13">
            <a:extLst>
              <a:ext uri="{FF2B5EF4-FFF2-40B4-BE49-F238E27FC236}">
                <a16:creationId xmlns:a16="http://schemas.microsoft.com/office/drawing/2014/main" id="{3A871FC0-0665-4468-9D78-748D688A1AE8}"/>
              </a:ext>
            </a:extLst>
          </p:cNvPr>
          <p:cNvSpPr txBox="1"/>
          <p:nvPr/>
        </p:nvSpPr>
        <p:spPr>
          <a:xfrm>
            <a:off x="1016000" y="3395951"/>
            <a:ext cx="10718800" cy="754053"/>
          </a:xfrm>
          <a:prstGeom prst="rect">
            <a:avLst/>
          </a:prstGeom>
          <a:noFill/>
        </p:spPr>
        <p:txBody>
          <a:bodyPr wrap="square">
            <a:spAutoFit/>
          </a:bodyPr>
          <a:lstStyle/>
          <a:p>
            <a:pPr algn="just"/>
            <a:r>
              <a:rPr lang="en-US" sz="4300" b="1">
                <a:solidFill>
                  <a:srgbClr val="F65E00"/>
                </a:solidFill>
                <a:latin typeface="+mj-lt"/>
                <a:ea typeface="Arial-Rounded" panose="020B0500000000000000" pitchFamily="34" charset="0"/>
                <a:cs typeface="Arial-Rounded" panose="020B0500000000000000" pitchFamily="34" charset="0"/>
              </a:rPr>
              <a:t>e.</a:t>
            </a:r>
            <a:r>
              <a:rPr lang="en-US" sz="43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solidFill>
                  <a:srgbClr val="157F93"/>
                </a:solidFill>
              </a:rPr>
              <a:t>Người cha muốn khuyên các con điều gì?</a:t>
            </a:r>
            <a:endParaRPr lang="vi-VN" sz="4000" b="1" i="0">
              <a:solidFill>
                <a:srgbClr val="157F93"/>
              </a:solidFill>
              <a:effectLst/>
              <a:latin typeface="+mj-lt"/>
            </a:endParaRPr>
          </a:p>
        </p:txBody>
      </p:sp>
      <p:sp>
        <p:nvSpPr>
          <p:cNvPr id="16" name="5">
            <a:extLst>
              <a:ext uri="{FF2B5EF4-FFF2-40B4-BE49-F238E27FC236}">
                <a16:creationId xmlns:a16="http://schemas.microsoft.com/office/drawing/2014/main" id="{3E10D2BA-EAC6-4D8D-ADFE-ED4C350DE8A5}"/>
              </a:ext>
            </a:extLst>
          </p:cNvPr>
          <p:cNvSpPr/>
          <p:nvPr/>
        </p:nvSpPr>
        <p:spPr>
          <a:xfrm flipH="1">
            <a:off x="671827" y="4546169"/>
            <a:ext cx="1690373" cy="868504"/>
          </a:xfrm>
          <a:custGeom>
            <a:avLst/>
            <a:gdLst>
              <a:gd name="connsiteX0" fmla="*/ 488411 w 2705982"/>
              <a:gd name="connsiteY0" fmla="*/ 0 h 1190172"/>
              <a:gd name="connsiteX1" fmla="*/ 488411 w 2705982"/>
              <a:gd name="connsiteY1" fmla="*/ 297543 h 1190172"/>
              <a:gd name="connsiteX2" fmla="*/ 2248921 w 2705982"/>
              <a:gd name="connsiteY2" fmla="*/ 297543 h 1190172"/>
              <a:gd name="connsiteX3" fmla="*/ 2705982 w 2705982"/>
              <a:gd name="connsiteY3" fmla="*/ 892629 h 1190172"/>
              <a:gd name="connsiteX4" fmla="*/ 488411 w 2705982"/>
              <a:gd name="connsiteY4" fmla="*/ 892629 h 1190172"/>
              <a:gd name="connsiteX5" fmla="*/ 488411 w 2705982"/>
              <a:gd name="connsiteY5" fmla="*/ 1190172 h 1190172"/>
              <a:gd name="connsiteX6" fmla="*/ 0 w 2705982"/>
              <a:gd name="connsiteY6" fmla="*/ 595086 h 119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982" h="1190172">
                <a:moveTo>
                  <a:pt x="488411" y="0"/>
                </a:moveTo>
                <a:lnTo>
                  <a:pt x="488411" y="297543"/>
                </a:lnTo>
                <a:lnTo>
                  <a:pt x="2248921" y="297543"/>
                </a:lnTo>
                <a:lnTo>
                  <a:pt x="2705982" y="892629"/>
                </a:lnTo>
                <a:lnTo>
                  <a:pt x="488411" y="892629"/>
                </a:lnTo>
                <a:lnTo>
                  <a:pt x="488411" y="1190172"/>
                </a:lnTo>
                <a:lnTo>
                  <a:pt x="0" y="595086"/>
                </a:lnTo>
                <a:close/>
              </a:path>
            </a:pathLst>
          </a:custGeom>
          <a:solidFill>
            <a:srgbClr val="66D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pic>
        <p:nvPicPr>
          <p:cNvPr id="25" name="Picture 24">
            <a:extLst>
              <a:ext uri="{FF2B5EF4-FFF2-40B4-BE49-F238E27FC236}">
                <a16:creationId xmlns:a16="http://schemas.microsoft.com/office/drawing/2014/main" id="{21938156-C3F7-4ACB-8603-1D9F6C99E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3" y="3851526"/>
            <a:ext cx="2057400" cy="2022197"/>
          </a:xfrm>
          <a:prstGeom prst="rect">
            <a:avLst/>
          </a:prstGeom>
        </p:spPr>
      </p:pic>
      <p:sp>
        <p:nvSpPr>
          <p:cNvPr id="26" name="1">
            <a:extLst>
              <a:ext uri="{FF2B5EF4-FFF2-40B4-BE49-F238E27FC236}">
                <a16:creationId xmlns:a16="http://schemas.microsoft.com/office/drawing/2014/main" id="{373BA8EB-611A-4AD2-B087-7C2602C9CCAB}"/>
              </a:ext>
            </a:extLst>
          </p:cNvPr>
          <p:cNvSpPr/>
          <p:nvPr/>
        </p:nvSpPr>
        <p:spPr>
          <a:xfrm>
            <a:off x="2514600" y="4546169"/>
            <a:ext cx="9137009" cy="1846659"/>
          </a:xfrm>
          <a:prstGeom prst="rect">
            <a:avLst/>
          </a:prstGeom>
        </p:spPr>
        <p:txBody>
          <a:bodyPr wrap="square" lIns="0" tIns="0" rIns="0" bIns="0">
            <a:spAutoFit/>
          </a:bodyPr>
          <a:lstStyle/>
          <a:p>
            <a:pPr algn="just"/>
            <a:r>
              <a:rPr lang="vi-VN" sz="4000">
                <a:solidFill>
                  <a:schemeClr val="tx1">
                    <a:lumMod val="85000"/>
                    <a:lumOff val="15000"/>
                  </a:schemeClr>
                </a:solidFill>
              </a:rPr>
              <a:t>Người cha muốn khuyên các con phải biết yêu thương, đùm bọc lẫn nhau, có đoàn kết thì mới có sức mạnh.</a:t>
            </a:r>
            <a:endParaRPr lang="en-US" sz="7200">
              <a:solidFill>
                <a:schemeClr val="tx1">
                  <a:lumMod val="85000"/>
                  <a:lumOff val="15000"/>
                </a:schemeClr>
              </a:solidFill>
              <a:latin typeface="+mj-lt"/>
            </a:endParaRPr>
          </a:p>
        </p:txBody>
      </p:sp>
    </p:spTree>
    <p:extLst>
      <p:ext uri="{BB962C8B-B14F-4D97-AF65-F5344CB8AC3E}">
        <p14:creationId xmlns:p14="http://schemas.microsoft.com/office/powerpoint/2010/main" val="640678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1000"/>
                            </p:stCondLst>
                            <p:childTnLst>
                              <p:par>
                                <p:cTn id="41" presetID="23" presetClass="entr" presetSubtype="16"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14" grpId="0"/>
      <p:bldP spid="16"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8484F7-562C-4BA9-A359-F0DEF9CC2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0650"/>
            <a:ext cx="685800" cy="657461"/>
          </a:xfrm>
          <a:prstGeom prst="rect">
            <a:avLst/>
          </a:prstGeom>
        </p:spPr>
      </p:pic>
      <p:sp>
        <p:nvSpPr>
          <p:cNvPr id="8" name="TextBox 7">
            <a:extLst>
              <a:ext uri="{FF2B5EF4-FFF2-40B4-BE49-F238E27FC236}">
                <a16:creationId xmlns:a16="http://schemas.microsoft.com/office/drawing/2014/main" id="{A6ED59CF-88F1-48FF-A9C9-1C507CBEEB8B}"/>
              </a:ext>
            </a:extLst>
          </p:cNvPr>
          <p:cNvSpPr txBox="1"/>
          <p:nvPr/>
        </p:nvSpPr>
        <p:spPr>
          <a:xfrm>
            <a:off x="1016000" y="230225"/>
            <a:ext cx="10718800" cy="1369606"/>
          </a:xfrm>
          <a:prstGeom prst="rect">
            <a:avLst/>
          </a:prstGeom>
          <a:noFill/>
        </p:spPr>
        <p:txBody>
          <a:bodyPr wrap="square">
            <a:spAutoFit/>
          </a:bodyPr>
          <a:lstStyle/>
          <a:p>
            <a:pPr algn="just"/>
            <a:r>
              <a:rPr lang="en-US" sz="4300" b="1">
                <a:solidFill>
                  <a:srgbClr val="F65E00"/>
                </a:solidFill>
                <a:latin typeface="+mj-lt"/>
                <a:ea typeface="Arial-Rounded" panose="020B0500000000000000" pitchFamily="34" charset="0"/>
                <a:cs typeface="Arial-Rounded" panose="020B0500000000000000" pitchFamily="34" charset="0"/>
              </a:rPr>
              <a:t>g.</a:t>
            </a:r>
            <a:r>
              <a:rPr lang="en-US" sz="43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000" b="1">
                <a:solidFill>
                  <a:srgbClr val="157F93"/>
                </a:solidFill>
                <a:effectLst/>
                <a:latin typeface="+mj-lt"/>
              </a:rPr>
              <a:t>Tìm từ ngữ ở cột A phù hợp với nghĩa của nó ở cột B.</a:t>
            </a:r>
            <a:endParaRPr lang="vi-VN" sz="4000" b="1">
              <a:solidFill>
                <a:srgbClr val="157F93"/>
              </a:solidFill>
              <a:effectLst/>
              <a:latin typeface="+mj-lt"/>
            </a:endParaRPr>
          </a:p>
        </p:txBody>
      </p:sp>
      <p:sp>
        <p:nvSpPr>
          <p:cNvPr id="9" name="Rounded Rectangle 16">
            <a:extLst>
              <a:ext uri="{FF2B5EF4-FFF2-40B4-BE49-F238E27FC236}">
                <a16:creationId xmlns:a16="http://schemas.microsoft.com/office/drawing/2014/main" id="{59146C33-0544-4396-8264-A4E93A129AD7}"/>
              </a:ext>
            </a:extLst>
          </p:cNvPr>
          <p:cNvSpPr/>
          <p:nvPr/>
        </p:nvSpPr>
        <p:spPr>
          <a:xfrm>
            <a:off x="381000" y="3169349"/>
            <a:ext cx="2590800" cy="680894"/>
          </a:xfrm>
          <a:prstGeom prst="roundRect">
            <a:avLst/>
          </a:prstGeom>
          <a:solidFill>
            <a:srgbClr val="DBF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cs typeface="Times New Roman" panose="02020603050405020304" pitchFamily="18" charset="0"/>
              </a:rPr>
              <a:t>yêu thương</a:t>
            </a:r>
            <a:endParaRPr lang="en-US" sz="3600" dirty="0">
              <a:solidFill>
                <a:srgbClr val="000000"/>
              </a:solidFill>
              <a:cs typeface="Times New Roman" panose="02020603050405020304" pitchFamily="18" charset="0"/>
            </a:endParaRPr>
          </a:p>
        </p:txBody>
      </p:sp>
      <p:sp>
        <p:nvSpPr>
          <p:cNvPr id="10" name="Rounded Rectangle 18">
            <a:extLst>
              <a:ext uri="{FF2B5EF4-FFF2-40B4-BE49-F238E27FC236}">
                <a16:creationId xmlns:a16="http://schemas.microsoft.com/office/drawing/2014/main" id="{9630EE8B-4799-4976-A8DB-B5723F5D11C9}"/>
              </a:ext>
            </a:extLst>
          </p:cNvPr>
          <p:cNvSpPr/>
          <p:nvPr/>
        </p:nvSpPr>
        <p:spPr>
          <a:xfrm>
            <a:off x="381000" y="4128898"/>
            <a:ext cx="2590800" cy="680894"/>
          </a:xfrm>
          <a:prstGeom prst="roundRect">
            <a:avLst/>
          </a:prstGeom>
          <a:solidFill>
            <a:srgbClr val="DBF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cs typeface="Times New Roman" panose="02020603050405020304" pitchFamily="18" charset="0"/>
              </a:rPr>
              <a:t>buồn phiền</a:t>
            </a:r>
            <a:endParaRPr lang="en-US" sz="3600" dirty="0">
              <a:solidFill>
                <a:srgbClr val="000000"/>
              </a:solidFill>
              <a:cs typeface="Times New Roman" panose="02020603050405020304" pitchFamily="18" charset="0"/>
            </a:endParaRPr>
          </a:p>
        </p:txBody>
      </p:sp>
      <p:sp>
        <p:nvSpPr>
          <p:cNvPr id="11" name="Rounded Rectangle 1">
            <a:extLst>
              <a:ext uri="{FF2B5EF4-FFF2-40B4-BE49-F238E27FC236}">
                <a16:creationId xmlns:a16="http://schemas.microsoft.com/office/drawing/2014/main" id="{E7CC322D-14B4-40C4-9964-A3561E88ED9A}"/>
              </a:ext>
            </a:extLst>
          </p:cNvPr>
          <p:cNvSpPr/>
          <p:nvPr/>
        </p:nvSpPr>
        <p:spPr>
          <a:xfrm>
            <a:off x="381000" y="2209800"/>
            <a:ext cx="2590800" cy="680894"/>
          </a:xfrm>
          <a:prstGeom prst="roundRect">
            <a:avLst/>
          </a:prstGeom>
          <a:solidFill>
            <a:srgbClr val="DBF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cs typeface="Times New Roman" panose="02020603050405020304" pitchFamily="18" charset="0"/>
              </a:rPr>
              <a:t>hòa thuận </a:t>
            </a:r>
            <a:endParaRPr lang="en-US" sz="3600" dirty="0">
              <a:solidFill>
                <a:srgbClr val="000000"/>
              </a:solidFill>
              <a:cs typeface="Times New Roman" panose="02020603050405020304" pitchFamily="18" charset="0"/>
            </a:endParaRPr>
          </a:p>
        </p:txBody>
      </p:sp>
      <p:sp>
        <p:nvSpPr>
          <p:cNvPr id="12" name="Rounded Rectangle 25">
            <a:extLst>
              <a:ext uri="{FF2B5EF4-FFF2-40B4-BE49-F238E27FC236}">
                <a16:creationId xmlns:a16="http://schemas.microsoft.com/office/drawing/2014/main" id="{BA175ECD-6A39-4D5C-BB3E-48B95CFE0363}"/>
              </a:ext>
            </a:extLst>
          </p:cNvPr>
          <p:cNvSpPr/>
          <p:nvPr/>
        </p:nvSpPr>
        <p:spPr>
          <a:xfrm>
            <a:off x="5257800" y="2209800"/>
            <a:ext cx="6573034" cy="680894"/>
          </a:xfrm>
          <a:prstGeom prst="roundRect">
            <a:avLst/>
          </a:prstGeom>
          <a:solidFill>
            <a:srgbClr val="FD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000000"/>
                </a:solidFill>
                <a:cs typeface="Times New Roman" panose="02020603050405020304" pitchFamily="18" charset="0"/>
              </a:rPr>
              <a:t> buồn và lo nghĩ, không yên lòng</a:t>
            </a:r>
            <a:endParaRPr lang="en-US" sz="3600" dirty="0">
              <a:solidFill>
                <a:srgbClr val="000000"/>
              </a:solidFill>
              <a:cs typeface="Times New Roman" panose="02020603050405020304" pitchFamily="18" charset="0"/>
            </a:endParaRPr>
          </a:p>
        </p:txBody>
      </p:sp>
      <p:sp>
        <p:nvSpPr>
          <p:cNvPr id="15" name="Rounded Rectangle 28">
            <a:extLst>
              <a:ext uri="{FF2B5EF4-FFF2-40B4-BE49-F238E27FC236}">
                <a16:creationId xmlns:a16="http://schemas.microsoft.com/office/drawing/2014/main" id="{EA764B1F-AECB-4149-8C63-D2196715AA3E}"/>
              </a:ext>
            </a:extLst>
          </p:cNvPr>
          <p:cNvSpPr/>
          <p:nvPr/>
        </p:nvSpPr>
        <p:spPr>
          <a:xfrm>
            <a:off x="5257800" y="3169349"/>
            <a:ext cx="6573034" cy="680894"/>
          </a:xfrm>
          <a:prstGeom prst="roundRect">
            <a:avLst/>
          </a:prstGeom>
          <a:solidFill>
            <a:srgbClr val="FD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000000"/>
                </a:solidFill>
                <a:cs typeface="Times New Roman" panose="02020603050405020304" pitchFamily="18" charset="0"/>
              </a:rPr>
              <a:t> êm ấm, không có xích mích</a:t>
            </a:r>
            <a:endParaRPr lang="en-US" sz="3600" dirty="0">
              <a:solidFill>
                <a:srgbClr val="000000"/>
              </a:solidFill>
              <a:cs typeface="Times New Roman" panose="02020603050405020304" pitchFamily="18" charset="0"/>
            </a:endParaRPr>
          </a:p>
        </p:txBody>
      </p:sp>
      <p:sp>
        <p:nvSpPr>
          <p:cNvPr id="16" name="Rounded Rectangle 31">
            <a:extLst>
              <a:ext uri="{FF2B5EF4-FFF2-40B4-BE49-F238E27FC236}">
                <a16:creationId xmlns:a16="http://schemas.microsoft.com/office/drawing/2014/main" id="{1C3D57CB-FEBC-457D-9FCC-0091CC492B20}"/>
              </a:ext>
            </a:extLst>
          </p:cNvPr>
          <p:cNvSpPr/>
          <p:nvPr/>
        </p:nvSpPr>
        <p:spPr>
          <a:xfrm>
            <a:off x="5257800" y="4128898"/>
            <a:ext cx="6573034" cy="1205102"/>
          </a:xfrm>
          <a:prstGeom prst="roundRect">
            <a:avLst/>
          </a:prstGeom>
          <a:solidFill>
            <a:srgbClr val="FD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0000"/>
                </a:solidFill>
                <a:cs typeface="Times New Roman" panose="02020603050405020304" pitchFamily="18" charset="0"/>
              </a:rPr>
              <a:t>có tình cảm gắn bó tha thiết, quan tâm, chăm sóc hết lòng</a:t>
            </a:r>
            <a:endParaRPr lang="en-US" sz="3600" dirty="0">
              <a:solidFill>
                <a:srgbClr val="000000"/>
              </a:solidFill>
              <a:cs typeface="Times New Roman" panose="02020603050405020304" pitchFamily="18" charset="0"/>
            </a:endParaRPr>
          </a:p>
        </p:txBody>
      </p:sp>
      <p:sp>
        <p:nvSpPr>
          <p:cNvPr id="17" name="TextBox 16">
            <a:extLst>
              <a:ext uri="{FF2B5EF4-FFF2-40B4-BE49-F238E27FC236}">
                <a16:creationId xmlns:a16="http://schemas.microsoft.com/office/drawing/2014/main" id="{0C7B5F2E-7D11-4ED5-B2FD-2EC2470A944F}"/>
              </a:ext>
            </a:extLst>
          </p:cNvPr>
          <p:cNvSpPr txBox="1"/>
          <p:nvPr/>
        </p:nvSpPr>
        <p:spPr>
          <a:xfrm>
            <a:off x="1447800" y="1529288"/>
            <a:ext cx="443345" cy="707886"/>
          </a:xfrm>
          <a:prstGeom prst="rect">
            <a:avLst/>
          </a:prstGeom>
          <a:noFill/>
        </p:spPr>
        <p:txBody>
          <a:bodyPr wrap="square">
            <a:spAutoFit/>
          </a:bodyPr>
          <a:lstStyle/>
          <a:p>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a:t>
            </a:r>
            <a:endParaRPr lang="en-US" sz="4000" dirty="0">
              <a:solidFill>
                <a:srgbClr val="0070C0"/>
              </a:solidFill>
            </a:endParaRPr>
          </a:p>
        </p:txBody>
      </p:sp>
      <p:sp>
        <p:nvSpPr>
          <p:cNvPr id="18" name="TextBox 17">
            <a:extLst>
              <a:ext uri="{FF2B5EF4-FFF2-40B4-BE49-F238E27FC236}">
                <a16:creationId xmlns:a16="http://schemas.microsoft.com/office/drawing/2014/main" id="{D608DF44-3492-4692-B3E0-3F73FD80F765}"/>
              </a:ext>
            </a:extLst>
          </p:cNvPr>
          <p:cNvSpPr txBox="1"/>
          <p:nvPr/>
        </p:nvSpPr>
        <p:spPr>
          <a:xfrm>
            <a:off x="8077200" y="1529288"/>
            <a:ext cx="443345" cy="707886"/>
          </a:xfrm>
          <a:prstGeom prst="rect">
            <a:avLst/>
          </a:prstGeom>
          <a:noFill/>
        </p:spPr>
        <p:txBody>
          <a:bodyPr wrap="square">
            <a:spAutoFit/>
          </a:bodyPr>
          <a:lstStyle/>
          <a:p>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a:t>
            </a:r>
            <a:endParaRPr lang="en-US" sz="4000" dirty="0">
              <a:solidFill>
                <a:srgbClr val="0070C0"/>
              </a:solidFill>
            </a:endParaRPr>
          </a:p>
        </p:txBody>
      </p:sp>
      <p:cxnSp>
        <p:nvCxnSpPr>
          <p:cNvPr id="19" name="Straight Arrow Connector 18">
            <a:extLst>
              <a:ext uri="{FF2B5EF4-FFF2-40B4-BE49-F238E27FC236}">
                <a16:creationId xmlns:a16="http://schemas.microsoft.com/office/drawing/2014/main" id="{3AF1F541-0578-4355-9B7C-FFA25E738013}"/>
              </a:ext>
            </a:extLst>
          </p:cNvPr>
          <p:cNvCxnSpPr>
            <a:cxnSpLocks/>
            <a:stCxn id="11" idx="3"/>
            <a:endCxn id="15" idx="1"/>
          </p:cNvCxnSpPr>
          <p:nvPr/>
        </p:nvCxnSpPr>
        <p:spPr>
          <a:xfrm>
            <a:off x="2971800" y="2550247"/>
            <a:ext cx="2286000" cy="959549"/>
          </a:xfrm>
          <a:prstGeom prst="straightConnector1">
            <a:avLst/>
          </a:prstGeom>
          <a:ln w="38100" cmpd="tri">
            <a:solidFill>
              <a:schemeClr val="accent1">
                <a:alpha val="77000"/>
              </a:schemeClr>
            </a:solidFill>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01ABB0E-5497-4ED3-A236-0922C20C67B4}"/>
              </a:ext>
            </a:extLst>
          </p:cNvPr>
          <p:cNvCxnSpPr>
            <a:cxnSpLocks/>
            <a:stCxn id="9" idx="3"/>
            <a:endCxn id="16" idx="1"/>
          </p:cNvCxnSpPr>
          <p:nvPr/>
        </p:nvCxnSpPr>
        <p:spPr>
          <a:xfrm>
            <a:off x="2971800" y="3509796"/>
            <a:ext cx="2286000" cy="1221653"/>
          </a:xfrm>
          <a:prstGeom prst="straightConnector1">
            <a:avLst/>
          </a:prstGeom>
          <a:ln w="38100" cmpd="tri">
            <a:solidFill>
              <a:schemeClr val="accent1">
                <a:alpha val="77000"/>
              </a:schemeClr>
            </a:solidFill>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6561C0B-BC20-4602-80AA-0747610D772D}"/>
              </a:ext>
            </a:extLst>
          </p:cNvPr>
          <p:cNvCxnSpPr>
            <a:cxnSpLocks/>
            <a:stCxn id="10" idx="3"/>
            <a:endCxn id="12" idx="1"/>
          </p:cNvCxnSpPr>
          <p:nvPr/>
        </p:nvCxnSpPr>
        <p:spPr>
          <a:xfrm flipV="1">
            <a:off x="2971800" y="2550247"/>
            <a:ext cx="2286000" cy="1919098"/>
          </a:xfrm>
          <a:prstGeom prst="straightConnector1">
            <a:avLst/>
          </a:prstGeom>
          <a:ln w="38100" cmpd="tri">
            <a:solidFill>
              <a:schemeClr val="accent1">
                <a:alpha val="77000"/>
              </a:schemeClr>
            </a:solidFill>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515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2"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2"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1+#ppt_w/2"/>
                                          </p:val>
                                        </p:tav>
                                        <p:tav tm="100000">
                                          <p:val>
                                            <p:strVal val="#ppt_x"/>
                                          </p:val>
                                        </p:tav>
                                      </p:tavLst>
                                    </p:anim>
                                    <p:anim calcmode="lin" valueType="num">
                                      <p:cBhvr additive="base">
                                        <p:cTn id="4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1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10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P spid="16" grpId="0" animBg="1"/>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C07F204-789A-44AE-B83B-F0126AD3C86F}"/>
              </a:ext>
            </a:extLst>
          </p:cNvPr>
          <p:cNvPicPr>
            <a:picLocks noChangeAspect="1"/>
          </p:cNvPicPr>
          <p:nvPr/>
        </p:nvPicPr>
        <p:blipFill>
          <a:blip r:embed="rId3"/>
          <a:srcRect l="396" t="42973" r="77653" b="7178"/>
          <a:stretch>
            <a:fillRect/>
          </a:stretch>
        </p:blipFill>
        <p:spPr>
          <a:xfrm>
            <a:off x="748817" y="3130041"/>
            <a:ext cx="2883284" cy="2692210"/>
          </a:xfrm>
          <a:custGeom>
            <a:avLst/>
            <a:gdLst>
              <a:gd name="connsiteX0" fmla="*/ 474874 w 2273683"/>
              <a:gd name="connsiteY0" fmla="*/ 0 h 2123007"/>
              <a:gd name="connsiteX1" fmla="*/ 1798809 w 2273683"/>
              <a:gd name="connsiteY1" fmla="*/ 0 h 2123007"/>
              <a:gd name="connsiteX2" fmla="*/ 2273683 w 2273683"/>
              <a:gd name="connsiteY2" fmla="*/ 474874 h 2123007"/>
              <a:gd name="connsiteX3" fmla="*/ 2273683 w 2273683"/>
              <a:gd name="connsiteY3" fmla="*/ 1648133 h 2123007"/>
              <a:gd name="connsiteX4" fmla="*/ 1798809 w 2273683"/>
              <a:gd name="connsiteY4" fmla="*/ 2123007 h 2123007"/>
              <a:gd name="connsiteX5" fmla="*/ 474874 w 2273683"/>
              <a:gd name="connsiteY5" fmla="*/ 2123007 h 2123007"/>
              <a:gd name="connsiteX6" fmla="*/ 0 w 2273683"/>
              <a:gd name="connsiteY6" fmla="*/ 1648133 h 2123007"/>
              <a:gd name="connsiteX7" fmla="*/ 0 w 2273683"/>
              <a:gd name="connsiteY7" fmla="*/ 474874 h 2123007"/>
              <a:gd name="connsiteX8" fmla="*/ 474874 w 2273683"/>
              <a:gd name="connsiteY8" fmla="*/ 0 h 212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683" h="2123007">
                <a:moveTo>
                  <a:pt x="474874" y="0"/>
                </a:moveTo>
                <a:lnTo>
                  <a:pt x="1798809" y="0"/>
                </a:lnTo>
                <a:cubicBezTo>
                  <a:pt x="2061075" y="0"/>
                  <a:pt x="2273683" y="212608"/>
                  <a:pt x="2273683" y="474874"/>
                </a:cubicBezTo>
                <a:lnTo>
                  <a:pt x="2273683" y="1648133"/>
                </a:lnTo>
                <a:cubicBezTo>
                  <a:pt x="2273683" y="1910399"/>
                  <a:pt x="2061075" y="2123007"/>
                  <a:pt x="1798809" y="2123007"/>
                </a:cubicBezTo>
                <a:lnTo>
                  <a:pt x="474874" y="2123007"/>
                </a:lnTo>
                <a:cubicBezTo>
                  <a:pt x="212608" y="2123007"/>
                  <a:pt x="0" y="1910399"/>
                  <a:pt x="0" y="1648133"/>
                </a:cubicBezTo>
                <a:lnTo>
                  <a:pt x="0" y="474874"/>
                </a:lnTo>
                <a:cubicBezTo>
                  <a:pt x="0" y="212608"/>
                  <a:pt x="212608" y="0"/>
                  <a:pt x="474874" y="0"/>
                </a:cubicBezTo>
                <a:close/>
              </a:path>
            </a:pathLst>
          </a:custGeom>
        </p:spPr>
      </p:pic>
      <p:pic>
        <p:nvPicPr>
          <p:cNvPr id="25" name="Picture 24">
            <a:extLst>
              <a:ext uri="{FF2B5EF4-FFF2-40B4-BE49-F238E27FC236}">
                <a16:creationId xmlns:a16="http://schemas.microsoft.com/office/drawing/2014/main" id="{91E35939-2696-4443-A049-7FA28B0AB039}"/>
              </a:ext>
            </a:extLst>
          </p:cNvPr>
          <p:cNvPicPr>
            <a:picLocks noChangeAspect="1"/>
          </p:cNvPicPr>
          <p:nvPr/>
        </p:nvPicPr>
        <p:blipFill>
          <a:blip r:embed="rId3"/>
          <a:srcRect l="76874" t="46357" r="1175" b="5173"/>
          <a:stretch>
            <a:fillRect/>
          </a:stretch>
        </p:blipFill>
        <p:spPr>
          <a:xfrm>
            <a:off x="9075872" y="3375896"/>
            <a:ext cx="2883284" cy="2617774"/>
          </a:xfrm>
          <a:custGeom>
            <a:avLst/>
            <a:gdLst>
              <a:gd name="connsiteX0" fmla="*/ 461745 w 2273683"/>
              <a:gd name="connsiteY0" fmla="*/ 0 h 2064309"/>
              <a:gd name="connsiteX1" fmla="*/ 1811938 w 2273683"/>
              <a:gd name="connsiteY1" fmla="*/ 0 h 2064309"/>
              <a:gd name="connsiteX2" fmla="*/ 2273683 w 2273683"/>
              <a:gd name="connsiteY2" fmla="*/ 461745 h 2064309"/>
              <a:gd name="connsiteX3" fmla="*/ 2273683 w 2273683"/>
              <a:gd name="connsiteY3" fmla="*/ 1602564 h 2064309"/>
              <a:gd name="connsiteX4" fmla="*/ 1811938 w 2273683"/>
              <a:gd name="connsiteY4" fmla="*/ 2064309 h 2064309"/>
              <a:gd name="connsiteX5" fmla="*/ 461745 w 2273683"/>
              <a:gd name="connsiteY5" fmla="*/ 2064309 h 2064309"/>
              <a:gd name="connsiteX6" fmla="*/ 0 w 2273683"/>
              <a:gd name="connsiteY6" fmla="*/ 1602564 h 2064309"/>
              <a:gd name="connsiteX7" fmla="*/ 0 w 2273683"/>
              <a:gd name="connsiteY7" fmla="*/ 461745 h 2064309"/>
              <a:gd name="connsiteX8" fmla="*/ 461745 w 2273683"/>
              <a:gd name="connsiteY8" fmla="*/ 0 h 206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683" h="2064309">
                <a:moveTo>
                  <a:pt x="461745" y="0"/>
                </a:moveTo>
                <a:lnTo>
                  <a:pt x="1811938" y="0"/>
                </a:lnTo>
                <a:cubicBezTo>
                  <a:pt x="2066953" y="0"/>
                  <a:pt x="2273683" y="206730"/>
                  <a:pt x="2273683" y="461745"/>
                </a:cubicBezTo>
                <a:lnTo>
                  <a:pt x="2273683" y="1602564"/>
                </a:lnTo>
                <a:cubicBezTo>
                  <a:pt x="2273683" y="1857579"/>
                  <a:pt x="2066953" y="2064309"/>
                  <a:pt x="1811938" y="2064309"/>
                </a:cubicBezTo>
                <a:lnTo>
                  <a:pt x="461745" y="2064309"/>
                </a:lnTo>
                <a:cubicBezTo>
                  <a:pt x="206730" y="2064309"/>
                  <a:pt x="0" y="1857579"/>
                  <a:pt x="0" y="1602564"/>
                </a:cubicBezTo>
                <a:lnTo>
                  <a:pt x="0" y="461745"/>
                </a:lnTo>
                <a:cubicBezTo>
                  <a:pt x="0" y="206730"/>
                  <a:pt x="206730" y="0"/>
                  <a:pt x="461745" y="0"/>
                </a:cubicBezTo>
                <a:close/>
              </a:path>
            </a:pathLst>
          </a:custGeom>
        </p:spPr>
      </p:pic>
      <p:pic>
        <p:nvPicPr>
          <p:cNvPr id="37" name="Picture 36">
            <a:extLst>
              <a:ext uri="{FF2B5EF4-FFF2-40B4-BE49-F238E27FC236}">
                <a16:creationId xmlns:a16="http://schemas.microsoft.com/office/drawing/2014/main" id="{78FDCD48-4C2B-48AD-B49B-F80356F8C148}"/>
              </a:ext>
            </a:extLst>
          </p:cNvPr>
          <p:cNvPicPr>
            <a:picLocks noChangeAspect="1"/>
          </p:cNvPicPr>
          <p:nvPr/>
        </p:nvPicPr>
        <p:blipFill>
          <a:blip r:embed="rId3"/>
          <a:srcRect l="40120" t="1898" r="46491" b="76666"/>
          <a:stretch>
            <a:fillRect/>
          </a:stretch>
        </p:blipFill>
        <p:spPr>
          <a:xfrm>
            <a:off x="4781436" y="1295400"/>
            <a:ext cx="1758700" cy="1157704"/>
          </a:xfrm>
          <a:custGeom>
            <a:avLst/>
            <a:gdLst>
              <a:gd name="connsiteX0" fmla="*/ 1183595 w 1386865"/>
              <a:gd name="connsiteY0" fmla="*/ 1031 h 912935"/>
              <a:gd name="connsiteX1" fmla="*/ 1272446 w 1386865"/>
              <a:gd name="connsiteY1" fmla="*/ 79672 h 912935"/>
              <a:gd name="connsiteX2" fmla="*/ 1383206 w 1386865"/>
              <a:gd name="connsiteY2" fmla="*/ 494474 h 912935"/>
              <a:gd name="connsiteX3" fmla="*/ 1307194 w 1386865"/>
              <a:gd name="connsiteY3" fmla="*/ 625867 h 912935"/>
              <a:gd name="connsiteX4" fmla="*/ 245813 w 1386865"/>
              <a:gd name="connsiteY4" fmla="*/ 909276 h 912935"/>
              <a:gd name="connsiteX5" fmla="*/ 114420 w 1386865"/>
              <a:gd name="connsiteY5" fmla="*/ 833264 h 912935"/>
              <a:gd name="connsiteX6" fmla="*/ 3660 w 1386865"/>
              <a:gd name="connsiteY6" fmla="*/ 418463 h 912935"/>
              <a:gd name="connsiteX7" fmla="*/ 79672 w 1386865"/>
              <a:gd name="connsiteY7" fmla="*/ 287069 h 912935"/>
              <a:gd name="connsiteX8" fmla="*/ 1141053 w 1386865"/>
              <a:gd name="connsiteY8" fmla="*/ 3660 h 912935"/>
              <a:gd name="connsiteX9" fmla="*/ 1183595 w 1386865"/>
              <a:gd name="connsiteY9" fmla="*/ 1031 h 91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6865" h="912935">
                <a:moveTo>
                  <a:pt x="1183595" y="1031"/>
                </a:moveTo>
                <a:cubicBezTo>
                  <a:pt x="1225019" y="6836"/>
                  <a:pt x="1260976" y="36717"/>
                  <a:pt x="1272446" y="79672"/>
                </a:cubicBezTo>
                <a:lnTo>
                  <a:pt x="1383206" y="494474"/>
                </a:lnTo>
                <a:cubicBezTo>
                  <a:pt x="1398499" y="551747"/>
                  <a:pt x="1364467" y="610574"/>
                  <a:pt x="1307194" y="625867"/>
                </a:cubicBezTo>
                <a:lnTo>
                  <a:pt x="245813" y="909276"/>
                </a:lnTo>
                <a:cubicBezTo>
                  <a:pt x="188540" y="924569"/>
                  <a:pt x="129713" y="890537"/>
                  <a:pt x="114420" y="833264"/>
                </a:cubicBezTo>
                <a:lnTo>
                  <a:pt x="3660" y="418463"/>
                </a:lnTo>
                <a:cubicBezTo>
                  <a:pt x="-11633" y="361189"/>
                  <a:pt x="22399" y="302362"/>
                  <a:pt x="79672" y="287069"/>
                </a:cubicBezTo>
                <a:lnTo>
                  <a:pt x="1141053" y="3660"/>
                </a:lnTo>
                <a:cubicBezTo>
                  <a:pt x="1155371" y="-163"/>
                  <a:pt x="1169787" y="-904"/>
                  <a:pt x="1183595" y="1031"/>
                </a:cubicBezTo>
                <a:close/>
              </a:path>
            </a:pathLst>
          </a:custGeom>
        </p:spPr>
      </p:pic>
      <p:pic>
        <p:nvPicPr>
          <p:cNvPr id="33" name="Picture 32">
            <a:extLst>
              <a:ext uri="{FF2B5EF4-FFF2-40B4-BE49-F238E27FC236}">
                <a16:creationId xmlns:a16="http://schemas.microsoft.com/office/drawing/2014/main" id="{E630B863-7ECD-4D69-8C39-7D9D105CD89A}"/>
              </a:ext>
            </a:extLst>
          </p:cNvPr>
          <p:cNvPicPr>
            <a:picLocks noChangeAspect="1"/>
          </p:cNvPicPr>
          <p:nvPr/>
        </p:nvPicPr>
        <p:blipFill>
          <a:blip r:embed="rId3"/>
          <a:srcRect l="21543" t="6974" r="59241" b="61472"/>
          <a:stretch>
            <a:fillRect/>
          </a:stretch>
        </p:blipFill>
        <p:spPr>
          <a:xfrm>
            <a:off x="2101915" y="1317186"/>
            <a:ext cx="2524043" cy="1704154"/>
          </a:xfrm>
          <a:custGeom>
            <a:avLst/>
            <a:gdLst>
              <a:gd name="connsiteX0" fmla="*/ 307358 w 1990395"/>
              <a:gd name="connsiteY0" fmla="*/ 0 h 1343852"/>
              <a:gd name="connsiteX1" fmla="*/ 354096 w 1990395"/>
              <a:gd name="connsiteY1" fmla="*/ 9520 h 1343852"/>
              <a:gd name="connsiteX2" fmla="*/ 1917040 w 1990395"/>
              <a:gd name="connsiteY2" fmla="*/ 670586 h 1343852"/>
              <a:gd name="connsiteX3" fmla="*/ 1980876 w 1990395"/>
              <a:gd name="connsiteY3" fmla="*/ 828003 h 1343852"/>
              <a:gd name="connsiteX4" fmla="*/ 1793718 w 1990395"/>
              <a:gd name="connsiteY4" fmla="*/ 1270498 h 1343852"/>
              <a:gd name="connsiteX5" fmla="*/ 1636300 w 1990395"/>
              <a:gd name="connsiteY5" fmla="*/ 1334333 h 1343852"/>
              <a:gd name="connsiteX6" fmla="*/ 73356 w 1990395"/>
              <a:gd name="connsiteY6" fmla="*/ 673267 h 1343852"/>
              <a:gd name="connsiteX7" fmla="*/ 9520 w 1990395"/>
              <a:gd name="connsiteY7" fmla="*/ 515850 h 1343852"/>
              <a:gd name="connsiteX8" fmla="*/ 196679 w 1990395"/>
              <a:gd name="connsiteY8" fmla="*/ 73356 h 1343852"/>
              <a:gd name="connsiteX9" fmla="*/ 307358 w 1990395"/>
              <a:gd name="connsiteY9" fmla="*/ 0 h 134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0395" h="1343852">
                <a:moveTo>
                  <a:pt x="307358" y="0"/>
                </a:moveTo>
                <a:cubicBezTo>
                  <a:pt x="322961" y="1"/>
                  <a:pt x="338822" y="3060"/>
                  <a:pt x="354096" y="9520"/>
                </a:cubicBezTo>
                <a:lnTo>
                  <a:pt x="1917040" y="670586"/>
                </a:lnTo>
                <a:cubicBezTo>
                  <a:pt x="1978138" y="696428"/>
                  <a:pt x="2006718" y="766906"/>
                  <a:pt x="1980876" y="828003"/>
                </a:cubicBezTo>
                <a:lnTo>
                  <a:pt x="1793718" y="1270498"/>
                </a:lnTo>
                <a:cubicBezTo>
                  <a:pt x="1767876" y="1331595"/>
                  <a:pt x="1697398" y="1360175"/>
                  <a:pt x="1636300" y="1334333"/>
                </a:cubicBezTo>
                <a:lnTo>
                  <a:pt x="73356" y="673267"/>
                </a:lnTo>
                <a:cubicBezTo>
                  <a:pt x="12259" y="647425"/>
                  <a:pt x="-16322" y="576948"/>
                  <a:pt x="9520" y="515850"/>
                </a:cubicBezTo>
                <a:lnTo>
                  <a:pt x="196679" y="73356"/>
                </a:lnTo>
                <a:cubicBezTo>
                  <a:pt x="216061" y="27533"/>
                  <a:pt x="260549" y="1"/>
                  <a:pt x="307358" y="0"/>
                </a:cubicBezTo>
                <a:close/>
              </a:path>
            </a:pathLst>
          </a:custGeom>
        </p:spPr>
      </p:pic>
      <p:pic>
        <p:nvPicPr>
          <p:cNvPr id="32" name="Picture 31">
            <a:extLst>
              <a:ext uri="{FF2B5EF4-FFF2-40B4-BE49-F238E27FC236}">
                <a16:creationId xmlns:a16="http://schemas.microsoft.com/office/drawing/2014/main" id="{5F6003A8-C875-4BE4-9F3D-91B806A11B8B}"/>
              </a:ext>
            </a:extLst>
          </p:cNvPr>
          <p:cNvPicPr>
            <a:picLocks noChangeAspect="1"/>
          </p:cNvPicPr>
          <p:nvPr/>
        </p:nvPicPr>
        <p:blipFill>
          <a:blip r:embed="rId3"/>
          <a:srcRect l="63896" t="12499" r="22777" b="66997"/>
          <a:stretch>
            <a:fillRect/>
          </a:stretch>
        </p:blipFill>
        <p:spPr>
          <a:xfrm>
            <a:off x="7543800" y="1427263"/>
            <a:ext cx="1750583" cy="1107375"/>
          </a:xfrm>
          <a:custGeom>
            <a:avLst/>
            <a:gdLst>
              <a:gd name="connsiteX0" fmla="*/ 181758 w 1380464"/>
              <a:gd name="connsiteY0" fmla="*/ 1729 h 873247"/>
              <a:gd name="connsiteX1" fmla="*/ 224372 w 1380464"/>
              <a:gd name="connsiteY1" fmla="*/ 2606 h 873247"/>
              <a:gd name="connsiteX2" fmla="*/ 1296508 w 1380464"/>
              <a:gd name="connsiteY2" fmla="*/ 242130 h 873247"/>
              <a:gd name="connsiteX3" fmla="*/ 1377859 w 1380464"/>
              <a:gd name="connsiteY3" fmla="*/ 370287 h 873247"/>
              <a:gd name="connsiteX4" fmla="*/ 1284250 w 1380464"/>
              <a:gd name="connsiteY4" fmla="*/ 789291 h 873247"/>
              <a:gd name="connsiteX5" fmla="*/ 1156094 w 1380464"/>
              <a:gd name="connsiteY5" fmla="*/ 870642 h 873247"/>
              <a:gd name="connsiteX6" fmla="*/ 83957 w 1380464"/>
              <a:gd name="connsiteY6" fmla="*/ 631118 h 873247"/>
              <a:gd name="connsiteX7" fmla="*/ 2606 w 1380464"/>
              <a:gd name="connsiteY7" fmla="*/ 502962 h 873247"/>
              <a:gd name="connsiteX8" fmla="*/ 96215 w 1380464"/>
              <a:gd name="connsiteY8" fmla="*/ 83957 h 873247"/>
              <a:gd name="connsiteX9" fmla="*/ 181758 w 1380464"/>
              <a:gd name="connsiteY9" fmla="*/ 1729 h 8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0464" h="873247">
                <a:moveTo>
                  <a:pt x="181758" y="1729"/>
                </a:moveTo>
                <a:cubicBezTo>
                  <a:pt x="195475" y="-772"/>
                  <a:pt x="209909" y="-625"/>
                  <a:pt x="224372" y="2606"/>
                </a:cubicBezTo>
                <a:lnTo>
                  <a:pt x="1296508" y="242130"/>
                </a:lnTo>
                <a:cubicBezTo>
                  <a:pt x="1354362" y="255055"/>
                  <a:pt x="1390784" y="312433"/>
                  <a:pt x="1377859" y="370287"/>
                </a:cubicBezTo>
                <a:lnTo>
                  <a:pt x="1284250" y="789291"/>
                </a:lnTo>
                <a:cubicBezTo>
                  <a:pt x="1271325" y="847145"/>
                  <a:pt x="1213947" y="883567"/>
                  <a:pt x="1156094" y="870642"/>
                </a:cubicBezTo>
                <a:lnTo>
                  <a:pt x="83957" y="631118"/>
                </a:lnTo>
                <a:cubicBezTo>
                  <a:pt x="26103" y="618193"/>
                  <a:pt x="-10319" y="560815"/>
                  <a:pt x="2606" y="502962"/>
                </a:cubicBezTo>
                <a:lnTo>
                  <a:pt x="96215" y="83957"/>
                </a:lnTo>
                <a:cubicBezTo>
                  <a:pt x="105909" y="40567"/>
                  <a:pt x="140608" y="9232"/>
                  <a:pt x="181758" y="1729"/>
                </a:cubicBezTo>
                <a:close/>
              </a:path>
            </a:pathLst>
          </a:custGeom>
        </p:spPr>
      </p:pic>
      <p:pic>
        <p:nvPicPr>
          <p:cNvPr id="31" name="Picture 30">
            <a:extLst>
              <a:ext uri="{FF2B5EF4-FFF2-40B4-BE49-F238E27FC236}">
                <a16:creationId xmlns:a16="http://schemas.microsoft.com/office/drawing/2014/main" id="{BB2E09AA-2BE4-4E21-B417-174858FB1DC1}"/>
              </a:ext>
            </a:extLst>
          </p:cNvPr>
          <p:cNvPicPr>
            <a:picLocks noChangeAspect="1"/>
          </p:cNvPicPr>
          <p:nvPr/>
        </p:nvPicPr>
        <p:blipFill>
          <a:blip r:embed="rId3"/>
          <a:srcRect l="42311" t="24604" r="36202" b="48701"/>
          <a:stretch>
            <a:fillRect/>
          </a:stretch>
        </p:blipFill>
        <p:spPr>
          <a:xfrm>
            <a:off x="4774697" y="2440303"/>
            <a:ext cx="2822335" cy="1441714"/>
          </a:xfrm>
          <a:custGeom>
            <a:avLst/>
            <a:gdLst>
              <a:gd name="connsiteX0" fmla="*/ 2022350 w 2225620"/>
              <a:gd name="connsiteY0" fmla="*/ 1031 h 1136898"/>
              <a:gd name="connsiteX1" fmla="*/ 2111202 w 2225620"/>
              <a:gd name="connsiteY1" fmla="*/ 79672 h 1136898"/>
              <a:gd name="connsiteX2" fmla="*/ 2221961 w 2225620"/>
              <a:gd name="connsiteY2" fmla="*/ 494473 h 1136898"/>
              <a:gd name="connsiteX3" fmla="*/ 2145949 w 2225620"/>
              <a:gd name="connsiteY3" fmla="*/ 625866 h 1136898"/>
              <a:gd name="connsiteX4" fmla="*/ 245813 w 2225620"/>
              <a:gd name="connsiteY4" fmla="*/ 1133239 h 1136898"/>
              <a:gd name="connsiteX5" fmla="*/ 114420 w 2225620"/>
              <a:gd name="connsiteY5" fmla="*/ 1057227 h 1136898"/>
              <a:gd name="connsiteX6" fmla="*/ 3660 w 2225620"/>
              <a:gd name="connsiteY6" fmla="*/ 642425 h 1136898"/>
              <a:gd name="connsiteX7" fmla="*/ 79672 w 2225620"/>
              <a:gd name="connsiteY7" fmla="*/ 511032 h 1136898"/>
              <a:gd name="connsiteX8" fmla="*/ 1979808 w 2225620"/>
              <a:gd name="connsiteY8" fmla="*/ 3660 h 1136898"/>
              <a:gd name="connsiteX9" fmla="*/ 2022350 w 2225620"/>
              <a:gd name="connsiteY9" fmla="*/ 1031 h 113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5620" h="1136898">
                <a:moveTo>
                  <a:pt x="2022350" y="1031"/>
                </a:moveTo>
                <a:cubicBezTo>
                  <a:pt x="2063775" y="6835"/>
                  <a:pt x="2099732" y="36717"/>
                  <a:pt x="2111202" y="79672"/>
                </a:cubicBezTo>
                <a:lnTo>
                  <a:pt x="2221961" y="494473"/>
                </a:lnTo>
                <a:cubicBezTo>
                  <a:pt x="2237254" y="551746"/>
                  <a:pt x="2203223" y="610573"/>
                  <a:pt x="2145949" y="625866"/>
                </a:cubicBezTo>
                <a:lnTo>
                  <a:pt x="245813" y="1133239"/>
                </a:lnTo>
                <a:cubicBezTo>
                  <a:pt x="188540" y="1148532"/>
                  <a:pt x="129713" y="1114500"/>
                  <a:pt x="114420" y="1057227"/>
                </a:cubicBezTo>
                <a:lnTo>
                  <a:pt x="3660" y="642425"/>
                </a:lnTo>
                <a:cubicBezTo>
                  <a:pt x="-11633" y="585152"/>
                  <a:pt x="22399" y="526325"/>
                  <a:pt x="79672" y="511032"/>
                </a:cubicBezTo>
                <a:lnTo>
                  <a:pt x="1979808" y="3660"/>
                </a:lnTo>
                <a:cubicBezTo>
                  <a:pt x="1994127" y="-163"/>
                  <a:pt x="2008542" y="-904"/>
                  <a:pt x="2022350" y="1031"/>
                </a:cubicBezTo>
                <a:close/>
              </a:path>
            </a:pathLst>
          </a:custGeom>
        </p:spPr>
      </p:pic>
      <p:pic>
        <p:nvPicPr>
          <p:cNvPr id="30" name="Picture 29">
            <a:extLst>
              <a:ext uri="{FF2B5EF4-FFF2-40B4-BE49-F238E27FC236}">
                <a16:creationId xmlns:a16="http://schemas.microsoft.com/office/drawing/2014/main" id="{33C281BA-7961-4F46-9C92-C608B1128BA2}"/>
              </a:ext>
            </a:extLst>
          </p:cNvPr>
          <p:cNvPicPr>
            <a:picLocks noChangeAspect="1"/>
          </p:cNvPicPr>
          <p:nvPr/>
        </p:nvPicPr>
        <p:blipFill>
          <a:blip r:embed="rId3"/>
          <a:srcRect l="60594" t="33006" r="20519" b="41989"/>
          <a:stretch>
            <a:fillRect/>
          </a:stretch>
        </p:blipFill>
        <p:spPr>
          <a:xfrm>
            <a:off x="7031959" y="2921073"/>
            <a:ext cx="2480695" cy="1350489"/>
          </a:xfrm>
          <a:custGeom>
            <a:avLst/>
            <a:gdLst>
              <a:gd name="connsiteX0" fmla="*/ 1752942 w 1956212"/>
              <a:gd name="connsiteY0" fmla="*/ 1031 h 1064961"/>
              <a:gd name="connsiteX1" fmla="*/ 1841793 w 1956212"/>
              <a:gd name="connsiteY1" fmla="*/ 79672 h 1064961"/>
              <a:gd name="connsiteX2" fmla="*/ 1952553 w 1956212"/>
              <a:gd name="connsiteY2" fmla="*/ 494473 h 1064961"/>
              <a:gd name="connsiteX3" fmla="*/ 1876541 w 1956212"/>
              <a:gd name="connsiteY3" fmla="*/ 625867 h 1064961"/>
              <a:gd name="connsiteX4" fmla="*/ 245813 w 1956212"/>
              <a:gd name="connsiteY4" fmla="*/ 1061302 h 1064961"/>
              <a:gd name="connsiteX5" fmla="*/ 114419 w 1956212"/>
              <a:gd name="connsiteY5" fmla="*/ 985290 h 1064961"/>
              <a:gd name="connsiteX6" fmla="*/ 3660 w 1956212"/>
              <a:gd name="connsiteY6" fmla="*/ 570489 h 1064961"/>
              <a:gd name="connsiteX7" fmla="*/ 79672 w 1956212"/>
              <a:gd name="connsiteY7" fmla="*/ 439096 h 1064961"/>
              <a:gd name="connsiteX8" fmla="*/ 1710400 w 1956212"/>
              <a:gd name="connsiteY8" fmla="*/ 3660 h 1064961"/>
              <a:gd name="connsiteX9" fmla="*/ 1752942 w 1956212"/>
              <a:gd name="connsiteY9" fmla="*/ 1031 h 106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6212" h="1064961">
                <a:moveTo>
                  <a:pt x="1752942" y="1031"/>
                </a:moveTo>
                <a:cubicBezTo>
                  <a:pt x="1794366" y="6836"/>
                  <a:pt x="1830323" y="36717"/>
                  <a:pt x="1841793" y="79672"/>
                </a:cubicBezTo>
                <a:lnTo>
                  <a:pt x="1952553" y="494473"/>
                </a:lnTo>
                <a:cubicBezTo>
                  <a:pt x="1967846" y="551747"/>
                  <a:pt x="1933814" y="610574"/>
                  <a:pt x="1876541" y="625867"/>
                </a:cubicBezTo>
                <a:lnTo>
                  <a:pt x="245813" y="1061302"/>
                </a:lnTo>
                <a:cubicBezTo>
                  <a:pt x="188539" y="1076595"/>
                  <a:pt x="129713" y="1042564"/>
                  <a:pt x="114419" y="985290"/>
                </a:cubicBezTo>
                <a:lnTo>
                  <a:pt x="3660" y="570489"/>
                </a:lnTo>
                <a:cubicBezTo>
                  <a:pt x="-11633" y="513216"/>
                  <a:pt x="22398" y="454389"/>
                  <a:pt x="79672" y="439096"/>
                </a:cubicBezTo>
                <a:lnTo>
                  <a:pt x="1710400" y="3660"/>
                </a:lnTo>
                <a:cubicBezTo>
                  <a:pt x="1724718" y="-163"/>
                  <a:pt x="1739134" y="-904"/>
                  <a:pt x="1752942" y="1031"/>
                </a:cubicBezTo>
                <a:close/>
              </a:path>
            </a:pathLst>
          </a:custGeom>
        </p:spPr>
      </p:pic>
      <p:pic>
        <p:nvPicPr>
          <p:cNvPr id="27" name="Picture 26">
            <a:extLst>
              <a:ext uri="{FF2B5EF4-FFF2-40B4-BE49-F238E27FC236}">
                <a16:creationId xmlns:a16="http://schemas.microsoft.com/office/drawing/2014/main" id="{F7DE885E-E4F4-426C-BA29-8AC8355A8781}"/>
              </a:ext>
            </a:extLst>
          </p:cNvPr>
          <p:cNvPicPr>
            <a:picLocks noChangeAspect="1"/>
          </p:cNvPicPr>
          <p:nvPr/>
        </p:nvPicPr>
        <p:blipFill>
          <a:blip r:embed="rId3"/>
          <a:srcRect l="23160" t="37637" r="62840" b="42778"/>
          <a:stretch>
            <a:fillRect/>
          </a:stretch>
        </p:blipFill>
        <p:spPr>
          <a:xfrm>
            <a:off x="3653126" y="3947261"/>
            <a:ext cx="1838879" cy="1057770"/>
          </a:xfrm>
          <a:custGeom>
            <a:avLst/>
            <a:gdLst>
              <a:gd name="connsiteX0" fmla="*/ 179670 w 1450092"/>
              <a:gd name="connsiteY0" fmla="*/ 601 h 834130"/>
              <a:gd name="connsiteX1" fmla="*/ 1341878 w 1450092"/>
              <a:gd name="connsiteY1" fmla="*/ 116404 h 834130"/>
              <a:gd name="connsiteX2" fmla="*/ 1449492 w 1450092"/>
              <a:gd name="connsiteY2" fmla="*/ 247837 h 834130"/>
              <a:gd name="connsiteX3" fmla="*/ 1401856 w 1450092"/>
              <a:gd name="connsiteY3" fmla="*/ 725916 h 834130"/>
              <a:gd name="connsiteX4" fmla="*/ 1270423 w 1450092"/>
              <a:gd name="connsiteY4" fmla="*/ 833530 h 834130"/>
              <a:gd name="connsiteX5" fmla="*/ 108215 w 1450092"/>
              <a:gd name="connsiteY5" fmla="*/ 717727 h 834130"/>
              <a:gd name="connsiteX6" fmla="*/ 601 w 1450092"/>
              <a:gd name="connsiteY6" fmla="*/ 586295 h 834130"/>
              <a:gd name="connsiteX7" fmla="*/ 48238 w 1450092"/>
              <a:gd name="connsiteY7" fmla="*/ 108215 h 834130"/>
              <a:gd name="connsiteX8" fmla="*/ 179670 w 1450092"/>
              <a:gd name="connsiteY8" fmla="*/ 601 h 83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0092" h="834130">
                <a:moveTo>
                  <a:pt x="179670" y="601"/>
                </a:moveTo>
                <a:lnTo>
                  <a:pt x="1341878" y="116404"/>
                </a:lnTo>
                <a:cubicBezTo>
                  <a:pt x="1407889" y="122982"/>
                  <a:pt x="1456069" y="181826"/>
                  <a:pt x="1449492" y="247837"/>
                </a:cubicBezTo>
                <a:lnTo>
                  <a:pt x="1401856" y="725916"/>
                </a:lnTo>
                <a:cubicBezTo>
                  <a:pt x="1395278" y="791928"/>
                  <a:pt x="1336434" y="840108"/>
                  <a:pt x="1270423" y="833530"/>
                </a:cubicBezTo>
                <a:lnTo>
                  <a:pt x="108215" y="717727"/>
                </a:lnTo>
                <a:cubicBezTo>
                  <a:pt x="42204" y="711150"/>
                  <a:pt x="-5976" y="652306"/>
                  <a:pt x="601" y="586295"/>
                </a:cubicBezTo>
                <a:lnTo>
                  <a:pt x="48238" y="108215"/>
                </a:lnTo>
                <a:cubicBezTo>
                  <a:pt x="54815" y="42204"/>
                  <a:pt x="113659" y="-5976"/>
                  <a:pt x="179670" y="601"/>
                </a:cubicBezTo>
                <a:close/>
              </a:path>
            </a:pathLst>
          </a:custGeom>
        </p:spPr>
      </p:pic>
      <p:pic>
        <p:nvPicPr>
          <p:cNvPr id="24" name="Picture 23">
            <a:extLst>
              <a:ext uri="{FF2B5EF4-FFF2-40B4-BE49-F238E27FC236}">
                <a16:creationId xmlns:a16="http://schemas.microsoft.com/office/drawing/2014/main" id="{9E6337A7-52E9-496D-AB25-55FCF338460F}"/>
              </a:ext>
            </a:extLst>
          </p:cNvPr>
          <p:cNvPicPr>
            <a:picLocks noChangeAspect="1"/>
          </p:cNvPicPr>
          <p:nvPr/>
        </p:nvPicPr>
        <p:blipFill>
          <a:blip r:embed="rId3"/>
          <a:srcRect l="53506" t="55921" r="32272" b="23089"/>
          <a:stretch>
            <a:fillRect/>
          </a:stretch>
        </p:blipFill>
        <p:spPr>
          <a:xfrm>
            <a:off x="5820028" y="4271562"/>
            <a:ext cx="1868098" cy="1133628"/>
          </a:xfrm>
          <a:custGeom>
            <a:avLst/>
            <a:gdLst>
              <a:gd name="connsiteX0" fmla="*/ 181758 w 1473134"/>
              <a:gd name="connsiteY0" fmla="*/ 1728 h 893950"/>
              <a:gd name="connsiteX1" fmla="*/ 224372 w 1473134"/>
              <a:gd name="connsiteY1" fmla="*/ 2606 h 893950"/>
              <a:gd name="connsiteX2" fmla="*/ 1389178 w 1473134"/>
              <a:gd name="connsiteY2" fmla="*/ 262833 h 893950"/>
              <a:gd name="connsiteX3" fmla="*/ 1470529 w 1473134"/>
              <a:gd name="connsiteY3" fmla="*/ 390989 h 893950"/>
              <a:gd name="connsiteX4" fmla="*/ 1376920 w 1473134"/>
              <a:gd name="connsiteY4" fmla="*/ 809994 h 893950"/>
              <a:gd name="connsiteX5" fmla="*/ 1248764 w 1473134"/>
              <a:gd name="connsiteY5" fmla="*/ 891345 h 893950"/>
              <a:gd name="connsiteX6" fmla="*/ 83957 w 1473134"/>
              <a:gd name="connsiteY6" fmla="*/ 631118 h 893950"/>
              <a:gd name="connsiteX7" fmla="*/ 2606 w 1473134"/>
              <a:gd name="connsiteY7" fmla="*/ 502961 h 893950"/>
              <a:gd name="connsiteX8" fmla="*/ 96215 w 1473134"/>
              <a:gd name="connsiteY8" fmla="*/ 83956 h 893950"/>
              <a:gd name="connsiteX9" fmla="*/ 181758 w 1473134"/>
              <a:gd name="connsiteY9" fmla="*/ 1728 h 89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3134" h="893950">
                <a:moveTo>
                  <a:pt x="181758" y="1728"/>
                </a:moveTo>
                <a:cubicBezTo>
                  <a:pt x="195475" y="-772"/>
                  <a:pt x="209909" y="-625"/>
                  <a:pt x="224372" y="2606"/>
                </a:cubicBezTo>
                <a:lnTo>
                  <a:pt x="1389178" y="262833"/>
                </a:lnTo>
                <a:cubicBezTo>
                  <a:pt x="1447032" y="275758"/>
                  <a:pt x="1483454" y="333136"/>
                  <a:pt x="1470529" y="390989"/>
                </a:cubicBezTo>
                <a:lnTo>
                  <a:pt x="1376920" y="809994"/>
                </a:lnTo>
                <a:cubicBezTo>
                  <a:pt x="1363995" y="867848"/>
                  <a:pt x="1306617" y="904270"/>
                  <a:pt x="1248764" y="891345"/>
                </a:cubicBezTo>
                <a:lnTo>
                  <a:pt x="83957" y="631118"/>
                </a:lnTo>
                <a:cubicBezTo>
                  <a:pt x="26103" y="618193"/>
                  <a:pt x="-10319" y="560815"/>
                  <a:pt x="2606" y="502961"/>
                </a:cubicBezTo>
                <a:lnTo>
                  <a:pt x="96215" y="83956"/>
                </a:lnTo>
                <a:cubicBezTo>
                  <a:pt x="105909" y="40566"/>
                  <a:pt x="140608" y="9231"/>
                  <a:pt x="181758" y="1728"/>
                </a:cubicBezTo>
                <a:close/>
              </a:path>
            </a:pathLst>
          </a:custGeom>
        </p:spPr>
      </p:pic>
      <p:pic>
        <p:nvPicPr>
          <p:cNvPr id="38" name="Picture 37">
            <a:extLst>
              <a:ext uri="{FF2B5EF4-FFF2-40B4-BE49-F238E27FC236}">
                <a16:creationId xmlns:a16="http://schemas.microsoft.com/office/drawing/2014/main" id="{EFB66886-CA25-4456-B21E-A087D289F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28600"/>
            <a:ext cx="685800" cy="657461"/>
          </a:xfrm>
          <a:prstGeom prst="rect">
            <a:avLst/>
          </a:prstGeom>
        </p:spPr>
      </p:pic>
      <p:sp>
        <p:nvSpPr>
          <p:cNvPr id="39" name="TextBox 38">
            <a:extLst>
              <a:ext uri="{FF2B5EF4-FFF2-40B4-BE49-F238E27FC236}">
                <a16:creationId xmlns:a16="http://schemas.microsoft.com/office/drawing/2014/main" id="{0A44B464-B3FA-404C-85E8-F40EDA5B8C23}"/>
              </a:ext>
            </a:extLst>
          </p:cNvPr>
          <p:cNvSpPr txBox="1"/>
          <p:nvPr/>
        </p:nvSpPr>
        <p:spPr>
          <a:xfrm>
            <a:off x="926592" y="266195"/>
            <a:ext cx="10718800" cy="677108"/>
          </a:xfrm>
          <a:prstGeom prst="rect">
            <a:avLst/>
          </a:prstGeom>
          <a:noFill/>
        </p:spPr>
        <p:txBody>
          <a:bodyPr wrap="square">
            <a:spAutoFit/>
          </a:bodyPr>
          <a:lstStyle/>
          <a:p>
            <a:pPr algn="just"/>
            <a:r>
              <a:rPr lang="en-US" sz="3800" b="1">
                <a:solidFill>
                  <a:srgbClr val="F65E00"/>
                </a:solidFill>
                <a:latin typeface="+mj-lt"/>
                <a:ea typeface="Arial-Rounded" panose="020B0500000000000000" pitchFamily="34" charset="0"/>
                <a:cs typeface="Arial-Rounded" panose="020B0500000000000000" pitchFamily="34" charset="0"/>
              </a:rPr>
              <a:t>h.</a:t>
            </a:r>
            <a:r>
              <a:rPr lang="en-US" sz="38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3800" b="0" i="0">
                <a:solidFill>
                  <a:srgbClr val="333333"/>
                </a:solidFill>
                <a:effectLst/>
                <a:latin typeface="OpenSans"/>
              </a:rPr>
              <a:t> </a:t>
            </a:r>
            <a:r>
              <a:rPr lang="vi-VN" sz="3800" b="1" i="0">
                <a:solidFill>
                  <a:srgbClr val="157F93"/>
                </a:solidFill>
                <a:effectLst/>
                <a:latin typeface="+mj-lt"/>
              </a:rPr>
              <a:t>Xếp các từ ngữ dưới đây vào các nhóm thích hợp</a:t>
            </a:r>
            <a:endParaRPr lang="vi-VN" sz="3800" b="1">
              <a:solidFill>
                <a:srgbClr val="157F93"/>
              </a:solidFill>
              <a:effectLst/>
              <a:latin typeface="+mj-lt"/>
            </a:endParaRPr>
          </a:p>
        </p:txBody>
      </p:sp>
    </p:spTree>
    <p:extLst>
      <p:ext uri="{BB962C8B-B14F-4D97-AF65-F5344CB8AC3E}">
        <p14:creationId xmlns:p14="http://schemas.microsoft.com/office/powerpoint/2010/main" val="1780999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C07F204-789A-44AE-B83B-F0126AD3C86F}"/>
              </a:ext>
            </a:extLst>
          </p:cNvPr>
          <p:cNvPicPr>
            <a:picLocks noChangeAspect="1"/>
          </p:cNvPicPr>
          <p:nvPr/>
        </p:nvPicPr>
        <p:blipFill>
          <a:blip r:embed="rId3"/>
          <a:srcRect l="396" t="42973" r="77653" b="7178"/>
          <a:stretch>
            <a:fillRect/>
          </a:stretch>
        </p:blipFill>
        <p:spPr>
          <a:xfrm>
            <a:off x="1091577" y="1111063"/>
            <a:ext cx="2883284" cy="2692210"/>
          </a:xfrm>
          <a:custGeom>
            <a:avLst/>
            <a:gdLst>
              <a:gd name="connsiteX0" fmla="*/ 474874 w 2273683"/>
              <a:gd name="connsiteY0" fmla="*/ 0 h 2123007"/>
              <a:gd name="connsiteX1" fmla="*/ 1798809 w 2273683"/>
              <a:gd name="connsiteY1" fmla="*/ 0 h 2123007"/>
              <a:gd name="connsiteX2" fmla="*/ 2273683 w 2273683"/>
              <a:gd name="connsiteY2" fmla="*/ 474874 h 2123007"/>
              <a:gd name="connsiteX3" fmla="*/ 2273683 w 2273683"/>
              <a:gd name="connsiteY3" fmla="*/ 1648133 h 2123007"/>
              <a:gd name="connsiteX4" fmla="*/ 1798809 w 2273683"/>
              <a:gd name="connsiteY4" fmla="*/ 2123007 h 2123007"/>
              <a:gd name="connsiteX5" fmla="*/ 474874 w 2273683"/>
              <a:gd name="connsiteY5" fmla="*/ 2123007 h 2123007"/>
              <a:gd name="connsiteX6" fmla="*/ 0 w 2273683"/>
              <a:gd name="connsiteY6" fmla="*/ 1648133 h 2123007"/>
              <a:gd name="connsiteX7" fmla="*/ 0 w 2273683"/>
              <a:gd name="connsiteY7" fmla="*/ 474874 h 2123007"/>
              <a:gd name="connsiteX8" fmla="*/ 474874 w 2273683"/>
              <a:gd name="connsiteY8" fmla="*/ 0 h 212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683" h="2123007">
                <a:moveTo>
                  <a:pt x="474874" y="0"/>
                </a:moveTo>
                <a:lnTo>
                  <a:pt x="1798809" y="0"/>
                </a:lnTo>
                <a:cubicBezTo>
                  <a:pt x="2061075" y="0"/>
                  <a:pt x="2273683" y="212608"/>
                  <a:pt x="2273683" y="474874"/>
                </a:cubicBezTo>
                <a:lnTo>
                  <a:pt x="2273683" y="1648133"/>
                </a:lnTo>
                <a:cubicBezTo>
                  <a:pt x="2273683" y="1910399"/>
                  <a:pt x="2061075" y="2123007"/>
                  <a:pt x="1798809" y="2123007"/>
                </a:cubicBezTo>
                <a:lnTo>
                  <a:pt x="474874" y="2123007"/>
                </a:lnTo>
                <a:cubicBezTo>
                  <a:pt x="212608" y="2123007"/>
                  <a:pt x="0" y="1910399"/>
                  <a:pt x="0" y="1648133"/>
                </a:cubicBezTo>
                <a:lnTo>
                  <a:pt x="0" y="474874"/>
                </a:lnTo>
                <a:cubicBezTo>
                  <a:pt x="0" y="212608"/>
                  <a:pt x="212608" y="0"/>
                  <a:pt x="474874" y="0"/>
                </a:cubicBezTo>
                <a:close/>
              </a:path>
            </a:pathLst>
          </a:custGeom>
        </p:spPr>
      </p:pic>
      <p:pic>
        <p:nvPicPr>
          <p:cNvPr id="25" name="Picture 24">
            <a:extLst>
              <a:ext uri="{FF2B5EF4-FFF2-40B4-BE49-F238E27FC236}">
                <a16:creationId xmlns:a16="http://schemas.microsoft.com/office/drawing/2014/main" id="{91E35939-2696-4443-A049-7FA28B0AB039}"/>
              </a:ext>
            </a:extLst>
          </p:cNvPr>
          <p:cNvPicPr>
            <a:picLocks noChangeAspect="1"/>
          </p:cNvPicPr>
          <p:nvPr/>
        </p:nvPicPr>
        <p:blipFill>
          <a:blip r:embed="rId3"/>
          <a:srcRect l="76874" t="46357" r="1175" b="5173"/>
          <a:stretch>
            <a:fillRect/>
          </a:stretch>
        </p:blipFill>
        <p:spPr>
          <a:xfrm>
            <a:off x="8471800" y="1054852"/>
            <a:ext cx="2883284" cy="2617774"/>
          </a:xfrm>
          <a:custGeom>
            <a:avLst/>
            <a:gdLst>
              <a:gd name="connsiteX0" fmla="*/ 461745 w 2273683"/>
              <a:gd name="connsiteY0" fmla="*/ 0 h 2064309"/>
              <a:gd name="connsiteX1" fmla="*/ 1811938 w 2273683"/>
              <a:gd name="connsiteY1" fmla="*/ 0 h 2064309"/>
              <a:gd name="connsiteX2" fmla="*/ 2273683 w 2273683"/>
              <a:gd name="connsiteY2" fmla="*/ 461745 h 2064309"/>
              <a:gd name="connsiteX3" fmla="*/ 2273683 w 2273683"/>
              <a:gd name="connsiteY3" fmla="*/ 1602564 h 2064309"/>
              <a:gd name="connsiteX4" fmla="*/ 1811938 w 2273683"/>
              <a:gd name="connsiteY4" fmla="*/ 2064309 h 2064309"/>
              <a:gd name="connsiteX5" fmla="*/ 461745 w 2273683"/>
              <a:gd name="connsiteY5" fmla="*/ 2064309 h 2064309"/>
              <a:gd name="connsiteX6" fmla="*/ 0 w 2273683"/>
              <a:gd name="connsiteY6" fmla="*/ 1602564 h 2064309"/>
              <a:gd name="connsiteX7" fmla="*/ 0 w 2273683"/>
              <a:gd name="connsiteY7" fmla="*/ 461745 h 2064309"/>
              <a:gd name="connsiteX8" fmla="*/ 461745 w 2273683"/>
              <a:gd name="connsiteY8" fmla="*/ 0 h 206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683" h="2064309">
                <a:moveTo>
                  <a:pt x="461745" y="0"/>
                </a:moveTo>
                <a:lnTo>
                  <a:pt x="1811938" y="0"/>
                </a:lnTo>
                <a:cubicBezTo>
                  <a:pt x="2066953" y="0"/>
                  <a:pt x="2273683" y="206730"/>
                  <a:pt x="2273683" y="461745"/>
                </a:cubicBezTo>
                <a:lnTo>
                  <a:pt x="2273683" y="1602564"/>
                </a:lnTo>
                <a:cubicBezTo>
                  <a:pt x="2273683" y="1857579"/>
                  <a:pt x="2066953" y="2064309"/>
                  <a:pt x="1811938" y="2064309"/>
                </a:cubicBezTo>
                <a:lnTo>
                  <a:pt x="461745" y="2064309"/>
                </a:lnTo>
                <a:cubicBezTo>
                  <a:pt x="206730" y="2064309"/>
                  <a:pt x="0" y="1857579"/>
                  <a:pt x="0" y="1602564"/>
                </a:cubicBezTo>
                <a:lnTo>
                  <a:pt x="0" y="461745"/>
                </a:lnTo>
                <a:cubicBezTo>
                  <a:pt x="0" y="206730"/>
                  <a:pt x="206730" y="0"/>
                  <a:pt x="461745" y="0"/>
                </a:cubicBezTo>
                <a:close/>
              </a:path>
            </a:pathLst>
          </a:custGeom>
        </p:spPr>
      </p:pic>
      <p:pic>
        <p:nvPicPr>
          <p:cNvPr id="33" name="Picture 32">
            <a:extLst>
              <a:ext uri="{FF2B5EF4-FFF2-40B4-BE49-F238E27FC236}">
                <a16:creationId xmlns:a16="http://schemas.microsoft.com/office/drawing/2014/main" id="{E630B863-7ECD-4D69-8C39-7D9D105CD89A}"/>
              </a:ext>
            </a:extLst>
          </p:cNvPr>
          <p:cNvPicPr>
            <a:picLocks noChangeAspect="1"/>
          </p:cNvPicPr>
          <p:nvPr/>
        </p:nvPicPr>
        <p:blipFill>
          <a:blip r:embed="rId3"/>
          <a:srcRect l="21543" t="6974" r="59241" b="61472"/>
          <a:stretch>
            <a:fillRect/>
          </a:stretch>
        </p:blipFill>
        <p:spPr>
          <a:xfrm rot="20528869">
            <a:off x="5235691" y="4079662"/>
            <a:ext cx="2524043" cy="1704154"/>
          </a:xfrm>
          <a:custGeom>
            <a:avLst/>
            <a:gdLst>
              <a:gd name="connsiteX0" fmla="*/ 307358 w 1990395"/>
              <a:gd name="connsiteY0" fmla="*/ 0 h 1343852"/>
              <a:gd name="connsiteX1" fmla="*/ 354096 w 1990395"/>
              <a:gd name="connsiteY1" fmla="*/ 9520 h 1343852"/>
              <a:gd name="connsiteX2" fmla="*/ 1917040 w 1990395"/>
              <a:gd name="connsiteY2" fmla="*/ 670586 h 1343852"/>
              <a:gd name="connsiteX3" fmla="*/ 1980876 w 1990395"/>
              <a:gd name="connsiteY3" fmla="*/ 828003 h 1343852"/>
              <a:gd name="connsiteX4" fmla="*/ 1793718 w 1990395"/>
              <a:gd name="connsiteY4" fmla="*/ 1270498 h 1343852"/>
              <a:gd name="connsiteX5" fmla="*/ 1636300 w 1990395"/>
              <a:gd name="connsiteY5" fmla="*/ 1334333 h 1343852"/>
              <a:gd name="connsiteX6" fmla="*/ 73356 w 1990395"/>
              <a:gd name="connsiteY6" fmla="*/ 673267 h 1343852"/>
              <a:gd name="connsiteX7" fmla="*/ 9520 w 1990395"/>
              <a:gd name="connsiteY7" fmla="*/ 515850 h 1343852"/>
              <a:gd name="connsiteX8" fmla="*/ 196679 w 1990395"/>
              <a:gd name="connsiteY8" fmla="*/ 73356 h 1343852"/>
              <a:gd name="connsiteX9" fmla="*/ 307358 w 1990395"/>
              <a:gd name="connsiteY9" fmla="*/ 0 h 134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0395" h="1343852">
                <a:moveTo>
                  <a:pt x="307358" y="0"/>
                </a:moveTo>
                <a:cubicBezTo>
                  <a:pt x="322961" y="1"/>
                  <a:pt x="338822" y="3060"/>
                  <a:pt x="354096" y="9520"/>
                </a:cubicBezTo>
                <a:lnTo>
                  <a:pt x="1917040" y="670586"/>
                </a:lnTo>
                <a:cubicBezTo>
                  <a:pt x="1978138" y="696428"/>
                  <a:pt x="2006718" y="766906"/>
                  <a:pt x="1980876" y="828003"/>
                </a:cubicBezTo>
                <a:lnTo>
                  <a:pt x="1793718" y="1270498"/>
                </a:lnTo>
                <a:cubicBezTo>
                  <a:pt x="1767876" y="1331595"/>
                  <a:pt x="1697398" y="1360175"/>
                  <a:pt x="1636300" y="1334333"/>
                </a:cubicBezTo>
                <a:lnTo>
                  <a:pt x="73356" y="673267"/>
                </a:lnTo>
                <a:cubicBezTo>
                  <a:pt x="12259" y="647425"/>
                  <a:pt x="-16322" y="576948"/>
                  <a:pt x="9520" y="515850"/>
                </a:cubicBezTo>
                <a:lnTo>
                  <a:pt x="196679" y="73356"/>
                </a:lnTo>
                <a:cubicBezTo>
                  <a:pt x="216061" y="27533"/>
                  <a:pt x="260549" y="1"/>
                  <a:pt x="307358" y="0"/>
                </a:cubicBezTo>
                <a:close/>
              </a:path>
            </a:pathLst>
          </a:custGeom>
        </p:spPr>
      </p:pic>
      <p:pic>
        <p:nvPicPr>
          <p:cNvPr id="13" name="Picture 12">
            <a:extLst>
              <a:ext uri="{FF2B5EF4-FFF2-40B4-BE49-F238E27FC236}">
                <a16:creationId xmlns:a16="http://schemas.microsoft.com/office/drawing/2014/main" id="{52FFB044-BA8A-4253-9520-E7FFF2664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28600"/>
            <a:ext cx="685800" cy="657461"/>
          </a:xfrm>
          <a:prstGeom prst="rect">
            <a:avLst/>
          </a:prstGeom>
        </p:spPr>
      </p:pic>
      <p:sp>
        <p:nvSpPr>
          <p:cNvPr id="14" name="TextBox 13">
            <a:extLst>
              <a:ext uri="{FF2B5EF4-FFF2-40B4-BE49-F238E27FC236}">
                <a16:creationId xmlns:a16="http://schemas.microsoft.com/office/drawing/2014/main" id="{D1B4299A-C432-4CE9-955D-F0CEF78D13EB}"/>
              </a:ext>
            </a:extLst>
          </p:cNvPr>
          <p:cNvSpPr txBox="1"/>
          <p:nvPr/>
        </p:nvSpPr>
        <p:spPr>
          <a:xfrm>
            <a:off x="926592" y="266195"/>
            <a:ext cx="10718800" cy="677108"/>
          </a:xfrm>
          <a:prstGeom prst="rect">
            <a:avLst/>
          </a:prstGeom>
          <a:noFill/>
        </p:spPr>
        <p:txBody>
          <a:bodyPr wrap="square">
            <a:spAutoFit/>
          </a:bodyPr>
          <a:lstStyle/>
          <a:p>
            <a:pPr algn="just"/>
            <a:r>
              <a:rPr lang="en-US" sz="3800" b="1">
                <a:solidFill>
                  <a:srgbClr val="F65E00"/>
                </a:solidFill>
                <a:latin typeface="+mj-lt"/>
                <a:ea typeface="Arial-Rounded" panose="020B0500000000000000" pitchFamily="34" charset="0"/>
                <a:cs typeface="Arial-Rounded" panose="020B0500000000000000" pitchFamily="34" charset="0"/>
              </a:rPr>
              <a:t>h.</a:t>
            </a:r>
            <a:r>
              <a:rPr lang="en-US" sz="38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3800" b="0" i="0">
                <a:solidFill>
                  <a:srgbClr val="333333"/>
                </a:solidFill>
                <a:effectLst/>
                <a:latin typeface="OpenSans"/>
              </a:rPr>
              <a:t> </a:t>
            </a:r>
            <a:r>
              <a:rPr lang="vi-VN" sz="3800" b="1" i="0">
                <a:solidFill>
                  <a:srgbClr val="157F93"/>
                </a:solidFill>
                <a:effectLst/>
                <a:latin typeface="+mj-lt"/>
              </a:rPr>
              <a:t>Xếp các từ ngữ dưới đây vào các nhóm thích hợp</a:t>
            </a:r>
            <a:endParaRPr lang="vi-VN" sz="3800" b="1">
              <a:solidFill>
                <a:srgbClr val="157F93"/>
              </a:solidFill>
              <a:effectLst/>
              <a:latin typeface="+mj-lt"/>
            </a:endParaRPr>
          </a:p>
        </p:txBody>
      </p:sp>
      <p:pic>
        <p:nvPicPr>
          <p:cNvPr id="24" name="Picture 23">
            <a:extLst>
              <a:ext uri="{FF2B5EF4-FFF2-40B4-BE49-F238E27FC236}">
                <a16:creationId xmlns:a16="http://schemas.microsoft.com/office/drawing/2014/main" id="{9E6337A7-52E9-496D-AB25-55FCF338460F}"/>
              </a:ext>
            </a:extLst>
          </p:cNvPr>
          <p:cNvPicPr>
            <a:picLocks noChangeAspect="1"/>
          </p:cNvPicPr>
          <p:nvPr/>
        </p:nvPicPr>
        <p:blipFill>
          <a:blip r:embed="rId3"/>
          <a:srcRect l="53506" t="55921" r="32272" b="23089"/>
          <a:stretch>
            <a:fillRect/>
          </a:stretch>
        </p:blipFill>
        <p:spPr>
          <a:xfrm>
            <a:off x="6660864" y="3502259"/>
            <a:ext cx="1868098" cy="1133628"/>
          </a:xfrm>
          <a:custGeom>
            <a:avLst/>
            <a:gdLst>
              <a:gd name="connsiteX0" fmla="*/ 181758 w 1473134"/>
              <a:gd name="connsiteY0" fmla="*/ 1728 h 893950"/>
              <a:gd name="connsiteX1" fmla="*/ 224372 w 1473134"/>
              <a:gd name="connsiteY1" fmla="*/ 2606 h 893950"/>
              <a:gd name="connsiteX2" fmla="*/ 1389178 w 1473134"/>
              <a:gd name="connsiteY2" fmla="*/ 262833 h 893950"/>
              <a:gd name="connsiteX3" fmla="*/ 1470529 w 1473134"/>
              <a:gd name="connsiteY3" fmla="*/ 390989 h 893950"/>
              <a:gd name="connsiteX4" fmla="*/ 1376920 w 1473134"/>
              <a:gd name="connsiteY4" fmla="*/ 809994 h 893950"/>
              <a:gd name="connsiteX5" fmla="*/ 1248764 w 1473134"/>
              <a:gd name="connsiteY5" fmla="*/ 891345 h 893950"/>
              <a:gd name="connsiteX6" fmla="*/ 83957 w 1473134"/>
              <a:gd name="connsiteY6" fmla="*/ 631118 h 893950"/>
              <a:gd name="connsiteX7" fmla="*/ 2606 w 1473134"/>
              <a:gd name="connsiteY7" fmla="*/ 502961 h 893950"/>
              <a:gd name="connsiteX8" fmla="*/ 96215 w 1473134"/>
              <a:gd name="connsiteY8" fmla="*/ 83956 h 893950"/>
              <a:gd name="connsiteX9" fmla="*/ 181758 w 1473134"/>
              <a:gd name="connsiteY9" fmla="*/ 1728 h 89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3134" h="893950">
                <a:moveTo>
                  <a:pt x="181758" y="1728"/>
                </a:moveTo>
                <a:cubicBezTo>
                  <a:pt x="195475" y="-772"/>
                  <a:pt x="209909" y="-625"/>
                  <a:pt x="224372" y="2606"/>
                </a:cubicBezTo>
                <a:lnTo>
                  <a:pt x="1389178" y="262833"/>
                </a:lnTo>
                <a:cubicBezTo>
                  <a:pt x="1447032" y="275758"/>
                  <a:pt x="1483454" y="333136"/>
                  <a:pt x="1470529" y="390989"/>
                </a:cubicBezTo>
                <a:lnTo>
                  <a:pt x="1376920" y="809994"/>
                </a:lnTo>
                <a:cubicBezTo>
                  <a:pt x="1363995" y="867848"/>
                  <a:pt x="1306617" y="904270"/>
                  <a:pt x="1248764" y="891345"/>
                </a:cubicBezTo>
                <a:lnTo>
                  <a:pt x="83957" y="631118"/>
                </a:lnTo>
                <a:cubicBezTo>
                  <a:pt x="26103" y="618193"/>
                  <a:pt x="-10319" y="560815"/>
                  <a:pt x="2606" y="502961"/>
                </a:cubicBezTo>
                <a:lnTo>
                  <a:pt x="96215" y="83956"/>
                </a:lnTo>
                <a:cubicBezTo>
                  <a:pt x="105909" y="40566"/>
                  <a:pt x="140608" y="9231"/>
                  <a:pt x="181758" y="1728"/>
                </a:cubicBezTo>
                <a:close/>
              </a:path>
            </a:pathLst>
          </a:custGeom>
        </p:spPr>
      </p:pic>
      <p:pic>
        <p:nvPicPr>
          <p:cNvPr id="27" name="Picture 26">
            <a:extLst>
              <a:ext uri="{FF2B5EF4-FFF2-40B4-BE49-F238E27FC236}">
                <a16:creationId xmlns:a16="http://schemas.microsoft.com/office/drawing/2014/main" id="{F7DE885E-E4F4-426C-BA29-8AC8355A8781}"/>
              </a:ext>
            </a:extLst>
          </p:cNvPr>
          <p:cNvPicPr>
            <a:picLocks noChangeAspect="1"/>
          </p:cNvPicPr>
          <p:nvPr/>
        </p:nvPicPr>
        <p:blipFill>
          <a:blip r:embed="rId3"/>
          <a:srcRect l="23160" t="37637" r="62840" b="42778"/>
          <a:stretch>
            <a:fillRect/>
          </a:stretch>
        </p:blipFill>
        <p:spPr>
          <a:xfrm>
            <a:off x="4233772" y="3416861"/>
            <a:ext cx="1838879" cy="1057770"/>
          </a:xfrm>
          <a:custGeom>
            <a:avLst/>
            <a:gdLst>
              <a:gd name="connsiteX0" fmla="*/ 179670 w 1450092"/>
              <a:gd name="connsiteY0" fmla="*/ 601 h 834130"/>
              <a:gd name="connsiteX1" fmla="*/ 1341878 w 1450092"/>
              <a:gd name="connsiteY1" fmla="*/ 116404 h 834130"/>
              <a:gd name="connsiteX2" fmla="*/ 1449492 w 1450092"/>
              <a:gd name="connsiteY2" fmla="*/ 247837 h 834130"/>
              <a:gd name="connsiteX3" fmla="*/ 1401856 w 1450092"/>
              <a:gd name="connsiteY3" fmla="*/ 725916 h 834130"/>
              <a:gd name="connsiteX4" fmla="*/ 1270423 w 1450092"/>
              <a:gd name="connsiteY4" fmla="*/ 833530 h 834130"/>
              <a:gd name="connsiteX5" fmla="*/ 108215 w 1450092"/>
              <a:gd name="connsiteY5" fmla="*/ 717727 h 834130"/>
              <a:gd name="connsiteX6" fmla="*/ 601 w 1450092"/>
              <a:gd name="connsiteY6" fmla="*/ 586295 h 834130"/>
              <a:gd name="connsiteX7" fmla="*/ 48238 w 1450092"/>
              <a:gd name="connsiteY7" fmla="*/ 108215 h 834130"/>
              <a:gd name="connsiteX8" fmla="*/ 179670 w 1450092"/>
              <a:gd name="connsiteY8" fmla="*/ 601 h 83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0092" h="834130">
                <a:moveTo>
                  <a:pt x="179670" y="601"/>
                </a:moveTo>
                <a:lnTo>
                  <a:pt x="1341878" y="116404"/>
                </a:lnTo>
                <a:cubicBezTo>
                  <a:pt x="1407889" y="122982"/>
                  <a:pt x="1456069" y="181826"/>
                  <a:pt x="1449492" y="247837"/>
                </a:cubicBezTo>
                <a:lnTo>
                  <a:pt x="1401856" y="725916"/>
                </a:lnTo>
                <a:cubicBezTo>
                  <a:pt x="1395278" y="791928"/>
                  <a:pt x="1336434" y="840108"/>
                  <a:pt x="1270423" y="833530"/>
                </a:cubicBezTo>
                <a:lnTo>
                  <a:pt x="108215" y="717727"/>
                </a:lnTo>
                <a:cubicBezTo>
                  <a:pt x="42204" y="711150"/>
                  <a:pt x="-5976" y="652306"/>
                  <a:pt x="601" y="586295"/>
                </a:cubicBezTo>
                <a:lnTo>
                  <a:pt x="48238" y="108215"/>
                </a:lnTo>
                <a:cubicBezTo>
                  <a:pt x="54815" y="42204"/>
                  <a:pt x="113659" y="-5976"/>
                  <a:pt x="179670" y="601"/>
                </a:cubicBezTo>
                <a:close/>
              </a:path>
            </a:pathLst>
          </a:custGeom>
        </p:spPr>
      </p:pic>
      <p:pic>
        <p:nvPicPr>
          <p:cNvPr id="30" name="Picture 29">
            <a:extLst>
              <a:ext uri="{FF2B5EF4-FFF2-40B4-BE49-F238E27FC236}">
                <a16:creationId xmlns:a16="http://schemas.microsoft.com/office/drawing/2014/main" id="{33C281BA-7961-4F46-9C92-C608B1128BA2}"/>
              </a:ext>
            </a:extLst>
          </p:cNvPr>
          <p:cNvPicPr>
            <a:picLocks noChangeAspect="1"/>
          </p:cNvPicPr>
          <p:nvPr/>
        </p:nvPicPr>
        <p:blipFill>
          <a:blip r:embed="rId3"/>
          <a:srcRect l="60594" t="33006" r="20519" b="41989"/>
          <a:stretch>
            <a:fillRect/>
          </a:stretch>
        </p:blipFill>
        <p:spPr>
          <a:xfrm>
            <a:off x="5807124" y="2291657"/>
            <a:ext cx="2480695" cy="1350489"/>
          </a:xfrm>
          <a:custGeom>
            <a:avLst/>
            <a:gdLst>
              <a:gd name="connsiteX0" fmla="*/ 1752942 w 1956212"/>
              <a:gd name="connsiteY0" fmla="*/ 1031 h 1064961"/>
              <a:gd name="connsiteX1" fmla="*/ 1841793 w 1956212"/>
              <a:gd name="connsiteY1" fmla="*/ 79672 h 1064961"/>
              <a:gd name="connsiteX2" fmla="*/ 1952553 w 1956212"/>
              <a:gd name="connsiteY2" fmla="*/ 494473 h 1064961"/>
              <a:gd name="connsiteX3" fmla="*/ 1876541 w 1956212"/>
              <a:gd name="connsiteY3" fmla="*/ 625867 h 1064961"/>
              <a:gd name="connsiteX4" fmla="*/ 245813 w 1956212"/>
              <a:gd name="connsiteY4" fmla="*/ 1061302 h 1064961"/>
              <a:gd name="connsiteX5" fmla="*/ 114419 w 1956212"/>
              <a:gd name="connsiteY5" fmla="*/ 985290 h 1064961"/>
              <a:gd name="connsiteX6" fmla="*/ 3660 w 1956212"/>
              <a:gd name="connsiteY6" fmla="*/ 570489 h 1064961"/>
              <a:gd name="connsiteX7" fmla="*/ 79672 w 1956212"/>
              <a:gd name="connsiteY7" fmla="*/ 439096 h 1064961"/>
              <a:gd name="connsiteX8" fmla="*/ 1710400 w 1956212"/>
              <a:gd name="connsiteY8" fmla="*/ 3660 h 1064961"/>
              <a:gd name="connsiteX9" fmla="*/ 1752942 w 1956212"/>
              <a:gd name="connsiteY9" fmla="*/ 1031 h 106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6212" h="1064961">
                <a:moveTo>
                  <a:pt x="1752942" y="1031"/>
                </a:moveTo>
                <a:cubicBezTo>
                  <a:pt x="1794366" y="6836"/>
                  <a:pt x="1830323" y="36717"/>
                  <a:pt x="1841793" y="79672"/>
                </a:cubicBezTo>
                <a:lnTo>
                  <a:pt x="1952553" y="494473"/>
                </a:lnTo>
                <a:cubicBezTo>
                  <a:pt x="1967846" y="551747"/>
                  <a:pt x="1933814" y="610574"/>
                  <a:pt x="1876541" y="625867"/>
                </a:cubicBezTo>
                <a:lnTo>
                  <a:pt x="245813" y="1061302"/>
                </a:lnTo>
                <a:cubicBezTo>
                  <a:pt x="188539" y="1076595"/>
                  <a:pt x="129713" y="1042564"/>
                  <a:pt x="114419" y="985290"/>
                </a:cubicBezTo>
                <a:lnTo>
                  <a:pt x="3660" y="570489"/>
                </a:lnTo>
                <a:cubicBezTo>
                  <a:pt x="-11633" y="513216"/>
                  <a:pt x="22398" y="454389"/>
                  <a:pt x="79672" y="439096"/>
                </a:cubicBezTo>
                <a:lnTo>
                  <a:pt x="1710400" y="3660"/>
                </a:lnTo>
                <a:cubicBezTo>
                  <a:pt x="1724718" y="-163"/>
                  <a:pt x="1739134" y="-904"/>
                  <a:pt x="1752942" y="1031"/>
                </a:cubicBezTo>
                <a:close/>
              </a:path>
            </a:pathLst>
          </a:custGeom>
        </p:spPr>
      </p:pic>
      <p:pic>
        <p:nvPicPr>
          <p:cNvPr id="31" name="Picture 30">
            <a:extLst>
              <a:ext uri="{FF2B5EF4-FFF2-40B4-BE49-F238E27FC236}">
                <a16:creationId xmlns:a16="http://schemas.microsoft.com/office/drawing/2014/main" id="{BB2E09AA-2BE4-4E21-B417-174858FB1DC1}"/>
              </a:ext>
            </a:extLst>
          </p:cNvPr>
          <p:cNvPicPr>
            <a:picLocks noChangeAspect="1"/>
          </p:cNvPicPr>
          <p:nvPr/>
        </p:nvPicPr>
        <p:blipFill>
          <a:blip r:embed="rId3"/>
          <a:srcRect l="42311" t="24604" r="36202" b="48701"/>
          <a:stretch>
            <a:fillRect/>
          </a:stretch>
        </p:blipFill>
        <p:spPr>
          <a:xfrm>
            <a:off x="3925518" y="1769459"/>
            <a:ext cx="2822335" cy="1441714"/>
          </a:xfrm>
          <a:custGeom>
            <a:avLst/>
            <a:gdLst>
              <a:gd name="connsiteX0" fmla="*/ 2022350 w 2225620"/>
              <a:gd name="connsiteY0" fmla="*/ 1031 h 1136898"/>
              <a:gd name="connsiteX1" fmla="*/ 2111202 w 2225620"/>
              <a:gd name="connsiteY1" fmla="*/ 79672 h 1136898"/>
              <a:gd name="connsiteX2" fmla="*/ 2221961 w 2225620"/>
              <a:gd name="connsiteY2" fmla="*/ 494473 h 1136898"/>
              <a:gd name="connsiteX3" fmla="*/ 2145949 w 2225620"/>
              <a:gd name="connsiteY3" fmla="*/ 625866 h 1136898"/>
              <a:gd name="connsiteX4" fmla="*/ 245813 w 2225620"/>
              <a:gd name="connsiteY4" fmla="*/ 1133239 h 1136898"/>
              <a:gd name="connsiteX5" fmla="*/ 114420 w 2225620"/>
              <a:gd name="connsiteY5" fmla="*/ 1057227 h 1136898"/>
              <a:gd name="connsiteX6" fmla="*/ 3660 w 2225620"/>
              <a:gd name="connsiteY6" fmla="*/ 642425 h 1136898"/>
              <a:gd name="connsiteX7" fmla="*/ 79672 w 2225620"/>
              <a:gd name="connsiteY7" fmla="*/ 511032 h 1136898"/>
              <a:gd name="connsiteX8" fmla="*/ 1979808 w 2225620"/>
              <a:gd name="connsiteY8" fmla="*/ 3660 h 1136898"/>
              <a:gd name="connsiteX9" fmla="*/ 2022350 w 2225620"/>
              <a:gd name="connsiteY9" fmla="*/ 1031 h 113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5620" h="1136898">
                <a:moveTo>
                  <a:pt x="2022350" y="1031"/>
                </a:moveTo>
                <a:cubicBezTo>
                  <a:pt x="2063775" y="6835"/>
                  <a:pt x="2099732" y="36717"/>
                  <a:pt x="2111202" y="79672"/>
                </a:cubicBezTo>
                <a:lnTo>
                  <a:pt x="2221961" y="494473"/>
                </a:lnTo>
                <a:cubicBezTo>
                  <a:pt x="2237254" y="551746"/>
                  <a:pt x="2203223" y="610573"/>
                  <a:pt x="2145949" y="625866"/>
                </a:cubicBezTo>
                <a:lnTo>
                  <a:pt x="245813" y="1133239"/>
                </a:lnTo>
                <a:cubicBezTo>
                  <a:pt x="188540" y="1148532"/>
                  <a:pt x="129713" y="1114500"/>
                  <a:pt x="114420" y="1057227"/>
                </a:cubicBezTo>
                <a:lnTo>
                  <a:pt x="3660" y="642425"/>
                </a:lnTo>
                <a:cubicBezTo>
                  <a:pt x="-11633" y="585152"/>
                  <a:pt x="22399" y="526325"/>
                  <a:pt x="79672" y="511032"/>
                </a:cubicBezTo>
                <a:lnTo>
                  <a:pt x="1979808" y="3660"/>
                </a:lnTo>
                <a:cubicBezTo>
                  <a:pt x="1994127" y="-163"/>
                  <a:pt x="2008542" y="-904"/>
                  <a:pt x="2022350" y="1031"/>
                </a:cubicBezTo>
                <a:close/>
              </a:path>
            </a:pathLst>
          </a:custGeom>
        </p:spPr>
      </p:pic>
      <p:pic>
        <p:nvPicPr>
          <p:cNvPr id="32" name="Picture 31">
            <a:extLst>
              <a:ext uri="{FF2B5EF4-FFF2-40B4-BE49-F238E27FC236}">
                <a16:creationId xmlns:a16="http://schemas.microsoft.com/office/drawing/2014/main" id="{5F6003A8-C875-4BE4-9F3D-91B806A11B8B}"/>
              </a:ext>
            </a:extLst>
          </p:cNvPr>
          <p:cNvPicPr>
            <a:picLocks noChangeAspect="1"/>
          </p:cNvPicPr>
          <p:nvPr/>
        </p:nvPicPr>
        <p:blipFill>
          <a:blip r:embed="rId3"/>
          <a:srcRect l="63896" t="12499" r="22777" b="66997"/>
          <a:stretch>
            <a:fillRect/>
          </a:stretch>
        </p:blipFill>
        <p:spPr>
          <a:xfrm>
            <a:off x="6503708" y="893196"/>
            <a:ext cx="1750583" cy="1107375"/>
          </a:xfrm>
          <a:custGeom>
            <a:avLst/>
            <a:gdLst>
              <a:gd name="connsiteX0" fmla="*/ 181758 w 1380464"/>
              <a:gd name="connsiteY0" fmla="*/ 1729 h 873247"/>
              <a:gd name="connsiteX1" fmla="*/ 224372 w 1380464"/>
              <a:gd name="connsiteY1" fmla="*/ 2606 h 873247"/>
              <a:gd name="connsiteX2" fmla="*/ 1296508 w 1380464"/>
              <a:gd name="connsiteY2" fmla="*/ 242130 h 873247"/>
              <a:gd name="connsiteX3" fmla="*/ 1377859 w 1380464"/>
              <a:gd name="connsiteY3" fmla="*/ 370287 h 873247"/>
              <a:gd name="connsiteX4" fmla="*/ 1284250 w 1380464"/>
              <a:gd name="connsiteY4" fmla="*/ 789291 h 873247"/>
              <a:gd name="connsiteX5" fmla="*/ 1156094 w 1380464"/>
              <a:gd name="connsiteY5" fmla="*/ 870642 h 873247"/>
              <a:gd name="connsiteX6" fmla="*/ 83957 w 1380464"/>
              <a:gd name="connsiteY6" fmla="*/ 631118 h 873247"/>
              <a:gd name="connsiteX7" fmla="*/ 2606 w 1380464"/>
              <a:gd name="connsiteY7" fmla="*/ 502962 h 873247"/>
              <a:gd name="connsiteX8" fmla="*/ 96215 w 1380464"/>
              <a:gd name="connsiteY8" fmla="*/ 83957 h 873247"/>
              <a:gd name="connsiteX9" fmla="*/ 181758 w 1380464"/>
              <a:gd name="connsiteY9" fmla="*/ 1729 h 8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0464" h="873247">
                <a:moveTo>
                  <a:pt x="181758" y="1729"/>
                </a:moveTo>
                <a:cubicBezTo>
                  <a:pt x="195475" y="-772"/>
                  <a:pt x="209909" y="-625"/>
                  <a:pt x="224372" y="2606"/>
                </a:cubicBezTo>
                <a:lnTo>
                  <a:pt x="1296508" y="242130"/>
                </a:lnTo>
                <a:cubicBezTo>
                  <a:pt x="1354362" y="255055"/>
                  <a:pt x="1390784" y="312433"/>
                  <a:pt x="1377859" y="370287"/>
                </a:cubicBezTo>
                <a:lnTo>
                  <a:pt x="1284250" y="789291"/>
                </a:lnTo>
                <a:cubicBezTo>
                  <a:pt x="1271325" y="847145"/>
                  <a:pt x="1213947" y="883567"/>
                  <a:pt x="1156094" y="870642"/>
                </a:cubicBezTo>
                <a:lnTo>
                  <a:pt x="83957" y="631118"/>
                </a:lnTo>
                <a:cubicBezTo>
                  <a:pt x="26103" y="618193"/>
                  <a:pt x="-10319" y="560815"/>
                  <a:pt x="2606" y="502962"/>
                </a:cubicBezTo>
                <a:lnTo>
                  <a:pt x="96215" y="83957"/>
                </a:lnTo>
                <a:cubicBezTo>
                  <a:pt x="105909" y="40567"/>
                  <a:pt x="140608" y="9232"/>
                  <a:pt x="181758" y="1729"/>
                </a:cubicBezTo>
                <a:close/>
              </a:path>
            </a:pathLst>
          </a:custGeom>
        </p:spPr>
      </p:pic>
      <p:pic>
        <p:nvPicPr>
          <p:cNvPr id="37" name="Picture 36">
            <a:extLst>
              <a:ext uri="{FF2B5EF4-FFF2-40B4-BE49-F238E27FC236}">
                <a16:creationId xmlns:a16="http://schemas.microsoft.com/office/drawing/2014/main" id="{78FDCD48-4C2B-48AD-B49B-F80356F8C148}"/>
              </a:ext>
            </a:extLst>
          </p:cNvPr>
          <p:cNvPicPr>
            <a:picLocks noChangeAspect="1"/>
          </p:cNvPicPr>
          <p:nvPr/>
        </p:nvPicPr>
        <p:blipFill>
          <a:blip r:embed="rId3"/>
          <a:srcRect l="40120" t="1898" r="46491" b="76666"/>
          <a:stretch>
            <a:fillRect/>
          </a:stretch>
        </p:blipFill>
        <p:spPr>
          <a:xfrm>
            <a:off x="4313951" y="838200"/>
            <a:ext cx="1758700" cy="1157704"/>
          </a:xfrm>
          <a:custGeom>
            <a:avLst/>
            <a:gdLst>
              <a:gd name="connsiteX0" fmla="*/ 1183595 w 1386865"/>
              <a:gd name="connsiteY0" fmla="*/ 1031 h 912935"/>
              <a:gd name="connsiteX1" fmla="*/ 1272446 w 1386865"/>
              <a:gd name="connsiteY1" fmla="*/ 79672 h 912935"/>
              <a:gd name="connsiteX2" fmla="*/ 1383206 w 1386865"/>
              <a:gd name="connsiteY2" fmla="*/ 494474 h 912935"/>
              <a:gd name="connsiteX3" fmla="*/ 1307194 w 1386865"/>
              <a:gd name="connsiteY3" fmla="*/ 625867 h 912935"/>
              <a:gd name="connsiteX4" fmla="*/ 245813 w 1386865"/>
              <a:gd name="connsiteY4" fmla="*/ 909276 h 912935"/>
              <a:gd name="connsiteX5" fmla="*/ 114420 w 1386865"/>
              <a:gd name="connsiteY5" fmla="*/ 833264 h 912935"/>
              <a:gd name="connsiteX6" fmla="*/ 3660 w 1386865"/>
              <a:gd name="connsiteY6" fmla="*/ 418463 h 912935"/>
              <a:gd name="connsiteX7" fmla="*/ 79672 w 1386865"/>
              <a:gd name="connsiteY7" fmla="*/ 287069 h 912935"/>
              <a:gd name="connsiteX8" fmla="*/ 1141053 w 1386865"/>
              <a:gd name="connsiteY8" fmla="*/ 3660 h 912935"/>
              <a:gd name="connsiteX9" fmla="*/ 1183595 w 1386865"/>
              <a:gd name="connsiteY9" fmla="*/ 1031 h 91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6865" h="912935">
                <a:moveTo>
                  <a:pt x="1183595" y="1031"/>
                </a:moveTo>
                <a:cubicBezTo>
                  <a:pt x="1225019" y="6836"/>
                  <a:pt x="1260976" y="36717"/>
                  <a:pt x="1272446" y="79672"/>
                </a:cubicBezTo>
                <a:lnTo>
                  <a:pt x="1383206" y="494474"/>
                </a:lnTo>
                <a:cubicBezTo>
                  <a:pt x="1398499" y="551747"/>
                  <a:pt x="1364467" y="610574"/>
                  <a:pt x="1307194" y="625867"/>
                </a:cubicBezTo>
                <a:lnTo>
                  <a:pt x="245813" y="909276"/>
                </a:lnTo>
                <a:cubicBezTo>
                  <a:pt x="188540" y="924569"/>
                  <a:pt x="129713" y="890537"/>
                  <a:pt x="114420" y="833264"/>
                </a:cubicBezTo>
                <a:lnTo>
                  <a:pt x="3660" y="418463"/>
                </a:lnTo>
                <a:cubicBezTo>
                  <a:pt x="-11633" y="361189"/>
                  <a:pt x="22399" y="302362"/>
                  <a:pt x="79672" y="287069"/>
                </a:cubicBezTo>
                <a:lnTo>
                  <a:pt x="1141053" y="3660"/>
                </a:lnTo>
                <a:cubicBezTo>
                  <a:pt x="1155371" y="-163"/>
                  <a:pt x="1169787" y="-904"/>
                  <a:pt x="1183595" y="1031"/>
                </a:cubicBezTo>
                <a:close/>
              </a:path>
            </a:pathLst>
          </a:custGeom>
        </p:spPr>
      </p:pic>
    </p:spTree>
    <p:extLst>
      <p:ext uri="{BB962C8B-B14F-4D97-AF65-F5344CB8AC3E}">
        <p14:creationId xmlns:p14="http://schemas.microsoft.com/office/powerpoint/2010/main" val="19088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1.48148E-6 L -0.33216 0.41574 " pathEditMode="relative" rAng="0" ptsTypes="AA">
                                      <p:cBhvr>
                                        <p:cTn id="6" dur="2000" fill="hold"/>
                                        <p:tgtEl>
                                          <p:spTgt spid="37"/>
                                        </p:tgtEl>
                                        <p:attrNameLst>
                                          <p:attrName>ppt_x</p:attrName>
                                          <p:attrName>ppt_y</p:attrName>
                                        </p:attrNameLst>
                                      </p:cBhvr>
                                      <p:rCtr x="-16615" y="2078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66667E-6 3.7037E-7 L 0.28203 0.40023 " pathEditMode="relative" rAng="0" ptsTypes="AA">
                                      <p:cBhvr>
                                        <p:cTn id="10" dur="2000" fill="hold"/>
                                        <p:tgtEl>
                                          <p:spTgt spid="32"/>
                                        </p:tgtEl>
                                        <p:attrNameLst>
                                          <p:attrName>ppt_x</p:attrName>
                                          <p:attrName>ppt_y</p:attrName>
                                        </p:attrNameLst>
                                      </p:cBhvr>
                                      <p:rCtr x="14102" y="200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16667E-7 -4.44444E-6 L -0.30651 0.4257 " pathEditMode="relative" rAng="0" ptsTypes="AA">
                                      <p:cBhvr>
                                        <p:cTn id="14" dur="2000" fill="hold"/>
                                        <p:tgtEl>
                                          <p:spTgt spid="31"/>
                                        </p:tgtEl>
                                        <p:attrNameLst>
                                          <p:attrName>ppt_x</p:attrName>
                                          <p:attrName>ppt_y</p:attrName>
                                        </p:attrNameLst>
                                      </p:cBhvr>
                                      <p:rCtr x="-15326" y="2127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9167E-6 1.11111E-6 L 0.30326 0.38171 " pathEditMode="relative" rAng="0" ptsTypes="AA">
                                      <p:cBhvr>
                                        <p:cTn id="18" dur="2000" fill="hold"/>
                                        <p:tgtEl>
                                          <p:spTgt spid="30"/>
                                        </p:tgtEl>
                                        <p:attrNameLst>
                                          <p:attrName>ppt_x</p:attrName>
                                          <p:attrName>ppt_y</p:attrName>
                                        </p:attrNameLst>
                                      </p:cBhvr>
                                      <p:rCtr x="15156" y="1907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5E-6 -1.48148E-6 L 0.30859 0.03634 " pathEditMode="relative" rAng="0" ptsTypes="AA">
                                      <p:cBhvr>
                                        <p:cTn id="22" dur="2000" fill="hold"/>
                                        <p:tgtEl>
                                          <p:spTgt spid="27"/>
                                        </p:tgtEl>
                                        <p:attrNameLst>
                                          <p:attrName>ppt_x</p:attrName>
                                          <p:attrName>ppt_y</p:attrName>
                                        </p:attrNameLst>
                                      </p:cBhvr>
                                      <p:rCtr x="15430" y="180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33333E-6 2.96296E-6 L -0.32292 0.08171 " pathEditMode="relative" rAng="0" ptsTypes="AA">
                                      <p:cBhvr>
                                        <p:cTn id="26" dur="2000" fill="hold"/>
                                        <p:tgtEl>
                                          <p:spTgt spid="24"/>
                                        </p:tgtEl>
                                        <p:attrNameLst>
                                          <p:attrName>ppt_x</p:attrName>
                                          <p:attrName>ppt_y</p:attrName>
                                        </p:attrNameLst>
                                      </p:cBhvr>
                                      <p:rCtr x="-16146" y="407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2.70833E-6 -1.48148E-6 L 0.15326 0.04769 " pathEditMode="relative" rAng="0" ptsTypes="AA">
                                      <p:cBhvr>
                                        <p:cTn id="30" dur="2000" fill="hold"/>
                                        <p:tgtEl>
                                          <p:spTgt spid="33"/>
                                        </p:tgtEl>
                                        <p:attrNameLst>
                                          <p:attrName>ppt_x</p:attrName>
                                          <p:attrName>ppt_y</p:attrName>
                                        </p:attrNameLst>
                                      </p:cBhvr>
                                      <p:rCtr x="7656" y="23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8484F7-562C-4BA9-A359-F0DEF9CC2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0650"/>
            <a:ext cx="685800" cy="657461"/>
          </a:xfrm>
          <a:prstGeom prst="rect">
            <a:avLst/>
          </a:prstGeom>
        </p:spPr>
      </p:pic>
      <p:sp>
        <p:nvSpPr>
          <p:cNvPr id="14" name="TextBox 13">
            <a:extLst>
              <a:ext uri="{FF2B5EF4-FFF2-40B4-BE49-F238E27FC236}">
                <a16:creationId xmlns:a16="http://schemas.microsoft.com/office/drawing/2014/main" id="{547991EF-C4F5-4BEB-8487-FE8121F1B899}"/>
              </a:ext>
            </a:extLst>
          </p:cNvPr>
          <p:cNvSpPr txBox="1"/>
          <p:nvPr/>
        </p:nvSpPr>
        <p:spPr>
          <a:xfrm>
            <a:off x="1016000" y="228600"/>
            <a:ext cx="10718800" cy="1384995"/>
          </a:xfrm>
          <a:prstGeom prst="rect">
            <a:avLst/>
          </a:prstGeom>
          <a:noFill/>
        </p:spPr>
        <p:txBody>
          <a:bodyPr wrap="square">
            <a:spAutoFit/>
          </a:bodyPr>
          <a:lstStyle/>
          <a:p>
            <a:pPr algn="just"/>
            <a:r>
              <a:rPr lang="en-US" sz="4400" b="1">
                <a:solidFill>
                  <a:srgbClr val="F65E00"/>
                </a:solidFill>
                <a:latin typeface="HP-167" panose="020B0803050302020204" pitchFamily="34" charset="0"/>
                <a:ea typeface="Arial-Rounded" panose="020B0500000000000000" pitchFamily="34" charset="0"/>
                <a:cs typeface="Arial-Rounded" panose="020B0500000000000000" pitchFamily="34" charset="0"/>
              </a:rPr>
              <a:t>14. </a:t>
            </a:r>
            <a:r>
              <a:rPr lang="vi-VN" sz="4000" b="1" i="0">
                <a:solidFill>
                  <a:srgbClr val="157F93"/>
                </a:solidFill>
                <a:effectLst/>
                <a:latin typeface="+mj-lt"/>
              </a:rPr>
              <a:t>Viết 3 – 4 câu giới thiệu một đồ chơi hoặc một đồ dùng gia đình.</a:t>
            </a:r>
            <a:endParaRPr lang="vi-VN" sz="4000">
              <a:solidFill>
                <a:srgbClr val="157F93"/>
              </a:solidFill>
              <a:latin typeface="+mj-lt"/>
            </a:endParaRPr>
          </a:p>
        </p:txBody>
      </p:sp>
      <p:sp>
        <p:nvSpPr>
          <p:cNvPr id="8" name="TextBox 7">
            <a:extLst>
              <a:ext uri="{FF2B5EF4-FFF2-40B4-BE49-F238E27FC236}">
                <a16:creationId xmlns:a16="http://schemas.microsoft.com/office/drawing/2014/main" id="{A306628B-758D-4DB5-849F-EEE83BDDC0F4}"/>
              </a:ext>
            </a:extLst>
          </p:cNvPr>
          <p:cNvSpPr txBox="1"/>
          <p:nvPr/>
        </p:nvSpPr>
        <p:spPr>
          <a:xfrm>
            <a:off x="305408" y="1676400"/>
            <a:ext cx="554477" cy="523220"/>
          </a:xfrm>
          <a:prstGeom prst="rect">
            <a:avLst/>
          </a:prstGeom>
          <a:noFill/>
        </p:spPr>
        <p:txBody>
          <a:bodyPr wrap="square" rtlCol="0">
            <a:spAutoFit/>
          </a:bodyPr>
          <a:lstStyle/>
          <a:p>
            <a:r>
              <a:rPr lang="en-US" sz="2800" b="1" dirty="0">
                <a:solidFill>
                  <a:srgbClr val="F65E00"/>
                </a:solidFill>
                <a:latin typeface="Arial-Rounded" panose="020B0500000000000000" pitchFamily="34" charset="0"/>
                <a:ea typeface="Arial-Rounded" panose="020B0500000000000000" pitchFamily="34" charset="0"/>
                <a:cs typeface="Arial-Rounded" panose="020B0500000000000000" pitchFamily="34" charset="0"/>
              </a:rPr>
              <a:t>G:</a:t>
            </a:r>
          </a:p>
        </p:txBody>
      </p:sp>
      <p:cxnSp>
        <p:nvCxnSpPr>
          <p:cNvPr id="15" name="Straight Connector 14">
            <a:extLst>
              <a:ext uri="{FF2B5EF4-FFF2-40B4-BE49-F238E27FC236}">
                <a16:creationId xmlns:a16="http://schemas.microsoft.com/office/drawing/2014/main" id="{84B7546F-C45F-4120-8F37-EC9BE60C1AB7}"/>
              </a:ext>
            </a:extLst>
          </p:cNvPr>
          <p:cNvCxnSpPr>
            <a:cxnSpLocks/>
          </p:cNvCxnSpPr>
          <p:nvPr/>
        </p:nvCxnSpPr>
        <p:spPr>
          <a:xfrm>
            <a:off x="6096000" y="3039585"/>
            <a:ext cx="0" cy="490132"/>
          </a:xfrm>
          <a:prstGeom prst="line">
            <a:avLst/>
          </a:prstGeom>
          <a:ln w="57150">
            <a:solidFill>
              <a:srgbClr val="FF544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8FFCB5-830A-43C8-BA61-3CE588D7C44D}"/>
              </a:ext>
            </a:extLst>
          </p:cNvPr>
          <p:cNvCxnSpPr>
            <a:cxnSpLocks/>
          </p:cNvCxnSpPr>
          <p:nvPr/>
        </p:nvCxnSpPr>
        <p:spPr>
          <a:xfrm>
            <a:off x="3403870" y="4565333"/>
            <a:ext cx="947888" cy="0"/>
          </a:xfrm>
          <a:prstGeom prst="line">
            <a:avLst/>
          </a:prstGeom>
          <a:ln w="57150">
            <a:solidFill>
              <a:srgbClr val="FF544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C49AEF-348C-4CB4-A4CD-C2205A6058A9}"/>
              </a:ext>
            </a:extLst>
          </p:cNvPr>
          <p:cNvCxnSpPr>
            <a:cxnSpLocks/>
          </p:cNvCxnSpPr>
          <p:nvPr/>
        </p:nvCxnSpPr>
        <p:spPr>
          <a:xfrm>
            <a:off x="7807867" y="4570756"/>
            <a:ext cx="999518" cy="0"/>
          </a:xfrm>
          <a:prstGeom prst="line">
            <a:avLst/>
          </a:prstGeom>
          <a:ln w="57150">
            <a:solidFill>
              <a:srgbClr val="FF544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AFAC1AB-E70E-4F66-A4BC-90ADD7CCFC38}"/>
              </a:ext>
            </a:extLst>
          </p:cNvPr>
          <p:cNvGrpSpPr/>
          <p:nvPr/>
        </p:nvGrpSpPr>
        <p:grpSpPr>
          <a:xfrm>
            <a:off x="4209643" y="3386786"/>
            <a:ext cx="3772711" cy="2687938"/>
            <a:chOff x="4171543" y="3800516"/>
            <a:chExt cx="3772711" cy="2687938"/>
          </a:xfrm>
        </p:grpSpPr>
        <p:pic>
          <p:nvPicPr>
            <p:cNvPr id="20" name="Picture 19" descr="Shape, rectangle&#10;&#10;Description automatically generated">
              <a:extLst>
                <a:ext uri="{FF2B5EF4-FFF2-40B4-BE49-F238E27FC236}">
                  <a16:creationId xmlns:a16="http://schemas.microsoft.com/office/drawing/2014/main" id="{32622EBC-14BC-4BEA-80D7-7EB1E4A4B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1543" y="3800516"/>
              <a:ext cx="3772711" cy="2687938"/>
            </a:xfrm>
            <a:prstGeom prst="rect">
              <a:avLst/>
            </a:prstGeom>
          </p:spPr>
        </p:pic>
        <p:sp>
          <p:nvSpPr>
            <p:cNvPr id="21" name="TextBox 20">
              <a:extLst>
                <a:ext uri="{FF2B5EF4-FFF2-40B4-BE49-F238E27FC236}">
                  <a16:creationId xmlns:a16="http://schemas.microsoft.com/office/drawing/2014/main" id="{2092C7CF-83BA-4024-B77B-277A3B95F6AA}"/>
                </a:ext>
              </a:extLst>
            </p:cNvPr>
            <p:cNvSpPr txBox="1"/>
            <p:nvPr/>
          </p:nvSpPr>
          <p:spPr>
            <a:xfrm>
              <a:off x="4655721" y="3985224"/>
              <a:ext cx="2879209" cy="2308324"/>
            </a:xfrm>
            <a:prstGeom prst="rect">
              <a:avLst/>
            </a:prstGeom>
            <a:noFill/>
          </p:spPr>
          <p:txBody>
            <a:bodyPr wrap="square" rtlCol="0">
              <a:spAutoFit/>
            </a:bodyPr>
            <a:lstStyle/>
            <a:p>
              <a:pPr algn="ctr"/>
              <a:r>
                <a:rPr lang="en-US" sz="3600">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Giới thiệu một đồ chơi hoặc một đồ dùng gia đình</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6E047F18-8308-402A-B36E-8C6D34C10023}"/>
              </a:ext>
            </a:extLst>
          </p:cNvPr>
          <p:cNvGrpSpPr/>
          <p:nvPr/>
        </p:nvGrpSpPr>
        <p:grpSpPr>
          <a:xfrm>
            <a:off x="3843359" y="1666119"/>
            <a:ext cx="4510898" cy="1453170"/>
            <a:chOff x="3909202" y="2090130"/>
            <a:chExt cx="4297396" cy="1453170"/>
          </a:xfrm>
        </p:grpSpPr>
        <p:pic>
          <p:nvPicPr>
            <p:cNvPr id="23" name="Picture 22" descr="A yellow circle with a black background&#10;&#10;Description automatically generated with medium confidence">
              <a:extLst>
                <a:ext uri="{FF2B5EF4-FFF2-40B4-BE49-F238E27FC236}">
                  <a16:creationId xmlns:a16="http://schemas.microsoft.com/office/drawing/2014/main" id="{B2523E42-9CC3-4586-8E1E-490D26E542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9202" y="2090130"/>
              <a:ext cx="4297396" cy="1453170"/>
            </a:xfrm>
            <a:prstGeom prst="rect">
              <a:avLst/>
            </a:prstGeom>
          </p:spPr>
        </p:pic>
        <p:sp>
          <p:nvSpPr>
            <p:cNvPr id="24" name="TextBox 23">
              <a:extLst>
                <a:ext uri="{FF2B5EF4-FFF2-40B4-BE49-F238E27FC236}">
                  <a16:creationId xmlns:a16="http://schemas.microsoft.com/office/drawing/2014/main" id="{B5E16A64-DDC3-425B-980F-BD6E4844B5B1}"/>
                </a:ext>
              </a:extLst>
            </p:cNvPr>
            <p:cNvSpPr txBox="1"/>
            <p:nvPr/>
          </p:nvSpPr>
          <p:spPr>
            <a:xfrm>
              <a:off x="4313658" y="2296120"/>
              <a:ext cx="3437611" cy="1077218"/>
            </a:xfrm>
            <a:prstGeom prst="rect">
              <a:avLst/>
            </a:prstGeom>
            <a:noFill/>
          </p:spPr>
          <p:txBody>
            <a:bodyPr wrap="square" rtlCol="0">
              <a:spAutoFit/>
            </a:bodyPr>
            <a:lstStyle/>
            <a:p>
              <a:pPr algn="ctr"/>
              <a:r>
                <a:rPr lang="en-US" sz="320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a:t>
              </a:r>
              <a:r>
                <a:rPr lang="en-US" sz="3200">
                  <a:solidFill>
                    <a:schemeClr val="bg2">
                      <a:lumMod val="10000"/>
                    </a:schemeClr>
                  </a:solidFill>
                  <a:latin typeface="Arial" panose="020B0604020202020204" pitchFamily="34" charset="0"/>
                  <a:ea typeface="Arial-Rounded" panose="020B0500000000000000" pitchFamily="34" charset="0"/>
                  <a:cs typeface="Arial" panose="020B0604020202020204" pitchFamily="34" charset="0"/>
                </a:rPr>
                <a:t>1</a:t>
              </a:r>
              <a:r>
                <a:rPr lang="en-US" sz="320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 Đồ vật em muốn giới thiệu là gì?</a:t>
              </a:r>
              <a:endParaRPr lang="en-US" sz="320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Group 24">
            <a:extLst>
              <a:ext uri="{FF2B5EF4-FFF2-40B4-BE49-F238E27FC236}">
                <a16:creationId xmlns:a16="http://schemas.microsoft.com/office/drawing/2014/main" id="{A7C0839C-EB45-42F3-8252-6C2F3431C91B}"/>
              </a:ext>
            </a:extLst>
          </p:cNvPr>
          <p:cNvGrpSpPr/>
          <p:nvPr/>
        </p:nvGrpSpPr>
        <p:grpSpPr>
          <a:xfrm>
            <a:off x="8230511" y="3491819"/>
            <a:ext cx="3801081" cy="2140092"/>
            <a:chOff x="8352819" y="3530296"/>
            <a:chExt cx="3437612" cy="1983134"/>
          </a:xfrm>
        </p:grpSpPr>
        <p:pic>
          <p:nvPicPr>
            <p:cNvPr id="26" name="Picture 25" descr="A yellow circle with a black background&#10;&#10;Description automatically generated with medium confidence">
              <a:extLst>
                <a:ext uri="{FF2B5EF4-FFF2-40B4-BE49-F238E27FC236}">
                  <a16:creationId xmlns:a16="http://schemas.microsoft.com/office/drawing/2014/main" id="{DEB1191D-EDBB-422B-97C1-B5EA92F53E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2819" y="3530296"/>
              <a:ext cx="3437612" cy="1983134"/>
            </a:xfrm>
            <a:prstGeom prst="rect">
              <a:avLst/>
            </a:prstGeom>
          </p:spPr>
        </p:pic>
        <p:sp>
          <p:nvSpPr>
            <p:cNvPr id="27" name="TextBox 26">
              <a:extLst>
                <a:ext uri="{FF2B5EF4-FFF2-40B4-BE49-F238E27FC236}">
                  <a16:creationId xmlns:a16="http://schemas.microsoft.com/office/drawing/2014/main" id="{3F71AAC9-4D90-435F-89B9-59BDD418220B}"/>
                </a:ext>
              </a:extLst>
            </p:cNvPr>
            <p:cNvSpPr txBox="1"/>
            <p:nvPr/>
          </p:nvSpPr>
          <p:spPr>
            <a:xfrm>
              <a:off x="8490566" y="4107587"/>
              <a:ext cx="3031453" cy="998213"/>
            </a:xfrm>
            <a:prstGeom prst="rect">
              <a:avLst/>
            </a:prstGeom>
            <a:noFill/>
          </p:spPr>
          <p:txBody>
            <a:bodyPr wrap="square" rtlCol="0">
              <a:spAutoFit/>
            </a:bodyPr>
            <a:lstStyle/>
            <a:p>
              <a:pPr algn="ctr"/>
              <a:r>
                <a:rPr lang="en-US" sz="3200" dirty="0">
                  <a:solidFill>
                    <a:schemeClr val="bg2">
                      <a:lumMod val="10000"/>
                    </a:schemeClr>
                  </a:solidFill>
                  <a:latin typeface="Arial" panose="020B0604020202020204" pitchFamily="34" charset="0"/>
                  <a:ea typeface="Arial-Rounded" panose="020B0500000000000000" pitchFamily="34" charset="0"/>
                  <a:cs typeface="Arial" panose="020B0604020202020204" pitchFamily="34" charset="0"/>
                </a:rPr>
                <a:t>(2</a:t>
              </a:r>
              <a:r>
                <a:rPr lang="en-US" sz="3200">
                  <a:solidFill>
                    <a:schemeClr val="bg2">
                      <a:lumMod val="10000"/>
                    </a:schemeClr>
                  </a:solidFill>
                  <a:latin typeface="Arial" panose="020B0604020202020204" pitchFamily="34" charset="0"/>
                  <a:ea typeface="Arial-Rounded" panose="020B0500000000000000" pitchFamily="34" charset="0"/>
                  <a:cs typeface="Arial" panose="020B0604020202020204" pitchFamily="34" charset="0"/>
                </a:rPr>
                <a:t>) </a:t>
              </a:r>
              <a:r>
                <a:rPr lang="en-US" sz="320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Đồ vật đó từ đâu mà có?</a:t>
              </a:r>
              <a:endParaRPr lang="en-US" sz="320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3681CADB-0FE1-4AEB-9254-94493665CD62}"/>
              </a:ext>
            </a:extLst>
          </p:cNvPr>
          <p:cNvGrpSpPr/>
          <p:nvPr/>
        </p:nvGrpSpPr>
        <p:grpSpPr>
          <a:xfrm>
            <a:off x="280482" y="3209037"/>
            <a:ext cx="3666820" cy="2687938"/>
            <a:chOff x="267308" y="3498954"/>
            <a:chExt cx="3437612" cy="2170886"/>
          </a:xfrm>
        </p:grpSpPr>
        <p:pic>
          <p:nvPicPr>
            <p:cNvPr id="33" name="Picture 32" descr="A yellow circle with a black background&#10;&#10;Description automatically generated with medium confidence">
              <a:extLst>
                <a:ext uri="{FF2B5EF4-FFF2-40B4-BE49-F238E27FC236}">
                  <a16:creationId xmlns:a16="http://schemas.microsoft.com/office/drawing/2014/main" id="{4260C813-A75F-4E2A-93BC-12837E434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308" y="3498954"/>
              <a:ext cx="3437612" cy="2170886"/>
            </a:xfrm>
            <a:prstGeom prst="rect">
              <a:avLst/>
            </a:prstGeom>
          </p:spPr>
        </p:pic>
        <p:sp>
          <p:nvSpPr>
            <p:cNvPr id="34" name="TextBox 33">
              <a:extLst>
                <a:ext uri="{FF2B5EF4-FFF2-40B4-BE49-F238E27FC236}">
                  <a16:creationId xmlns:a16="http://schemas.microsoft.com/office/drawing/2014/main" id="{7393EB47-4548-48C2-A76F-90BDE6490CAC}"/>
                </a:ext>
              </a:extLst>
            </p:cNvPr>
            <p:cNvSpPr txBox="1"/>
            <p:nvPr/>
          </p:nvSpPr>
          <p:spPr>
            <a:xfrm>
              <a:off x="539880" y="3972251"/>
              <a:ext cx="2781489" cy="1267720"/>
            </a:xfrm>
            <a:prstGeom prst="rect">
              <a:avLst/>
            </a:prstGeom>
            <a:noFill/>
          </p:spPr>
          <p:txBody>
            <a:bodyPr wrap="square" rtlCol="0">
              <a:spAutoFit/>
            </a:bodyPr>
            <a:lstStyle/>
            <a:p>
              <a:pPr algn="ctr"/>
              <a:r>
                <a:rPr lang="en-US" sz="3200">
                  <a:solidFill>
                    <a:schemeClr val="bg2">
                      <a:lumMod val="10000"/>
                    </a:schemeClr>
                  </a:solidFill>
                  <a:latin typeface="Arial" panose="020B0604020202020204" pitchFamily="34" charset="0"/>
                  <a:ea typeface="Arial-Rounded" panose="020B0500000000000000" pitchFamily="34" charset="0"/>
                  <a:cs typeface="Arial" panose="020B0604020202020204" pitchFamily="34" charset="0"/>
                </a:rPr>
                <a:t>(3) </a:t>
              </a:r>
              <a:r>
                <a:rPr lang="en-US" sz="320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Em có suy nghĩ gì về ích lợi của đồ vật đó?</a:t>
              </a:r>
              <a:endParaRPr lang="en-US" sz="320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01955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5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75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500"/>
                            </p:stCondLst>
                            <p:childTnLst>
                              <p:par>
                                <p:cTn id="29" presetID="21" presetClass="entr" presetSubtype="1"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heel(1)">
                                      <p:cBhvr>
                                        <p:cTn id="31" dur="175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par>
                          <p:cTn id="37" fill="hold">
                            <p:stCondLst>
                              <p:cond delay="500"/>
                            </p:stCondLst>
                            <p:childTnLst>
                              <p:par>
                                <p:cTn id="38" presetID="21" presetClass="entr" presetSubtype="1"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heel(1)">
                                      <p:cBhvr>
                                        <p:cTn id="40" dur="1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8">
            <a:extLst>
              <a:ext uri="{FF2B5EF4-FFF2-40B4-BE49-F238E27FC236}">
                <a16:creationId xmlns:a16="http://schemas.microsoft.com/office/drawing/2014/main" id="{2DA00175-974A-4587-9A8A-F9CDD1EECE57}"/>
              </a:ext>
            </a:extLst>
          </p:cNvPr>
          <p:cNvSpPr txBox="1"/>
          <p:nvPr/>
        </p:nvSpPr>
        <p:spPr>
          <a:xfrm>
            <a:off x="2819400" y="2151727"/>
            <a:ext cx="6201371" cy="2554545"/>
          </a:xfrm>
          <a:prstGeom prst="rect">
            <a:avLst/>
          </a:prstGeom>
          <a:noFill/>
        </p:spPr>
        <p:txBody>
          <a:bodyPr wrap="square" rtlCol="0">
            <a:spAutoFit/>
          </a:bodyPr>
          <a:lstStyle/>
          <a:p>
            <a:pPr algn="ctr"/>
            <a:r>
              <a:rPr lang="en-US" altLang="zh-CN" sz="8000" b="1">
                <a:ln w="28575">
                  <a:solidFill>
                    <a:srgbClr val="5080AB">
                      <a:alpha val="98000"/>
                    </a:srgbClr>
                  </a:solidFill>
                </a:ln>
                <a:solidFill>
                  <a:schemeClr val="bg1"/>
                </a:solidFill>
                <a:effectLst>
                  <a:outerShdw blurRad="38100" dist="38100" dir="2700000" algn="tl">
                    <a:srgbClr val="5080AB"/>
                  </a:outerShdw>
                </a:effectLst>
                <a:latin typeface="HP-167" panose="020B0803050302020204" pitchFamily="34" charset="0"/>
                <a:ea typeface="字魂59号-创粗黑" panose="00000500000000000000" pitchFamily="2" charset="-122"/>
                <a:cs typeface="+mn-ea"/>
                <a:sym typeface="字魂59号-创粗黑" panose="00000500000000000000" pitchFamily="2" charset="-122"/>
              </a:rPr>
              <a:t>CỦNG CỐ BÀI HỌC</a:t>
            </a:r>
            <a:endParaRPr lang="zh-CN" altLang="en-US" sz="8000" b="1" dirty="0">
              <a:ln w="28575">
                <a:solidFill>
                  <a:srgbClr val="5080AB">
                    <a:alpha val="98000"/>
                  </a:srgbClr>
                </a:solidFill>
              </a:ln>
              <a:solidFill>
                <a:schemeClr val="bg1"/>
              </a:solidFill>
              <a:effectLst>
                <a:outerShdw blurRad="38100" dist="38100" dir="2700000" algn="tl">
                  <a:srgbClr val="5080AB"/>
                </a:outerShdw>
              </a:effectLst>
              <a:latin typeface="HP-167" panose="020B0803050302020204" pitchFamily="34"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3277617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8">
            <a:extLst>
              <a:ext uri="{FF2B5EF4-FFF2-40B4-BE49-F238E27FC236}">
                <a16:creationId xmlns:a16="http://schemas.microsoft.com/office/drawing/2014/main" id="{2DA00175-974A-4587-9A8A-F9CDD1EECE57}"/>
              </a:ext>
            </a:extLst>
          </p:cNvPr>
          <p:cNvSpPr txBox="1"/>
          <p:nvPr/>
        </p:nvSpPr>
        <p:spPr>
          <a:xfrm>
            <a:off x="2995314" y="1851392"/>
            <a:ext cx="6201371" cy="1323439"/>
          </a:xfrm>
          <a:prstGeom prst="rect">
            <a:avLst/>
          </a:prstGeom>
          <a:noFill/>
        </p:spPr>
        <p:txBody>
          <a:bodyPr wrap="square" rtlCol="0">
            <a:spAutoFit/>
          </a:bodyPr>
          <a:lstStyle/>
          <a:p>
            <a:r>
              <a:rPr lang="en-US" altLang="zh-CN" sz="8000" b="1">
                <a:ln w="28575">
                  <a:solidFill>
                    <a:srgbClr val="5080AB">
                      <a:alpha val="98000"/>
                    </a:srgbClr>
                  </a:solidFill>
                </a:ln>
                <a:solidFill>
                  <a:schemeClr val="bg1"/>
                </a:solidFill>
                <a:effectLst>
                  <a:outerShdw blurRad="38100" dist="38100" dir="2700000" algn="tl">
                    <a:srgbClr val="5080AB"/>
                  </a:outerShdw>
                </a:effectLst>
                <a:latin typeface="HP-167" panose="020B0803050302020204" pitchFamily="34" charset="0"/>
                <a:ea typeface="字魂59号-创粗黑" panose="00000500000000000000" pitchFamily="2" charset="-122"/>
                <a:cs typeface="+mn-ea"/>
                <a:sym typeface="字魂59号-创粗黑" panose="00000500000000000000" pitchFamily="2" charset="-122"/>
              </a:rPr>
              <a:t>TIẾNG VIỆT</a:t>
            </a:r>
            <a:endParaRPr lang="zh-CN" altLang="en-US" sz="8000" b="1" dirty="0">
              <a:ln w="28575">
                <a:solidFill>
                  <a:srgbClr val="5080AB">
                    <a:alpha val="98000"/>
                  </a:srgbClr>
                </a:solidFill>
              </a:ln>
              <a:solidFill>
                <a:schemeClr val="bg1"/>
              </a:solidFill>
              <a:effectLst>
                <a:outerShdw blurRad="38100" dist="38100" dir="2700000" algn="tl">
                  <a:srgbClr val="5080AB"/>
                </a:outerShdw>
              </a:effectLst>
              <a:latin typeface="HP-167" panose="020B0803050302020204" pitchFamily="34" charset="0"/>
              <a:ea typeface="字魂59号-创粗黑" panose="00000500000000000000" pitchFamily="2" charset="-122"/>
              <a:cs typeface="+mn-ea"/>
              <a:sym typeface="字魂59号-创粗黑" panose="00000500000000000000" pitchFamily="2" charset="-122"/>
            </a:endParaRPr>
          </a:p>
        </p:txBody>
      </p:sp>
      <p:sp>
        <p:nvSpPr>
          <p:cNvPr id="6" name="7">
            <a:extLst>
              <a:ext uri="{FF2B5EF4-FFF2-40B4-BE49-F238E27FC236}">
                <a16:creationId xmlns:a16="http://schemas.microsoft.com/office/drawing/2014/main" id="{68216098-49AA-4FD1-ACF6-ADF5715C85C8}"/>
              </a:ext>
            </a:extLst>
          </p:cNvPr>
          <p:cNvSpPr/>
          <p:nvPr/>
        </p:nvSpPr>
        <p:spPr>
          <a:xfrm>
            <a:off x="2285998" y="3505200"/>
            <a:ext cx="7364517" cy="1015663"/>
          </a:xfrm>
          <a:prstGeom prst="rect">
            <a:avLst/>
          </a:prstGeom>
        </p:spPr>
        <p:txBody>
          <a:bodyPr wrap="none">
            <a:spAutoFit/>
          </a:bodyPr>
          <a:lstStyle/>
          <a:p>
            <a:r>
              <a:rPr kumimoji="1" lang="en-US" altLang="zh-CN" sz="6000" b="1">
                <a:solidFill>
                  <a:srgbClr val="157F93"/>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ÔN TẬP GIỮA HỌC KÌ 1</a:t>
            </a:r>
            <a:endParaRPr lang="zh-CN" altLang="en-US" sz="6000" b="1" dirty="0">
              <a:solidFill>
                <a:srgbClr val="157F93"/>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sp>
        <p:nvSpPr>
          <p:cNvPr id="7" name="7">
            <a:extLst>
              <a:ext uri="{FF2B5EF4-FFF2-40B4-BE49-F238E27FC236}">
                <a16:creationId xmlns:a16="http://schemas.microsoft.com/office/drawing/2014/main" id="{CC7115AB-9176-410E-BE58-75B6BF9F41D9}"/>
              </a:ext>
            </a:extLst>
          </p:cNvPr>
          <p:cNvSpPr/>
          <p:nvPr/>
        </p:nvSpPr>
        <p:spPr>
          <a:xfrm>
            <a:off x="4668060" y="4953000"/>
            <a:ext cx="2600392" cy="707886"/>
          </a:xfrm>
          <a:prstGeom prst="rect">
            <a:avLst/>
          </a:prstGeom>
        </p:spPr>
        <p:txBody>
          <a:bodyPr wrap="none">
            <a:spAutoFit/>
          </a:bodyPr>
          <a:lstStyle/>
          <a:p>
            <a:r>
              <a:rPr kumimoji="1" lang="en-US" altLang="zh-CN" sz="4000" b="1">
                <a:solidFill>
                  <a:schemeClr val="tx1">
                    <a:lumMod val="65000"/>
                    <a:lumOff val="35000"/>
                  </a:schemeClr>
                </a:solidFill>
                <a:effectLst>
                  <a:outerShdw blurRad="38100" dist="38100" dir="2700000" algn="tl">
                    <a:srgbClr val="000000">
                      <a:alpha val="43137"/>
                    </a:srgbClr>
                  </a:outerShdw>
                </a:effectLst>
                <a:latin typeface="HP-167" panose="020B0803050302020204" pitchFamily="34" charset="0"/>
                <a:ea typeface="Arial-Rounded" panose="020B0500000000000000" pitchFamily="34" charset="0"/>
                <a:cs typeface="Arial-Rounded" panose="020B0500000000000000" pitchFamily="34" charset="0"/>
                <a:sym typeface="字魂59号-创粗黑" panose="00000500000000000000" pitchFamily="2" charset="-122"/>
              </a:rPr>
              <a:t>Tiết 9 - 10</a:t>
            </a:r>
            <a:endParaRPr lang="zh-CN" altLang="en-US" sz="4000" b="1" dirty="0">
              <a:solidFill>
                <a:schemeClr val="tx1">
                  <a:lumMod val="65000"/>
                  <a:lumOff val="35000"/>
                </a:schemeClr>
              </a:solidFill>
              <a:effectLst>
                <a:outerShdw blurRad="38100" dist="38100" dir="2700000" algn="tl">
                  <a:srgbClr val="000000">
                    <a:alpha val="43137"/>
                  </a:srgbClr>
                </a:outerShdw>
              </a:effectLst>
              <a:latin typeface="HP-167" panose="020B0803050302020204"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grpSp>
        <p:nvGrpSpPr>
          <p:cNvPr id="8" name="28">
            <a:extLst>
              <a:ext uri="{FF2B5EF4-FFF2-40B4-BE49-F238E27FC236}">
                <a16:creationId xmlns:a16="http://schemas.microsoft.com/office/drawing/2014/main" id="{45BE8D9E-0897-40F0-9574-94C27905C7A5}"/>
              </a:ext>
            </a:extLst>
          </p:cNvPr>
          <p:cNvGrpSpPr/>
          <p:nvPr/>
        </p:nvGrpSpPr>
        <p:grpSpPr>
          <a:xfrm>
            <a:off x="76200" y="76200"/>
            <a:ext cx="1924050" cy="715029"/>
            <a:chOff x="3822937" y="2346157"/>
            <a:chExt cx="2485231" cy="872473"/>
          </a:xfrm>
        </p:grpSpPr>
        <p:sp>
          <p:nvSpPr>
            <p:cNvPr id="9" name="25">
              <a:extLst>
                <a:ext uri="{FF2B5EF4-FFF2-40B4-BE49-F238E27FC236}">
                  <a16:creationId xmlns:a16="http://schemas.microsoft.com/office/drawing/2014/main" id="{5E92CAB5-45D7-4ABF-ABED-2FC0FE2AAB94}"/>
                </a:ext>
              </a:extLst>
            </p:cNvPr>
            <p:cNvSpPr/>
            <p:nvPr/>
          </p:nvSpPr>
          <p:spPr>
            <a:xfrm>
              <a:off x="3822937" y="2346157"/>
              <a:ext cx="2362200" cy="761222"/>
            </a:xfrm>
            <a:prstGeom prst="roundRect">
              <a:avLst/>
            </a:prstGeom>
            <a:solidFill>
              <a:schemeClr val="bg1"/>
            </a:solidFill>
            <a:ln w="38100">
              <a:solidFill>
                <a:srgbClr val="C1E3E2"/>
              </a:solidFill>
            </a:ln>
            <a:effectLst>
              <a:outerShdw blurRad="76200" dist="50800" dir="600000" sx="101000" sy="101000" algn="ctr" rotWithShape="0">
                <a:srgbClr val="5080A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26">
              <a:extLst>
                <a:ext uri="{FF2B5EF4-FFF2-40B4-BE49-F238E27FC236}">
                  <a16:creationId xmlns:a16="http://schemas.microsoft.com/office/drawing/2014/main" id="{FF2AD47D-2FA3-49B7-876D-9CC1977B03BC}"/>
                </a:ext>
              </a:extLst>
            </p:cNvPr>
            <p:cNvSpPr txBox="1"/>
            <p:nvPr/>
          </p:nvSpPr>
          <p:spPr>
            <a:xfrm>
              <a:off x="3847543" y="2354873"/>
              <a:ext cx="2460625" cy="863757"/>
            </a:xfrm>
            <a:prstGeom prst="rect">
              <a:avLst/>
            </a:prstGeom>
            <a:noFill/>
          </p:spPr>
          <p:txBody>
            <a:bodyPr wrap="square" rtlCol="0">
              <a:spAutoFit/>
            </a:bodyPr>
            <a:lstStyle/>
            <a:p>
              <a:r>
                <a:rPr lang="en-US" altLang="zh-CN" sz="4000" b="1">
                  <a:ln w="28575">
                    <a:solidFill>
                      <a:srgbClr val="5080AB">
                        <a:alpha val="98000"/>
                      </a:srgbClr>
                    </a:solidFill>
                  </a:ln>
                  <a:solidFill>
                    <a:schemeClr val="bg1"/>
                  </a:solidFill>
                  <a:effectLst>
                    <a:outerShdw blurRad="38100" dist="38100" dir="2700000" algn="tl">
                      <a:srgbClr val="5080AB"/>
                    </a:outerShdw>
                  </a:effectLst>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TUẦN 9</a:t>
              </a:r>
              <a:endParaRPr lang="zh-CN" altLang="en-US" sz="4000" b="1" dirty="0">
                <a:ln w="28575">
                  <a:solidFill>
                    <a:srgbClr val="5080AB">
                      <a:alpha val="98000"/>
                    </a:srgbClr>
                  </a:solidFill>
                </a:ln>
                <a:solidFill>
                  <a:schemeClr val="bg1"/>
                </a:solidFill>
                <a:effectLst>
                  <a:outerShdw blurRad="38100" dist="38100" dir="2700000" algn="tl">
                    <a:srgbClr val="5080AB"/>
                  </a:outerShdw>
                </a:effectLst>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grpSp>
    </p:spTree>
    <p:extLst>
      <p:ext uri="{BB962C8B-B14F-4D97-AF65-F5344CB8AC3E}">
        <p14:creationId xmlns:p14="http://schemas.microsoft.com/office/powerpoint/2010/main" val="3103562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8484F7-562C-4BA9-A359-F0DEF9CC2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0650"/>
            <a:ext cx="685800" cy="657461"/>
          </a:xfrm>
          <a:prstGeom prst="rect">
            <a:avLst/>
          </a:prstGeom>
        </p:spPr>
      </p:pic>
      <p:sp>
        <p:nvSpPr>
          <p:cNvPr id="14" name="TextBox 13">
            <a:extLst>
              <a:ext uri="{FF2B5EF4-FFF2-40B4-BE49-F238E27FC236}">
                <a16:creationId xmlns:a16="http://schemas.microsoft.com/office/drawing/2014/main" id="{547991EF-C4F5-4BEB-8487-FE8121F1B899}"/>
              </a:ext>
            </a:extLst>
          </p:cNvPr>
          <p:cNvSpPr txBox="1"/>
          <p:nvPr/>
        </p:nvSpPr>
        <p:spPr>
          <a:xfrm>
            <a:off x="1016000" y="228600"/>
            <a:ext cx="10718800" cy="769441"/>
          </a:xfrm>
          <a:prstGeom prst="rect">
            <a:avLst/>
          </a:prstGeom>
          <a:noFill/>
        </p:spPr>
        <p:txBody>
          <a:bodyPr wrap="square">
            <a:spAutoFit/>
          </a:bodyPr>
          <a:lstStyle/>
          <a:p>
            <a:pPr algn="just"/>
            <a:r>
              <a:rPr lang="en-US" sz="4400" b="1">
                <a:solidFill>
                  <a:srgbClr val="F65E00"/>
                </a:solidFill>
                <a:latin typeface="HP-167" panose="020B0803050302020204" pitchFamily="34" charset="0"/>
                <a:ea typeface="Arial-Rounded" panose="020B0500000000000000" pitchFamily="34" charset="0"/>
                <a:cs typeface="Arial-Rounded" panose="020B0500000000000000" pitchFamily="34" charset="0"/>
              </a:rPr>
              <a:t>13. </a:t>
            </a:r>
            <a:r>
              <a:rPr lang="en-US" sz="4000" b="1">
                <a:solidFill>
                  <a:srgbClr val="157F93"/>
                </a:solidFill>
              </a:rPr>
              <a:t>Đọc câu chuyện sau:</a:t>
            </a:r>
            <a:endParaRPr lang="en-US" sz="4000">
              <a:solidFill>
                <a:srgbClr val="157F93"/>
              </a:solidFill>
            </a:endParaRPr>
          </a:p>
        </p:txBody>
      </p:sp>
      <p:pic>
        <p:nvPicPr>
          <p:cNvPr id="27" name="Picture 26">
            <a:extLst>
              <a:ext uri="{FF2B5EF4-FFF2-40B4-BE49-F238E27FC236}">
                <a16:creationId xmlns:a16="http://schemas.microsoft.com/office/drawing/2014/main" id="{D6EECCE0-B275-4314-8006-15C8572639C6}"/>
              </a:ext>
            </a:extLst>
          </p:cNvPr>
          <p:cNvPicPr>
            <a:picLocks noChangeAspect="1"/>
          </p:cNvPicPr>
          <p:nvPr/>
        </p:nvPicPr>
        <p:blipFill>
          <a:blip r:embed="rId4"/>
          <a:srcRect l="1307" t="1267" r="3561" b="74837"/>
          <a:stretch>
            <a:fillRect/>
          </a:stretch>
        </p:blipFill>
        <p:spPr>
          <a:xfrm>
            <a:off x="7756074" y="1763819"/>
            <a:ext cx="3978726" cy="3330361"/>
          </a:xfrm>
          <a:custGeom>
            <a:avLst/>
            <a:gdLst>
              <a:gd name="connsiteX0" fmla="*/ 1709236 w 1957819"/>
              <a:gd name="connsiteY0" fmla="*/ 383 h 1638777"/>
              <a:gd name="connsiteX1" fmla="*/ 1870831 w 1957819"/>
              <a:gd name="connsiteY1" fmla="*/ 140642 h 1638777"/>
              <a:gd name="connsiteX2" fmla="*/ 1957437 w 1957819"/>
              <a:gd name="connsiteY2" fmla="*/ 1365929 h 1638777"/>
              <a:gd name="connsiteX3" fmla="*/ 1817177 w 1957819"/>
              <a:gd name="connsiteY3" fmla="*/ 1527525 h 1638777"/>
              <a:gd name="connsiteX4" fmla="*/ 248583 w 1957819"/>
              <a:gd name="connsiteY4" fmla="*/ 1638395 h 1638777"/>
              <a:gd name="connsiteX5" fmla="*/ 86988 w 1957819"/>
              <a:gd name="connsiteY5" fmla="*/ 1498136 h 1638777"/>
              <a:gd name="connsiteX6" fmla="*/ 383 w 1957819"/>
              <a:gd name="connsiteY6" fmla="*/ 272849 h 1638777"/>
              <a:gd name="connsiteX7" fmla="*/ 140643 w 1957819"/>
              <a:gd name="connsiteY7" fmla="*/ 111253 h 1638777"/>
              <a:gd name="connsiteX8" fmla="*/ 1709236 w 1957819"/>
              <a:gd name="connsiteY8" fmla="*/ 383 h 163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7819" h="1638777">
                <a:moveTo>
                  <a:pt x="1709236" y="383"/>
                </a:moveTo>
                <a:cubicBezTo>
                  <a:pt x="1792591" y="-5509"/>
                  <a:pt x="1864940" y="57287"/>
                  <a:pt x="1870831" y="140642"/>
                </a:cubicBezTo>
                <a:lnTo>
                  <a:pt x="1957437" y="1365929"/>
                </a:lnTo>
                <a:cubicBezTo>
                  <a:pt x="1963328" y="1449285"/>
                  <a:pt x="1900532" y="1521633"/>
                  <a:pt x="1817177" y="1527525"/>
                </a:cubicBezTo>
                <a:lnTo>
                  <a:pt x="248583" y="1638395"/>
                </a:lnTo>
                <a:cubicBezTo>
                  <a:pt x="165228" y="1644287"/>
                  <a:pt x="92880" y="1581491"/>
                  <a:pt x="86988" y="1498136"/>
                </a:cubicBezTo>
                <a:lnTo>
                  <a:pt x="383" y="272849"/>
                </a:lnTo>
                <a:cubicBezTo>
                  <a:pt x="-5509" y="189494"/>
                  <a:pt x="57287" y="117145"/>
                  <a:pt x="140643" y="111253"/>
                </a:cubicBezTo>
                <a:lnTo>
                  <a:pt x="1709236" y="383"/>
                </a:lnTo>
                <a:close/>
              </a:path>
            </a:pathLst>
          </a:custGeom>
          <a:ln>
            <a:noFill/>
          </a:ln>
          <a:effectLst>
            <a:softEdge rad="31750"/>
          </a:effectLst>
        </p:spPr>
      </p:pic>
      <p:sp>
        <p:nvSpPr>
          <p:cNvPr id="9" name="TextBox 8">
            <a:extLst>
              <a:ext uri="{FF2B5EF4-FFF2-40B4-BE49-F238E27FC236}">
                <a16:creationId xmlns:a16="http://schemas.microsoft.com/office/drawing/2014/main" id="{EC2A169E-7255-4732-B739-B6DB1E85E072}"/>
              </a:ext>
            </a:extLst>
          </p:cNvPr>
          <p:cNvSpPr txBox="1"/>
          <p:nvPr/>
        </p:nvSpPr>
        <p:spPr>
          <a:xfrm>
            <a:off x="405414" y="998041"/>
            <a:ext cx="7519385" cy="5509200"/>
          </a:xfrm>
          <a:prstGeom prst="rect">
            <a:avLst/>
          </a:prstGeom>
          <a:noFill/>
        </p:spPr>
        <p:txBody>
          <a:bodyPr wrap="square">
            <a:spAutoFit/>
          </a:bodyPr>
          <a:lstStyle/>
          <a:p>
            <a:pPr algn="ctr" latinLnBrk="0"/>
            <a:r>
              <a:rPr lang="vi-VN" sz="3200" b="1" i="0">
                <a:solidFill>
                  <a:srgbClr val="F65E00"/>
                </a:solidFill>
                <a:effectLst/>
                <a:latin typeface="+mj-lt"/>
              </a:rPr>
              <a:t>CÂU CHUYỆN BÓ ĐŨA</a:t>
            </a:r>
            <a:endParaRPr lang="vi-VN" sz="3200" b="0" i="0">
              <a:solidFill>
                <a:srgbClr val="F65E00"/>
              </a:solidFill>
              <a:effectLst/>
              <a:latin typeface="+mj-lt"/>
            </a:endParaRPr>
          </a:p>
          <a:p>
            <a:pPr indent="457200" algn="just" latinLnBrk="0"/>
            <a:r>
              <a:rPr lang="vi-VN" sz="3200" b="0" i="0">
                <a:solidFill>
                  <a:srgbClr val="333333"/>
                </a:solidFill>
                <a:effectLst/>
                <a:latin typeface="+mj-lt"/>
              </a:rPr>
              <a:t>Ngày xưa, ở một gia đình kia, có hai anh em. Lúc nhỏ, anh em rất hoà thuận. Khi lớn lên, anh có vợ, em có chồng. Tuy mỗi người một nhà nhưng vẫn hay va chạm.</a:t>
            </a:r>
          </a:p>
          <a:p>
            <a:pPr indent="457200" algn="just" latinLnBrk="0"/>
            <a:r>
              <a:rPr lang="vi-VN" sz="3200" b="0" i="0">
                <a:solidFill>
                  <a:srgbClr val="333333"/>
                </a:solidFill>
                <a:effectLst/>
                <a:latin typeface="+mj-lt"/>
              </a:rPr>
              <a:t>Thấy các con không yêu thương nhau, người cha rất buồn phiền. Một hôm, ông đặt một bó đũa và một túi tiền lên mặt bàn rồi gọi các con lại và bảo:</a:t>
            </a:r>
          </a:p>
          <a:p>
            <a:pPr indent="457200" algn="just" latinLnBrk="0"/>
            <a:r>
              <a:rPr lang="vi-VN" sz="3200" b="0" i="0">
                <a:solidFill>
                  <a:srgbClr val="333333"/>
                </a:solidFill>
                <a:effectLst/>
                <a:latin typeface="+mj-lt"/>
              </a:rPr>
              <a:t>- Ai bẻ gãy được bó đũa này thì cha thưởng cho túi tiền.</a:t>
            </a:r>
          </a:p>
        </p:txBody>
      </p:sp>
    </p:spTree>
    <p:extLst>
      <p:ext uri="{BB962C8B-B14F-4D97-AF65-F5344CB8AC3E}">
        <p14:creationId xmlns:p14="http://schemas.microsoft.com/office/powerpoint/2010/main" val="243377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4"/>
                                        </p:tgtEl>
                                        <p:attrNameLst>
                                          <p:attrName>style.visibility</p:attrName>
                                        </p:attrNameLst>
                                      </p:cBhvr>
                                      <p:to>
                                        <p:strVal val="visible"/>
                                      </p:to>
                                    </p:set>
                                    <p:anim calcmode="lin" valueType="num">
                                      <p:cBhvr>
                                        <p:cTn id="14"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14"/>
                                        </p:tgtEl>
                                        <p:attrNameLst>
                                          <p:attrName>ppt_y</p:attrName>
                                        </p:attrNameLst>
                                      </p:cBhvr>
                                      <p:tavLst>
                                        <p:tav tm="0">
                                          <p:val>
                                            <p:strVal val="#ppt_y"/>
                                          </p:val>
                                        </p:tav>
                                        <p:tav tm="100000">
                                          <p:val>
                                            <p:strVal val="#ppt_y"/>
                                          </p:val>
                                        </p:tav>
                                      </p:tavLst>
                                    </p:anim>
                                    <p:anim calcmode="lin" valueType="num">
                                      <p:cBhvr>
                                        <p:cTn id="16"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8484F7-562C-4BA9-A359-F0DEF9CC2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0650"/>
            <a:ext cx="685800" cy="657461"/>
          </a:xfrm>
          <a:prstGeom prst="rect">
            <a:avLst/>
          </a:prstGeom>
        </p:spPr>
      </p:pic>
      <p:sp>
        <p:nvSpPr>
          <p:cNvPr id="14" name="TextBox 13">
            <a:extLst>
              <a:ext uri="{FF2B5EF4-FFF2-40B4-BE49-F238E27FC236}">
                <a16:creationId xmlns:a16="http://schemas.microsoft.com/office/drawing/2014/main" id="{547991EF-C4F5-4BEB-8487-FE8121F1B899}"/>
              </a:ext>
            </a:extLst>
          </p:cNvPr>
          <p:cNvSpPr txBox="1"/>
          <p:nvPr/>
        </p:nvSpPr>
        <p:spPr>
          <a:xfrm>
            <a:off x="1016000" y="228600"/>
            <a:ext cx="10718800" cy="769441"/>
          </a:xfrm>
          <a:prstGeom prst="rect">
            <a:avLst/>
          </a:prstGeom>
          <a:noFill/>
        </p:spPr>
        <p:txBody>
          <a:bodyPr wrap="square">
            <a:spAutoFit/>
          </a:bodyPr>
          <a:lstStyle/>
          <a:p>
            <a:pPr algn="just"/>
            <a:r>
              <a:rPr lang="en-US" sz="4400" b="1">
                <a:solidFill>
                  <a:srgbClr val="F65E00"/>
                </a:solidFill>
                <a:latin typeface="HP-167" panose="020B0803050302020204" pitchFamily="34" charset="0"/>
                <a:ea typeface="Arial-Rounded" panose="020B0500000000000000" pitchFamily="34" charset="0"/>
                <a:cs typeface="Arial-Rounded" panose="020B0500000000000000" pitchFamily="34" charset="0"/>
              </a:rPr>
              <a:t>13. </a:t>
            </a:r>
            <a:r>
              <a:rPr lang="en-US" sz="4000" b="1">
                <a:solidFill>
                  <a:srgbClr val="157F93"/>
                </a:solidFill>
              </a:rPr>
              <a:t>Đọc câu chuyện sau:</a:t>
            </a:r>
            <a:endParaRPr lang="en-US" sz="4000">
              <a:solidFill>
                <a:srgbClr val="157F93"/>
              </a:solidFill>
            </a:endParaRPr>
          </a:p>
        </p:txBody>
      </p:sp>
      <p:sp>
        <p:nvSpPr>
          <p:cNvPr id="9" name="TextBox 8">
            <a:extLst>
              <a:ext uri="{FF2B5EF4-FFF2-40B4-BE49-F238E27FC236}">
                <a16:creationId xmlns:a16="http://schemas.microsoft.com/office/drawing/2014/main" id="{EC2A169E-7255-4732-B739-B6DB1E85E072}"/>
              </a:ext>
            </a:extLst>
          </p:cNvPr>
          <p:cNvSpPr txBox="1"/>
          <p:nvPr/>
        </p:nvSpPr>
        <p:spPr>
          <a:xfrm>
            <a:off x="463403" y="2438400"/>
            <a:ext cx="7361976" cy="1661993"/>
          </a:xfrm>
          <a:prstGeom prst="rect">
            <a:avLst/>
          </a:prstGeom>
          <a:noFill/>
        </p:spPr>
        <p:txBody>
          <a:bodyPr wrap="square">
            <a:spAutoFit/>
          </a:bodyPr>
          <a:lstStyle/>
          <a:p>
            <a:pPr indent="457200" algn="just"/>
            <a:r>
              <a:rPr lang="vi-VN" sz="3400"/>
              <a:t>Bốn người con lần lượt bẻ bó đũa. Ai cũng cố hết sức mà không sao bẻ gãy được.</a:t>
            </a:r>
            <a:endParaRPr lang="vi-VN" sz="3400" b="0" i="0">
              <a:solidFill>
                <a:srgbClr val="333333"/>
              </a:solidFill>
              <a:effectLst/>
              <a:latin typeface="+mj-lt"/>
            </a:endParaRPr>
          </a:p>
        </p:txBody>
      </p:sp>
      <p:pic>
        <p:nvPicPr>
          <p:cNvPr id="6" name="Picture 5">
            <a:extLst>
              <a:ext uri="{FF2B5EF4-FFF2-40B4-BE49-F238E27FC236}">
                <a16:creationId xmlns:a16="http://schemas.microsoft.com/office/drawing/2014/main" id="{97DBB066-2976-44FA-892B-421A5317CB93}"/>
              </a:ext>
            </a:extLst>
          </p:cNvPr>
          <p:cNvPicPr>
            <a:picLocks noChangeAspect="1"/>
          </p:cNvPicPr>
          <p:nvPr/>
        </p:nvPicPr>
        <p:blipFill>
          <a:blip r:embed="rId4"/>
          <a:srcRect l="1022" t="27031" r="3579" b="49057"/>
          <a:stretch>
            <a:fillRect/>
          </a:stretch>
        </p:blipFill>
        <p:spPr>
          <a:xfrm>
            <a:off x="7825379" y="1801424"/>
            <a:ext cx="3897229" cy="3255152"/>
          </a:xfrm>
          <a:custGeom>
            <a:avLst/>
            <a:gdLst>
              <a:gd name="connsiteX0" fmla="*/ 254771 w 1963320"/>
              <a:gd name="connsiteY0" fmla="*/ 441 h 1639859"/>
              <a:gd name="connsiteX1" fmla="*/ 1824117 w 1963320"/>
              <a:gd name="connsiteY1" fmla="*/ 119787 h 1639859"/>
              <a:gd name="connsiteX2" fmla="*/ 1962880 w 1963320"/>
              <a:gd name="connsiteY2" fmla="*/ 281394 h 1639859"/>
              <a:gd name="connsiteX3" fmla="*/ 1870157 w 1963320"/>
              <a:gd name="connsiteY3" fmla="*/ 1500656 h 1639859"/>
              <a:gd name="connsiteX4" fmla="*/ 1708550 w 1963320"/>
              <a:gd name="connsiteY4" fmla="*/ 1639419 h 1639859"/>
              <a:gd name="connsiteX5" fmla="*/ 139205 w 1963320"/>
              <a:gd name="connsiteY5" fmla="*/ 1520073 h 1639859"/>
              <a:gd name="connsiteX6" fmla="*/ 441 w 1963320"/>
              <a:gd name="connsiteY6" fmla="*/ 1358466 h 1639859"/>
              <a:gd name="connsiteX7" fmla="*/ 93164 w 1963320"/>
              <a:gd name="connsiteY7" fmla="*/ 139205 h 1639859"/>
              <a:gd name="connsiteX8" fmla="*/ 254771 w 1963320"/>
              <a:gd name="connsiteY8" fmla="*/ 441 h 163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3320" h="1639859">
                <a:moveTo>
                  <a:pt x="254771" y="441"/>
                </a:moveTo>
                <a:lnTo>
                  <a:pt x="1824117" y="119787"/>
                </a:lnTo>
                <a:cubicBezTo>
                  <a:pt x="1907062" y="126095"/>
                  <a:pt x="1969188" y="198449"/>
                  <a:pt x="1962880" y="281394"/>
                </a:cubicBezTo>
                <a:lnTo>
                  <a:pt x="1870157" y="1500656"/>
                </a:lnTo>
                <a:cubicBezTo>
                  <a:pt x="1863849" y="1583601"/>
                  <a:pt x="1791496" y="1645727"/>
                  <a:pt x="1708550" y="1639419"/>
                </a:cubicBezTo>
                <a:lnTo>
                  <a:pt x="139205" y="1520073"/>
                </a:lnTo>
                <a:cubicBezTo>
                  <a:pt x="56259" y="1513765"/>
                  <a:pt x="-5867" y="1441412"/>
                  <a:pt x="441" y="1358466"/>
                </a:cubicBezTo>
                <a:lnTo>
                  <a:pt x="93164" y="139205"/>
                </a:lnTo>
                <a:cubicBezTo>
                  <a:pt x="99472" y="56259"/>
                  <a:pt x="171826" y="-5867"/>
                  <a:pt x="254771" y="441"/>
                </a:cubicBezTo>
                <a:close/>
              </a:path>
            </a:pathLst>
          </a:custGeom>
          <a:ln>
            <a:noFill/>
          </a:ln>
          <a:effectLst>
            <a:softEdge rad="31750"/>
          </a:effectLst>
        </p:spPr>
      </p:pic>
    </p:spTree>
    <p:extLst>
      <p:ext uri="{BB962C8B-B14F-4D97-AF65-F5344CB8AC3E}">
        <p14:creationId xmlns:p14="http://schemas.microsoft.com/office/powerpoint/2010/main" val="3095845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8484F7-562C-4BA9-A359-F0DEF9CC2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0650"/>
            <a:ext cx="685800" cy="657461"/>
          </a:xfrm>
          <a:prstGeom prst="rect">
            <a:avLst/>
          </a:prstGeom>
        </p:spPr>
      </p:pic>
      <p:sp>
        <p:nvSpPr>
          <p:cNvPr id="14" name="TextBox 13">
            <a:extLst>
              <a:ext uri="{FF2B5EF4-FFF2-40B4-BE49-F238E27FC236}">
                <a16:creationId xmlns:a16="http://schemas.microsoft.com/office/drawing/2014/main" id="{547991EF-C4F5-4BEB-8487-FE8121F1B899}"/>
              </a:ext>
            </a:extLst>
          </p:cNvPr>
          <p:cNvSpPr txBox="1"/>
          <p:nvPr/>
        </p:nvSpPr>
        <p:spPr>
          <a:xfrm>
            <a:off x="1016000" y="228600"/>
            <a:ext cx="10718800" cy="769441"/>
          </a:xfrm>
          <a:prstGeom prst="rect">
            <a:avLst/>
          </a:prstGeom>
          <a:noFill/>
        </p:spPr>
        <p:txBody>
          <a:bodyPr wrap="square">
            <a:spAutoFit/>
          </a:bodyPr>
          <a:lstStyle/>
          <a:p>
            <a:pPr algn="just"/>
            <a:r>
              <a:rPr lang="en-US" sz="4400" b="1">
                <a:solidFill>
                  <a:srgbClr val="F65E00"/>
                </a:solidFill>
                <a:latin typeface="HP-167" panose="020B0803050302020204" pitchFamily="34" charset="0"/>
                <a:ea typeface="Arial-Rounded" panose="020B0500000000000000" pitchFamily="34" charset="0"/>
                <a:cs typeface="Arial-Rounded" panose="020B0500000000000000" pitchFamily="34" charset="0"/>
              </a:rPr>
              <a:t>13. </a:t>
            </a:r>
            <a:r>
              <a:rPr lang="en-US" sz="4000" b="1">
                <a:solidFill>
                  <a:srgbClr val="157F93"/>
                </a:solidFill>
              </a:rPr>
              <a:t>Đọc câu chuyện sau:</a:t>
            </a:r>
            <a:endParaRPr lang="en-US" sz="4000">
              <a:solidFill>
                <a:srgbClr val="157F93"/>
              </a:solidFill>
            </a:endParaRPr>
          </a:p>
        </p:txBody>
      </p:sp>
      <p:sp>
        <p:nvSpPr>
          <p:cNvPr id="9" name="TextBox 8">
            <a:extLst>
              <a:ext uri="{FF2B5EF4-FFF2-40B4-BE49-F238E27FC236}">
                <a16:creationId xmlns:a16="http://schemas.microsoft.com/office/drawing/2014/main" id="{EC2A169E-7255-4732-B739-B6DB1E85E072}"/>
              </a:ext>
            </a:extLst>
          </p:cNvPr>
          <p:cNvSpPr txBox="1"/>
          <p:nvPr/>
        </p:nvSpPr>
        <p:spPr>
          <a:xfrm>
            <a:off x="304800" y="2590800"/>
            <a:ext cx="7361976" cy="1661993"/>
          </a:xfrm>
          <a:prstGeom prst="rect">
            <a:avLst/>
          </a:prstGeom>
          <a:noFill/>
        </p:spPr>
        <p:txBody>
          <a:bodyPr wrap="square">
            <a:spAutoFit/>
          </a:bodyPr>
          <a:lstStyle/>
          <a:p>
            <a:pPr indent="457200" algn="just" latinLnBrk="0"/>
            <a:r>
              <a:rPr lang="vi-VN" sz="3400" b="0" i="0">
                <a:solidFill>
                  <a:srgbClr val="333333"/>
                </a:solidFill>
                <a:effectLst/>
                <a:latin typeface="+mj-lt"/>
              </a:rPr>
              <a:t>Người cha bèn cởi bỏ đũa ra, rồi thong thả bẻ gãy t</a:t>
            </a:r>
            <a:r>
              <a:rPr lang="en-US" sz="3400">
                <a:solidFill>
                  <a:srgbClr val="333333"/>
                </a:solidFill>
                <a:latin typeface="+mj-lt"/>
              </a:rPr>
              <a:t>ừ</a:t>
            </a:r>
            <a:r>
              <a:rPr lang="vi-VN" sz="3400" b="0" i="0">
                <a:solidFill>
                  <a:srgbClr val="333333"/>
                </a:solidFill>
                <a:effectLst/>
                <a:latin typeface="+mj-lt"/>
              </a:rPr>
              <a:t>ng chiếc một cách dễ dàng.</a:t>
            </a:r>
          </a:p>
        </p:txBody>
      </p:sp>
      <p:pic>
        <p:nvPicPr>
          <p:cNvPr id="7" name="Picture 6">
            <a:extLst>
              <a:ext uri="{FF2B5EF4-FFF2-40B4-BE49-F238E27FC236}">
                <a16:creationId xmlns:a16="http://schemas.microsoft.com/office/drawing/2014/main" id="{C8391E27-19C1-4DB4-ADA8-50FF360B39C2}"/>
              </a:ext>
            </a:extLst>
          </p:cNvPr>
          <p:cNvPicPr>
            <a:picLocks noChangeAspect="1"/>
          </p:cNvPicPr>
          <p:nvPr/>
        </p:nvPicPr>
        <p:blipFill>
          <a:blip r:embed="rId4"/>
          <a:srcRect l="4818" t="53225" r="7375" b="25664"/>
          <a:stretch>
            <a:fillRect/>
          </a:stretch>
        </p:blipFill>
        <p:spPr>
          <a:xfrm>
            <a:off x="7772400" y="1752600"/>
            <a:ext cx="3691965" cy="2957951"/>
          </a:xfrm>
          <a:custGeom>
            <a:avLst/>
            <a:gdLst>
              <a:gd name="connsiteX0" fmla="*/ 143086 w 1807072"/>
              <a:gd name="connsiteY0" fmla="*/ 0 h 1447801"/>
              <a:gd name="connsiteX1" fmla="*/ 1663986 w 1807072"/>
              <a:gd name="connsiteY1" fmla="*/ 0 h 1447801"/>
              <a:gd name="connsiteX2" fmla="*/ 1807072 w 1807072"/>
              <a:gd name="connsiteY2" fmla="*/ 143086 h 1447801"/>
              <a:gd name="connsiteX3" fmla="*/ 1807072 w 1807072"/>
              <a:gd name="connsiteY3" fmla="*/ 1304715 h 1447801"/>
              <a:gd name="connsiteX4" fmla="*/ 1663986 w 1807072"/>
              <a:gd name="connsiteY4" fmla="*/ 1447801 h 1447801"/>
              <a:gd name="connsiteX5" fmla="*/ 143086 w 1807072"/>
              <a:gd name="connsiteY5" fmla="*/ 1447801 h 1447801"/>
              <a:gd name="connsiteX6" fmla="*/ 0 w 1807072"/>
              <a:gd name="connsiteY6" fmla="*/ 1304715 h 1447801"/>
              <a:gd name="connsiteX7" fmla="*/ 0 w 1807072"/>
              <a:gd name="connsiteY7" fmla="*/ 143086 h 1447801"/>
              <a:gd name="connsiteX8" fmla="*/ 143086 w 1807072"/>
              <a:gd name="connsiteY8" fmla="*/ 0 h 144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072" h="1447801">
                <a:moveTo>
                  <a:pt x="143086" y="0"/>
                </a:moveTo>
                <a:lnTo>
                  <a:pt x="1663986" y="0"/>
                </a:lnTo>
                <a:cubicBezTo>
                  <a:pt x="1743010" y="0"/>
                  <a:pt x="1807072" y="64062"/>
                  <a:pt x="1807072" y="143086"/>
                </a:cubicBezTo>
                <a:lnTo>
                  <a:pt x="1807072" y="1304715"/>
                </a:lnTo>
                <a:cubicBezTo>
                  <a:pt x="1807072" y="1383739"/>
                  <a:pt x="1743010" y="1447801"/>
                  <a:pt x="1663986" y="1447801"/>
                </a:cubicBezTo>
                <a:lnTo>
                  <a:pt x="143086" y="1447801"/>
                </a:lnTo>
                <a:cubicBezTo>
                  <a:pt x="64062" y="1447801"/>
                  <a:pt x="0" y="1383739"/>
                  <a:pt x="0" y="1304715"/>
                </a:cubicBezTo>
                <a:lnTo>
                  <a:pt x="0" y="143086"/>
                </a:lnTo>
                <a:cubicBezTo>
                  <a:pt x="0" y="64062"/>
                  <a:pt x="64062" y="0"/>
                  <a:pt x="143086" y="0"/>
                </a:cubicBezTo>
                <a:close/>
              </a:path>
            </a:pathLst>
          </a:custGeom>
          <a:ln>
            <a:noFill/>
          </a:ln>
          <a:effectLst>
            <a:softEdge rad="31750"/>
          </a:effectLst>
        </p:spPr>
      </p:pic>
    </p:spTree>
    <p:extLst>
      <p:ext uri="{BB962C8B-B14F-4D97-AF65-F5344CB8AC3E}">
        <p14:creationId xmlns:p14="http://schemas.microsoft.com/office/powerpoint/2010/main" val="1793604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8484F7-562C-4BA9-A359-F0DEF9CC2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0650"/>
            <a:ext cx="685800" cy="657461"/>
          </a:xfrm>
          <a:prstGeom prst="rect">
            <a:avLst/>
          </a:prstGeom>
        </p:spPr>
      </p:pic>
      <p:sp>
        <p:nvSpPr>
          <p:cNvPr id="14" name="TextBox 13">
            <a:extLst>
              <a:ext uri="{FF2B5EF4-FFF2-40B4-BE49-F238E27FC236}">
                <a16:creationId xmlns:a16="http://schemas.microsoft.com/office/drawing/2014/main" id="{547991EF-C4F5-4BEB-8487-FE8121F1B899}"/>
              </a:ext>
            </a:extLst>
          </p:cNvPr>
          <p:cNvSpPr txBox="1"/>
          <p:nvPr/>
        </p:nvSpPr>
        <p:spPr>
          <a:xfrm>
            <a:off x="1016000" y="228600"/>
            <a:ext cx="10718800" cy="769441"/>
          </a:xfrm>
          <a:prstGeom prst="rect">
            <a:avLst/>
          </a:prstGeom>
          <a:noFill/>
        </p:spPr>
        <p:txBody>
          <a:bodyPr wrap="square">
            <a:spAutoFit/>
          </a:bodyPr>
          <a:lstStyle/>
          <a:p>
            <a:pPr algn="just"/>
            <a:r>
              <a:rPr lang="en-US" sz="4400" b="1">
                <a:solidFill>
                  <a:srgbClr val="F65E00"/>
                </a:solidFill>
                <a:latin typeface="HP-167" panose="020B0803050302020204" pitchFamily="34" charset="0"/>
                <a:ea typeface="Arial-Rounded" panose="020B0500000000000000" pitchFamily="34" charset="0"/>
                <a:cs typeface="Arial-Rounded" panose="020B0500000000000000" pitchFamily="34" charset="0"/>
              </a:rPr>
              <a:t>13. </a:t>
            </a:r>
            <a:r>
              <a:rPr lang="en-US" sz="4000" b="1">
                <a:solidFill>
                  <a:srgbClr val="157F93"/>
                </a:solidFill>
              </a:rPr>
              <a:t>Đọc câu chuyện sau:</a:t>
            </a:r>
            <a:endParaRPr lang="en-US" sz="4000">
              <a:solidFill>
                <a:srgbClr val="157F93"/>
              </a:solidFill>
            </a:endParaRPr>
          </a:p>
        </p:txBody>
      </p:sp>
      <p:sp>
        <p:nvSpPr>
          <p:cNvPr id="9" name="TextBox 8">
            <a:extLst>
              <a:ext uri="{FF2B5EF4-FFF2-40B4-BE49-F238E27FC236}">
                <a16:creationId xmlns:a16="http://schemas.microsoft.com/office/drawing/2014/main" id="{EC2A169E-7255-4732-B739-B6DB1E85E072}"/>
              </a:ext>
            </a:extLst>
          </p:cNvPr>
          <p:cNvSpPr txBox="1"/>
          <p:nvPr/>
        </p:nvSpPr>
        <p:spPr>
          <a:xfrm>
            <a:off x="534924" y="1243042"/>
            <a:ext cx="7361976" cy="4524315"/>
          </a:xfrm>
          <a:prstGeom prst="rect">
            <a:avLst/>
          </a:prstGeom>
          <a:noFill/>
        </p:spPr>
        <p:txBody>
          <a:bodyPr wrap="square">
            <a:spAutoFit/>
          </a:bodyPr>
          <a:lstStyle/>
          <a:p>
            <a:pPr algn="just" latinLnBrk="0"/>
            <a:r>
              <a:rPr lang="vi-VN" sz="3200" b="0" i="0">
                <a:solidFill>
                  <a:srgbClr val="333333"/>
                </a:solidFill>
                <a:effectLst/>
                <a:latin typeface="+mj-lt"/>
              </a:rPr>
              <a:t>Thấy vậy, bốn người con cùng nói:</a:t>
            </a:r>
          </a:p>
          <a:p>
            <a:pPr algn="just" latinLnBrk="0"/>
            <a:r>
              <a:rPr lang="vi-VN" sz="3200" b="0" i="0">
                <a:solidFill>
                  <a:srgbClr val="333333"/>
                </a:solidFill>
                <a:effectLst/>
                <a:latin typeface="+mj-lt"/>
              </a:rPr>
              <a:t>– Thưa cha, lấy từng chiếc mà bẻ thì có khó gì!</a:t>
            </a:r>
          </a:p>
          <a:p>
            <a:pPr algn="just" latinLnBrk="0"/>
            <a:r>
              <a:rPr lang="vi-VN" sz="3200" b="0" i="0">
                <a:solidFill>
                  <a:srgbClr val="333333"/>
                </a:solidFill>
                <a:effectLst/>
                <a:latin typeface="+mj-lt"/>
              </a:rPr>
              <a:t>Người cha liền bảo:</a:t>
            </a:r>
          </a:p>
          <a:p>
            <a:pPr algn="just" latinLnBrk="0"/>
            <a:r>
              <a:rPr lang="vi-VN" sz="3200" b="0" i="0">
                <a:solidFill>
                  <a:srgbClr val="333333"/>
                </a:solidFill>
                <a:effectLst/>
                <a:latin typeface="+mj-lt"/>
              </a:rPr>
              <a:t>– Đúng. Như thế là các con đều thấy rằng chia lẻ ra thì yếu, hợp lại thì mạnh. Vậy các con phải biết yêu thương, đùm bọc lẫn nhau. Có đoàn kết thì mới có sức mạnh.</a:t>
            </a:r>
          </a:p>
        </p:txBody>
      </p:sp>
      <p:pic>
        <p:nvPicPr>
          <p:cNvPr id="6" name="Picture 5">
            <a:extLst>
              <a:ext uri="{FF2B5EF4-FFF2-40B4-BE49-F238E27FC236}">
                <a16:creationId xmlns:a16="http://schemas.microsoft.com/office/drawing/2014/main" id="{3771560B-5518-4B60-A56B-4CEA7F3EA557}"/>
              </a:ext>
            </a:extLst>
          </p:cNvPr>
          <p:cNvPicPr>
            <a:picLocks noChangeAspect="1"/>
          </p:cNvPicPr>
          <p:nvPr/>
        </p:nvPicPr>
        <p:blipFill>
          <a:blip r:embed="rId4"/>
          <a:srcRect l="4584" t="76608" r="3586" b="666"/>
          <a:stretch>
            <a:fillRect/>
          </a:stretch>
        </p:blipFill>
        <p:spPr>
          <a:xfrm>
            <a:off x="7916632" y="1752600"/>
            <a:ext cx="3740444" cy="3084656"/>
          </a:xfrm>
          <a:custGeom>
            <a:avLst/>
            <a:gdLst>
              <a:gd name="connsiteX0" fmla="*/ 1648994 w 1889861"/>
              <a:gd name="connsiteY0" fmla="*/ 410 h 1558524"/>
              <a:gd name="connsiteX1" fmla="*/ 1802401 w 1889861"/>
              <a:gd name="connsiteY1" fmla="*/ 132371 h 1558524"/>
              <a:gd name="connsiteX2" fmla="*/ 1889452 w 1889861"/>
              <a:gd name="connsiteY2" fmla="*/ 1290734 h 1558524"/>
              <a:gd name="connsiteX3" fmla="*/ 1757492 w 1889861"/>
              <a:gd name="connsiteY3" fmla="*/ 1444140 h 1558524"/>
              <a:gd name="connsiteX4" fmla="*/ 240868 w 1889861"/>
              <a:gd name="connsiteY4" fmla="*/ 1558115 h 1558524"/>
              <a:gd name="connsiteX5" fmla="*/ 87462 w 1889861"/>
              <a:gd name="connsiteY5" fmla="*/ 1426154 h 1558524"/>
              <a:gd name="connsiteX6" fmla="*/ 410 w 1889861"/>
              <a:gd name="connsiteY6" fmla="*/ 267792 h 1558524"/>
              <a:gd name="connsiteX7" fmla="*/ 132371 w 1889861"/>
              <a:gd name="connsiteY7" fmla="*/ 114385 h 1558524"/>
              <a:gd name="connsiteX8" fmla="*/ 1648994 w 1889861"/>
              <a:gd name="connsiteY8" fmla="*/ 410 h 155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861" h="1558524">
                <a:moveTo>
                  <a:pt x="1648994" y="410"/>
                </a:moveTo>
                <a:cubicBezTo>
                  <a:pt x="1727796" y="-5512"/>
                  <a:pt x="1796479" y="53569"/>
                  <a:pt x="1802401" y="132371"/>
                </a:cubicBezTo>
                <a:lnTo>
                  <a:pt x="1889452" y="1290734"/>
                </a:lnTo>
                <a:cubicBezTo>
                  <a:pt x="1895374" y="1369536"/>
                  <a:pt x="1836293" y="1438218"/>
                  <a:pt x="1757492" y="1444140"/>
                </a:cubicBezTo>
                <a:lnTo>
                  <a:pt x="240868" y="1558115"/>
                </a:lnTo>
                <a:cubicBezTo>
                  <a:pt x="162066" y="1564037"/>
                  <a:pt x="93384" y="1504956"/>
                  <a:pt x="87462" y="1426154"/>
                </a:cubicBezTo>
                <a:lnTo>
                  <a:pt x="410" y="267792"/>
                </a:lnTo>
                <a:cubicBezTo>
                  <a:pt x="-5512" y="188990"/>
                  <a:pt x="53569" y="120307"/>
                  <a:pt x="132371" y="114385"/>
                </a:cubicBezTo>
                <a:lnTo>
                  <a:pt x="1648994" y="410"/>
                </a:lnTo>
                <a:close/>
              </a:path>
            </a:pathLst>
          </a:custGeom>
          <a:ln>
            <a:noFill/>
          </a:ln>
          <a:effectLst>
            <a:softEdge rad="31750"/>
          </a:effectLst>
        </p:spPr>
      </p:pic>
    </p:spTree>
    <p:extLst>
      <p:ext uri="{BB962C8B-B14F-4D97-AF65-F5344CB8AC3E}">
        <p14:creationId xmlns:p14="http://schemas.microsoft.com/office/powerpoint/2010/main" val="204294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8">
            <a:extLst>
              <a:ext uri="{FF2B5EF4-FFF2-40B4-BE49-F238E27FC236}">
                <a16:creationId xmlns:a16="http://schemas.microsoft.com/office/drawing/2014/main" id="{935DE2BF-5366-4AC3-8315-25FCF44FC79D}"/>
              </a:ext>
            </a:extLst>
          </p:cNvPr>
          <p:cNvSpPr txBox="1"/>
          <p:nvPr/>
        </p:nvSpPr>
        <p:spPr>
          <a:xfrm>
            <a:off x="2895600" y="2057400"/>
            <a:ext cx="6201371" cy="2585323"/>
          </a:xfrm>
          <a:prstGeom prst="rect">
            <a:avLst/>
          </a:prstGeom>
          <a:noFill/>
        </p:spPr>
        <p:txBody>
          <a:bodyPr wrap="square" rtlCol="0">
            <a:spAutoFit/>
          </a:bodyPr>
          <a:lstStyle/>
          <a:p>
            <a:pPr algn="ctr"/>
            <a:r>
              <a:rPr lang="en-US" altLang="zh-CN" sz="5400" b="1">
                <a:ln w="28575">
                  <a:solidFill>
                    <a:srgbClr val="5080AB">
                      <a:alpha val="98000"/>
                    </a:srgbClr>
                  </a:solidFill>
                </a:ln>
                <a:solidFill>
                  <a:schemeClr val="bg1"/>
                </a:solidFill>
                <a:effectLst>
                  <a:outerShdw blurRad="38100" dist="38100" dir="2700000" algn="tl">
                    <a:srgbClr val="5080AB"/>
                  </a:outerShdw>
                </a:effectLst>
                <a:latin typeface="HP-167" panose="020B0803050302020204" pitchFamily="34" charset="0"/>
                <a:ea typeface="字魂59号-创粗黑" panose="00000500000000000000" pitchFamily="2" charset="-122"/>
                <a:cs typeface="+mn-ea"/>
                <a:sym typeface="字魂59号-创粗黑" panose="00000500000000000000" pitchFamily="2" charset="-122"/>
              </a:rPr>
              <a:t>TRẢ LỜI CÂU HỎI VÀ THỰC HIỆN YÊU CẦU</a:t>
            </a:r>
            <a:endParaRPr lang="zh-CN" altLang="en-US" sz="5400" b="1" dirty="0">
              <a:ln w="28575">
                <a:solidFill>
                  <a:srgbClr val="5080AB">
                    <a:alpha val="98000"/>
                  </a:srgbClr>
                </a:solidFill>
              </a:ln>
              <a:solidFill>
                <a:schemeClr val="bg1"/>
              </a:solidFill>
              <a:effectLst>
                <a:outerShdw blurRad="38100" dist="38100" dir="2700000" algn="tl">
                  <a:srgbClr val="5080AB"/>
                </a:outerShdw>
              </a:effectLst>
              <a:latin typeface="HP-167" panose="020B0803050302020204" pitchFamily="34"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1300001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C077ADD-7369-445B-A44A-23F5578251EC}"/>
              </a:ext>
            </a:extLst>
          </p:cNvPr>
          <p:cNvPicPr>
            <a:picLocks noChangeAspect="1"/>
          </p:cNvPicPr>
          <p:nvPr/>
        </p:nvPicPr>
        <p:blipFill>
          <a:blip r:embed="rId3"/>
          <a:stretch>
            <a:fillRect/>
          </a:stretch>
        </p:blipFill>
        <p:spPr>
          <a:xfrm>
            <a:off x="3824182" y="4090416"/>
            <a:ext cx="487722" cy="487722"/>
          </a:xfrm>
          <a:prstGeom prst="rect">
            <a:avLst/>
          </a:prstGeom>
        </p:spPr>
      </p:pic>
      <p:pic>
        <p:nvPicPr>
          <p:cNvPr id="13" name="Picture 12">
            <a:extLst>
              <a:ext uri="{FF2B5EF4-FFF2-40B4-BE49-F238E27FC236}">
                <a16:creationId xmlns:a16="http://schemas.microsoft.com/office/drawing/2014/main" id="{D38484F7-562C-4BA9-A359-F0DEF9CC2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80650"/>
            <a:ext cx="685800" cy="657461"/>
          </a:xfrm>
          <a:prstGeom prst="rect">
            <a:avLst/>
          </a:prstGeom>
        </p:spPr>
      </p:pic>
      <p:sp>
        <p:nvSpPr>
          <p:cNvPr id="14" name="TextBox 13">
            <a:extLst>
              <a:ext uri="{FF2B5EF4-FFF2-40B4-BE49-F238E27FC236}">
                <a16:creationId xmlns:a16="http://schemas.microsoft.com/office/drawing/2014/main" id="{547991EF-C4F5-4BEB-8487-FE8121F1B899}"/>
              </a:ext>
            </a:extLst>
          </p:cNvPr>
          <p:cNvSpPr txBox="1"/>
          <p:nvPr/>
        </p:nvSpPr>
        <p:spPr>
          <a:xfrm>
            <a:off x="1016000" y="230225"/>
            <a:ext cx="10718800" cy="1415772"/>
          </a:xfrm>
          <a:prstGeom prst="rect">
            <a:avLst/>
          </a:prstGeom>
          <a:noFill/>
        </p:spPr>
        <p:txBody>
          <a:bodyPr wrap="square">
            <a:spAutoFit/>
          </a:bodyPr>
          <a:lstStyle/>
          <a:p>
            <a:pPr algn="just"/>
            <a:r>
              <a:rPr lang="en-US" sz="4300" b="1">
                <a:solidFill>
                  <a:srgbClr val="F65E00"/>
                </a:solidFill>
                <a:latin typeface="+mj-lt"/>
                <a:ea typeface="Arial-Rounded" panose="020B0500000000000000" pitchFamily="34" charset="0"/>
                <a:cs typeface="Arial-Rounded" panose="020B0500000000000000" pitchFamily="34" charset="0"/>
              </a:rPr>
              <a:t>a.</a:t>
            </a:r>
            <a:r>
              <a:rPr lang="en-US" sz="43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300" b="1" i="0">
                <a:solidFill>
                  <a:srgbClr val="157F93"/>
                </a:solidFill>
                <a:effectLst/>
                <a:latin typeface="+mj-lt"/>
              </a:rPr>
              <a:t>Khi lớn lên, tình cảm giữa anh và em như thế nào?</a:t>
            </a:r>
          </a:p>
        </p:txBody>
      </p:sp>
      <p:sp>
        <p:nvSpPr>
          <p:cNvPr id="11" name="TextBox 10">
            <a:extLst>
              <a:ext uri="{FF2B5EF4-FFF2-40B4-BE49-F238E27FC236}">
                <a16:creationId xmlns:a16="http://schemas.microsoft.com/office/drawing/2014/main" id="{E848C356-F063-4FAA-878F-1270081D0BA8}"/>
              </a:ext>
            </a:extLst>
          </p:cNvPr>
          <p:cNvSpPr txBox="1"/>
          <p:nvPr/>
        </p:nvSpPr>
        <p:spPr>
          <a:xfrm>
            <a:off x="4318000" y="1981200"/>
            <a:ext cx="4114800" cy="2736327"/>
          </a:xfrm>
          <a:prstGeom prst="rect">
            <a:avLst/>
          </a:prstGeom>
          <a:noFill/>
        </p:spPr>
        <p:txBody>
          <a:bodyPr wrap="square">
            <a:spAutoFit/>
          </a:bodyPr>
          <a:lstStyle/>
          <a:p>
            <a:pPr algn="just" latinLnBrk="0">
              <a:lnSpc>
                <a:spcPct val="150000"/>
              </a:lnSpc>
            </a:pPr>
            <a:r>
              <a:rPr lang="vi-VN" sz="4000" b="0" i="0">
                <a:solidFill>
                  <a:srgbClr val="333333"/>
                </a:solidFill>
                <a:effectLst/>
                <a:latin typeface="+mj-lt"/>
              </a:rPr>
              <a:t>hòa thuận</a:t>
            </a:r>
          </a:p>
          <a:p>
            <a:pPr algn="just" latinLnBrk="0">
              <a:lnSpc>
                <a:spcPct val="150000"/>
              </a:lnSpc>
            </a:pPr>
            <a:r>
              <a:rPr lang="vi-VN" sz="4000" b="0" i="0">
                <a:solidFill>
                  <a:srgbClr val="333333"/>
                </a:solidFill>
                <a:effectLst/>
                <a:latin typeface="+mj-lt"/>
              </a:rPr>
              <a:t>không thay đổi</a:t>
            </a:r>
            <a:endParaRPr lang="en-US" sz="4000" b="0" i="0">
              <a:solidFill>
                <a:srgbClr val="333333"/>
              </a:solidFill>
              <a:effectLst/>
              <a:latin typeface="+mj-lt"/>
            </a:endParaRPr>
          </a:p>
          <a:p>
            <a:pPr algn="just" latinLnBrk="0">
              <a:lnSpc>
                <a:spcPct val="150000"/>
              </a:lnSpc>
            </a:pPr>
            <a:r>
              <a:rPr lang="vi-VN" sz="4000" b="0" i="0">
                <a:solidFill>
                  <a:srgbClr val="333333"/>
                </a:solidFill>
                <a:effectLst/>
                <a:latin typeface="+mj-lt"/>
              </a:rPr>
              <a:t>không hòa thuận</a:t>
            </a:r>
          </a:p>
        </p:txBody>
      </p:sp>
      <p:pic>
        <p:nvPicPr>
          <p:cNvPr id="12" name="Picture 11">
            <a:extLst>
              <a:ext uri="{FF2B5EF4-FFF2-40B4-BE49-F238E27FC236}">
                <a16:creationId xmlns:a16="http://schemas.microsoft.com/office/drawing/2014/main" id="{6357F099-A54C-4619-8840-8C5C29959D09}"/>
              </a:ext>
            </a:extLst>
          </p:cNvPr>
          <p:cNvPicPr>
            <a:picLocks noChangeAspect="1"/>
          </p:cNvPicPr>
          <p:nvPr/>
        </p:nvPicPr>
        <p:blipFill>
          <a:blip r:embed="rId3"/>
          <a:stretch>
            <a:fillRect/>
          </a:stretch>
        </p:blipFill>
        <p:spPr>
          <a:xfrm>
            <a:off x="3824182" y="2286000"/>
            <a:ext cx="487722" cy="487722"/>
          </a:xfrm>
          <a:prstGeom prst="rect">
            <a:avLst/>
          </a:prstGeom>
        </p:spPr>
      </p:pic>
      <p:pic>
        <p:nvPicPr>
          <p:cNvPr id="15" name="Picture 14">
            <a:extLst>
              <a:ext uri="{FF2B5EF4-FFF2-40B4-BE49-F238E27FC236}">
                <a16:creationId xmlns:a16="http://schemas.microsoft.com/office/drawing/2014/main" id="{CBA3D7B7-D3CB-4C0B-91CD-5CD7B2E557DC}"/>
              </a:ext>
            </a:extLst>
          </p:cNvPr>
          <p:cNvPicPr>
            <a:picLocks noChangeAspect="1"/>
          </p:cNvPicPr>
          <p:nvPr/>
        </p:nvPicPr>
        <p:blipFill>
          <a:blip r:embed="rId3"/>
          <a:stretch>
            <a:fillRect/>
          </a:stretch>
        </p:blipFill>
        <p:spPr>
          <a:xfrm>
            <a:off x="3824182" y="3188208"/>
            <a:ext cx="487722" cy="487722"/>
          </a:xfrm>
          <a:prstGeom prst="rect">
            <a:avLst/>
          </a:prstGeom>
        </p:spPr>
      </p:pic>
      <p:sp>
        <p:nvSpPr>
          <p:cNvPr id="17" name="Rectangle: Rounded Corners 16">
            <a:extLst>
              <a:ext uri="{FF2B5EF4-FFF2-40B4-BE49-F238E27FC236}">
                <a16:creationId xmlns:a16="http://schemas.microsoft.com/office/drawing/2014/main" id="{17D8038A-C41F-40B6-B7C0-A0DFB6774537}"/>
              </a:ext>
            </a:extLst>
          </p:cNvPr>
          <p:cNvSpPr/>
          <p:nvPr/>
        </p:nvSpPr>
        <p:spPr>
          <a:xfrm>
            <a:off x="4319048" y="4091422"/>
            <a:ext cx="3689096" cy="487722"/>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603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6"/>
                                        </p:tgtEl>
                                        <p:attrNameLst>
                                          <p:attrName>ppt_x</p:attrName>
                                        </p:attrNameLst>
                                      </p:cBhvr>
                                      <p:tavLst>
                                        <p:tav tm="0">
                                          <p:val>
                                            <p:strVal val="ppt_x"/>
                                          </p:val>
                                        </p:tav>
                                        <p:tav tm="100000">
                                          <p:val>
                                            <p:strVal val="ppt_x"/>
                                          </p:val>
                                        </p:tav>
                                      </p:tavLst>
                                    </p:anim>
                                    <p:anim calcmode="lin" valueType="num">
                                      <p:cBhvr additive="base">
                                        <p:cTn id="17" dur="500"/>
                                        <p:tgtEl>
                                          <p:spTgt spid="16"/>
                                        </p:tgtEl>
                                        <p:attrNameLst>
                                          <p:attrName>ppt_y</p:attrName>
                                        </p:attrNameLst>
                                      </p:cBhvr>
                                      <p:tavLst>
                                        <p:tav tm="0">
                                          <p:val>
                                            <p:strVal val="ppt_y"/>
                                          </p:val>
                                        </p:tav>
                                        <p:tav tm="100000">
                                          <p:val>
                                            <p:strVal val="1+ppt_h/2"/>
                                          </p:val>
                                        </p:tav>
                                      </p:tavLst>
                                    </p:anim>
                                    <p:set>
                                      <p:cBhvr>
                                        <p:cTn id="18" dur="1" fill="hold">
                                          <p:stCondLst>
                                            <p:cond delay="499"/>
                                          </p:stCondLst>
                                        </p:cTn>
                                        <p:tgtEl>
                                          <p:spTgt spid="16"/>
                                        </p:tgtEl>
                                        <p:attrNameLst>
                                          <p:attrName>style.visibility</p:attrName>
                                        </p:attrNameLst>
                                      </p:cBhvr>
                                      <p:to>
                                        <p:strVal val="hidden"/>
                                      </p:to>
                                    </p:set>
                                  </p:childTnLst>
                                </p:cTn>
                              </p:par>
                            </p:childTnLst>
                          </p:cTn>
                        </p:par>
                        <p:par>
                          <p:cTn id="19" fill="hold">
                            <p:stCondLst>
                              <p:cond delay="500"/>
                            </p:stCondLst>
                            <p:childTnLst>
                              <p:par>
                                <p:cTn id="20" presetID="6" presetClass="entr" presetSubtype="16"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F671552-985A-496E-B157-E175C3648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0650"/>
            <a:ext cx="685800" cy="657461"/>
          </a:xfrm>
          <a:prstGeom prst="rect">
            <a:avLst/>
          </a:prstGeom>
        </p:spPr>
      </p:pic>
      <p:sp>
        <p:nvSpPr>
          <p:cNvPr id="15" name="TextBox 14">
            <a:extLst>
              <a:ext uri="{FF2B5EF4-FFF2-40B4-BE49-F238E27FC236}">
                <a16:creationId xmlns:a16="http://schemas.microsoft.com/office/drawing/2014/main" id="{D0398A3D-33C4-4C39-AB48-0EA80259B43A}"/>
              </a:ext>
            </a:extLst>
          </p:cNvPr>
          <p:cNvSpPr txBox="1"/>
          <p:nvPr/>
        </p:nvSpPr>
        <p:spPr>
          <a:xfrm>
            <a:off x="1016000" y="230225"/>
            <a:ext cx="10718800" cy="754053"/>
          </a:xfrm>
          <a:prstGeom prst="rect">
            <a:avLst/>
          </a:prstGeom>
          <a:noFill/>
        </p:spPr>
        <p:txBody>
          <a:bodyPr wrap="square">
            <a:spAutoFit/>
          </a:bodyPr>
          <a:lstStyle/>
          <a:p>
            <a:pPr algn="just"/>
            <a:r>
              <a:rPr lang="en-US" sz="4300" b="1">
                <a:solidFill>
                  <a:srgbClr val="F65E00"/>
                </a:solidFill>
                <a:latin typeface="+mj-lt"/>
                <a:ea typeface="Arial-Rounded" panose="020B0500000000000000" pitchFamily="34" charset="0"/>
                <a:cs typeface="Arial-Rounded" panose="020B0500000000000000" pitchFamily="34" charset="0"/>
              </a:rPr>
              <a:t>b.</a:t>
            </a:r>
            <a:r>
              <a:rPr lang="en-US" sz="43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solidFill>
                  <a:srgbClr val="157F93"/>
                </a:solidFill>
              </a:rPr>
              <a:t>Người cha nghĩ ra cách gì để khuyên bảo con?</a:t>
            </a:r>
            <a:endParaRPr lang="vi-VN" sz="4000" b="1" i="0">
              <a:solidFill>
                <a:srgbClr val="157F93"/>
              </a:solidFill>
              <a:effectLst/>
              <a:latin typeface="+mj-lt"/>
            </a:endParaRPr>
          </a:p>
        </p:txBody>
      </p:sp>
      <p:sp>
        <p:nvSpPr>
          <p:cNvPr id="17" name="5">
            <a:extLst>
              <a:ext uri="{FF2B5EF4-FFF2-40B4-BE49-F238E27FC236}">
                <a16:creationId xmlns:a16="http://schemas.microsoft.com/office/drawing/2014/main" id="{8D37BA99-7C65-46C4-A634-47E987BA6207}"/>
              </a:ext>
            </a:extLst>
          </p:cNvPr>
          <p:cNvSpPr/>
          <p:nvPr/>
        </p:nvSpPr>
        <p:spPr>
          <a:xfrm flipH="1">
            <a:off x="671827" y="1380443"/>
            <a:ext cx="1690373" cy="868504"/>
          </a:xfrm>
          <a:custGeom>
            <a:avLst/>
            <a:gdLst>
              <a:gd name="connsiteX0" fmla="*/ 488411 w 2705982"/>
              <a:gd name="connsiteY0" fmla="*/ 0 h 1190172"/>
              <a:gd name="connsiteX1" fmla="*/ 488411 w 2705982"/>
              <a:gd name="connsiteY1" fmla="*/ 297543 h 1190172"/>
              <a:gd name="connsiteX2" fmla="*/ 2248921 w 2705982"/>
              <a:gd name="connsiteY2" fmla="*/ 297543 h 1190172"/>
              <a:gd name="connsiteX3" fmla="*/ 2705982 w 2705982"/>
              <a:gd name="connsiteY3" fmla="*/ 892629 h 1190172"/>
              <a:gd name="connsiteX4" fmla="*/ 488411 w 2705982"/>
              <a:gd name="connsiteY4" fmla="*/ 892629 h 1190172"/>
              <a:gd name="connsiteX5" fmla="*/ 488411 w 2705982"/>
              <a:gd name="connsiteY5" fmla="*/ 1190172 h 1190172"/>
              <a:gd name="connsiteX6" fmla="*/ 0 w 2705982"/>
              <a:gd name="connsiteY6" fmla="*/ 595086 h 119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982" h="1190172">
                <a:moveTo>
                  <a:pt x="488411" y="0"/>
                </a:moveTo>
                <a:lnTo>
                  <a:pt x="488411" y="297543"/>
                </a:lnTo>
                <a:lnTo>
                  <a:pt x="2248921" y="297543"/>
                </a:lnTo>
                <a:lnTo>
                  <a:pt x="2705982" y="892629"/>
                </a:lnTo>
                <a:lnTo>
                  <a:pt x="488411" y="892629"/>
                </a:lnTo>
                <a:lnTo>
                  <a:pt x="488411" y="1190172"/>
                </a:lnTo>
                <a:lnTo>
                  <a:pt x="0" y="595086"/>
                </a:lnTo>
                <a:close/>
              </a:path>
            </a:pathLst>
          </a:custGeom>
          <a:solidFill>
            <a:srgbClr val="66D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pic>
        <p:nvPicPr>
          <p:cNvPr id="18" name="Picture 17">
            <a:extLst>
              <a:ext uri="{FF2B5EF4-FFF2-40B4-BE49-F238E27FC236}">
                <a16:creationId xmlns:a16="http://schemas.microsoft.com/office/drawing/2014/main" id="{4496F988-7E38-41CE-9938-9CC38B8049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3" y="685800"/>
            <a:ext cx="2057400" cy="2022197"/>
          </a:xfrm>
          <a:prstGeom prst="rect">
            <a:avLst/>
          </a:prstGeom>
        </p:spPr>
      </p:pic>
      <p:sp>
        <p:nvSpPr>
          <p:cNvPr id="19" name="1">
            <a:extLst>
              <a:ext uri="{FF2B5EF4-FFF2-40B4-BE49-F238E27FC236}">
                <a16:creationId xmlns:a16="http://schemas.microsoft.com/office/drawing/2014/main" id="{1641A91F-5F20-4152-B3EF-0445C49D635A}"/>
              </a:ext>
            </a:extLst>
          </p:cNvPr>
          <p:cNvSpPr/>
          <p:nvPr/>
        </p:nvSpPr>
        <p:spPr>
          <a:xfrm>
            <a:off x="2597790" y="1228615"/>
            <a:ext cx="9137009" cy="1231106"/>
          </a:xfrm>
          <a:prstGeom prst="rect">
            <a:avLst/>
          </a:prstGeom>
        </p:spPr>
        <p:txBody>
          <a:bodyPr wrap="square" lIns="0" tIns="0" rIns="0" bIns="0">
            <a:spAutoFit/>
          </a:bodyPr>
          <a:lstStyle/>
          <a:p>
            <a:r>
              <a:rPr lang="vi-VN" sz="4000">
                <a:solidFill>
                  <a:srgbClr val="333333"/>
                </a:solidFill>
                <a:latin typeface="+mj-lt"/>
              </a:rPr>
              <a:t>Để khuyên bảo các con, người cha đã thử thách các con bằng việc bẻ bó đũa.</a:t>
            </a:r>
            <a:endParaRPr lang="en-US" sz="4000">
              <a:latin typeface="+mj-lt"/>
            </a:endParaRPr>
          </a:p>
        </p:txBody>
      </p:sp>
      <p:pic>
        <p:nvPicPr>
          <p:cNvPr id="20" name="Picture 19">
            <a:extLst>
              <a:ext uri="{FF2B5EF4-FFF2-40B4-BE49-F238E27FC236}">
                <a16:creationId xmlns:a16="http://schemas.microsoft.com/office/drawing/2014/main" id="{963BA900-5316-402C-AE71-F5B13CF2E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946025"/>
            <a:ext cx="685800" cy="657461"/>
          </a:xfrm>
          <a:prstGeom prst="rect">
            <a:avLst/>
          </a:prstGeom>
        </p:spPr>
      </p:pic>
      <p:sp>
        <p:nvSpPr>
          <p:cNvPr id="21" name="TextBox 20">
            <a:extLst>
              <a:ext uri="{FF2B5EF4-FFF2-40B4-BE49-F238E27FC236}">
                <a16:creationId xmlns:a16="http://schemas.microsoft.com/office/drawing/2014/main" id="{B2B581CF-A002-49C2-9D6F-9C81BA0EE295}"/>
              </a:ext>
            </a:extLst>
          </p:cNvPr>
          <p:cNvSpPr txBox="1"/>
          <p:nvPr/>
        </p:nvSpPr>
        <p:spPr>
          <a:xfrm>
            <a:off x="1016000" y="2895600"/>
            <a:ext cx="10718800" cy="1369606"/>
          </a:xfrm>
          <a:prstGeom prst="rect">
            <a:avLst/>
          </a:prstGeom>
          <a:noFill/>
        </p:spPr>
        <p:txBody>
          <a:bodyPr wrap="square">
            <a:spAutoFit/>
          </a:bodyPr>
          <a:lstStyle/>
          <a:p>
            <a:pPr algn="just"/>
            <a:r>
              <a:rPr lang="en-US" sz="4300" b="1">
                <a:solidFill>
                  <a:srgbClr val="F65E00"/>
                </a:solidFill>
                <a:latin typeface="+mj-lt"/>
                <a:ea typeface="Arial-Rounded" panose="020B0500000000000000" pitchFamily="34" charset="0"/>
                <a:cs typeface="Arial-Rounded" panose="020B0500000000000000" pitchFamily="34" charset="0"/>
              </a:rPr>
              <a:t>c.</a:t>
            </a:r>
            <a:r>
              <a:rPr lang="en-US" sz="43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i="0">
                <a:solidFill>
                  <a:srgbClr val="157F93"/>
                </a:solidFill>
                <a:effectLst/>
                <a:latin typeface="+mj-lt"/>
              </a:rPr>
              <a:t>Vì sao bốn người con không bẻ gãy được bó đũa?</a:t>
            </a:r>
          </a:p>
        </p:txBody>
      </p:sp>
      <p:sp>
        <p:nvSpPr>
          <p:cNvPr id="22" name="5">
            <a:extLst>
              <a:ext uri="{FF2B5EF4-FFF2-40B4-BE49-F238E27FC236}">
                <a16:creationId xmlns:a16="http://schemas.microsoft.com/office/drawing/2014/main" id="{037B014D-CF27-4823-AA54-5820B88F2320}"/>
              </a:ext>
            </a:extLst>
          </p:cNvPr>
          <p:cNvSpPr/>
          <p:nvPr/>
        </p:nvSpPr>
        <p:spPr>
          <a:xfrm flipH="1">
            <a:off x="671827" y="4590003"/>
            <a:ext cx="1690373" cy="868504"/>
          </a:xfrm>
          <a:custGeom>
            <a:avLst/>
            <a:gdLst>
              <a:gd name="connsiteX0" fmla="*/ 488411 w 2705982"/>
              <a:gd name="connsiteY0" fmla="*/ 0 h 1190172"/>
              <a:gd name="connsiteX1" fmla="*/ 488411 w 2705982"/>
              <a:gd name="connsiteY1" fmla="*/ 297543 h 1190172"/>
              <a:gd name="connsiteX2" fmla="*/ 2248921 w 2705982"/>
              <a:gd name="connsiteY2" fmla="*/ 297543 h 1190172"/>
              <a:gd name="connsiteX3" fmla="*/ 2705982 w 2705982"/>
              <a:gd name="connsiteY3" fmla="*/ 892629 h 1190172"/>
              <a:gd name="connsiteX4" fmla="*/ 488411 w 2705982"/>
              <a:gd name="connsiteY4" fmla="*/ 892629 h 1190172"/>
              <a:gd name="connsiteX5" fmla="*/ 488411 w 2705982"/>
              <a:gd name="connsiteY5" fmla="*/ 1190172 h 1190172"/>
              <a:gd name="connsiteX6" fmla="*/ 0 w 2705982"/>
              <a:gd name="connsiteY6" fmla="*/ 595086 h 119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982" h="1190172">
                <a:moveTo>
                  <a:pt x="488411" y="0"/>
                </a:moveTo>
                <a:lnTo>
                  <a:pt x="488411" y="297543"/>
                </a:lnTo>
                <a:lnTo>
                  <a:pt x="2248921" y="297543"/>
                </a:lnTo>
                <a:lnTo>
                  <a:pt x="2705982" y="892629"/>
                </a:lnTo>
                <a:lnTo>
                  <a:pt x="488411" y="892629"/>
                </a:lnTo>
                <a:lnTo>
                  <a:pt x="488411" y="1190172"/>
                </a:lnTo>
                <a:lnTo>
                  <a:pt x="0" y="595086"/>
                </a:lnTo>
                <a:close/>
              </a:path>
            </a:pathLst>
          </a:custGeom>
          <a:solidFill>
            <a:srgbClr val="66D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pic>
        <p:nvPicPr>
          <p:cNvPr id="23" name="Picture 22">
            <a:extLst>
              <a:ext uri="{FF2B5EF4-FFF2-40B4-BE49-F238E27FC236}">
                <a16:creationId xmlns:a16="http://schemas.microsoft.com/office/drawing/2014/main" id="{6888C04C-4E1F-4144-9345-0755D3FFF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3" y="3845203"/>
            <a:ext cx="2057400" cy="2022197"/>
          </a:xfrm>
          <a:prstGeom prst="rect">
            <a:avLst/>
          </a:prstGeom>
        </p:spPr>
      </p:pic>
      <p:sp>
        <p:nvSpPr>
          <p:cNvPr id="24" name="1">
            <a:extLst>
              <a:ext uri="{FF2B5EF4-FFF2-40B4-BE49-F238E27FC236}">
                <a16:creationId xmlns:a16="http://schemas.microsoft.com/office/drawing/2014/main" id="{B1DB4468-BB52-4F6F-8338-CCD444DB124C}"/>
              </a:ext>
            </a:extLst>
          </p:cNvPr>
          <p:cNvSpPr/>
          <p:nvPr/>
        </p:nvSpPr>
        <p:spPr>
          <a:xfrm>
            <a:off x="2597790" y="4398279"/>
            <a:ext cx="9137009" cy="1231106"/>
          </a:xfrm>
          <a:prstGeom prst="rect">
            <a:avLst/>
          </a:prstGeom>
        </p:spPr>
        <p:txBody>
          <a:bodyPr wrap="square" lIns="0" tIns="0" rIns="0" bIns="0">
            <a:spAutoFit/>
          </a:bodyPr>
          <a:lstStyle/>
          <a:p>
            <a:pPr lvl="0" eaLnBrk="0" fontAlgn="base" hangingPunct="0">
              <a:spcBef>
                <a:spcPct val="0"/>
              </a:spcBef>
              <a:spcAft>
                <a:spcPct val="0"/>
              </a:spcAft>
            </a:pPr>
            <a:r>
              <a:rPr lang="en-US" altLang="en-US" sz="4000">
                <a:solidFill>
                  <a:srgbClr val="333333"/>
                </a:solidFill>
                <a:latin typeface="+mj-lt"/>
              </a:rPr>
              <a:t>Bốn người con không bẻ được bó đũa bởi vì họ đều cầm cả bó đũa lên để bẻ.</a:t>
            </a:r>
            <a:endParaRPr lang="en-US" altLang="en-US" sz="3200">
              <a:latin typeface="+mj-lt"/>
            </a:endParaRPr>
          </a:p>
        </p:txBody>
      </p:sp>
    </p:spTree>
    <p:extLst>
      <p:ext uri="{BB962C8B-B14F-4D97-AF65-F5344CB8AC3E}">
        <p14:creationId xmlns:p14="http://schemas.microsoft.com/office/powerpoint/2010/main" val="1210095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par>
                          <p:cTn id="40" fill="hold">
                            <p:stCondLst>
                              <p:cond delay="1000"/>
                            </p:stCondLst>
                            <p:childTnLst>
                              <p:par>
                                <p:cTn id="41" presetID="23" presetClass="entr" presetSubtype="16"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1" grpId="0"/>
      <p:bldP spid="22" grpId="0" animBg="1"/>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412</TotalTime>
  <Words>781</Words>
  <Application>Microsoft Office PowerPoint</Application>
  <PresentationFormat>Widescreen</PresentationFormat>
  <Paragraphs>68</Paragraphs>
  <Slides>15</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Arial-Rounded</vt:lpstr>
      <vt:lpstr>Calibri</vt:lpstr>
      <vt:lpstr>Circle</vt:lpstr>
      <vt:lpstr>HP-167</vt:lpstr>
      <vt:lpstr>OpenSans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Ms Quyen</cp:lastModifiedBy>
  <cp:revision>373</cp:revision>
  <dcterms:created xsi:type="dcterms:W3CDTF">2021-09-27T03:12:31Z</dcterms:created>
  <dcterms:modified xsi:type="dcterms:W3CDTF">2021-10-29T13:59:25Z</dcterms:modified>
  <cp:category>9Slide.vn</cp:category>
</cp:coreProperties>
</file>