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8" r:id="rId2"/>
    <p:sldId id="256" r:id="rId3"/>
    <p:sldId id="257" r:id="rId4"/>
    <p:sldId id="279" r:id="rId5"/>
    <p:sldId id="280" r:id="rId6"/>
    <p:sldId id="258" r:id="rId7"/>
    <p:sldId id="281" r:id="rId8"/>
    <p:sldId id="275" r:id="rId9"/>
    <p:sldId id="282" r:id="rId10"/>
    <p:sldId id="283" r:id="rId11"/>
    <p:sldId id="284" r:id="rId12"/>
    <p:sldId id="285" r:id="rId13"/>
    <p:sldId id="286" r:id="rId14"/>
    <p:sldId id="277" r:id="rId15"/>
    <p:sldId id="287" r:id="rId16"/>
    <p:sldId id="278" r:id="rId17"/>
    <p:sldId id="288" r:id="rId18"/>
    <p:sldId id="289" r:id="rId19"/>
    <p:sldId id="291" r:id="rId20"/>
    <p:sldId id="292" r:id="rId21"/>
    <p:sldId id="290" r:id="rId22"/>
    <p:sldId id="294" r:id="rId23"/>
    <p:sldId id="293" r:id="rId24"/>
    <p:sldId id="295" r:id="rId25"/>
    <p:sldId id="296" r:id="rId26"/>
    <p:sldId id="297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F93"/>
    <a:srgbClr val="66D9F0"/>
    <a:srgbClr val="FCD0FC"/>
    <a:srgbClr val="81E0F3"/>
    <a:srgbClr val="B3FFEF"/>
    <a:srgbClr val="E4FFCA"/>
    <a:srgbClr val="FFFFFF"/>
    <a:srgbClr val="FFEAD1"/>
    <a:srgbClr val="C1E3E2"/>
    <a:srgbClr val="FAF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25" autoAdjust="0"/>
  </p:normalViewPr>
  <p:slideViewPr>
    <p:cSldViewPr showGuides="1">
      <p:cViewPr varScale="1">
        <p:scale>
          <a:sx n="67" d="100"/>
          <a:sy n="67" d="100"/>
        </p:scale>
        <p:origin x="756" y="6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8B57C-8AE7-41E9-B447-8EC82B77020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C8770-9804-432C-96B4-AA498659D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1 – c: Tôi là học sinh lớp 2 – Kể về ngày khai trường của một bạn học sinh lớp 2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2 – a: Niềm vui của Bi và Bống – Kể về niềm vui của hai anh em</a:t>
            </a:r>
          </a:p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3 – e: Một giờ học – Kể về cậu bé Quang tự tin nói trước lớp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4 – d: Cái trống trường em – Nói về một đồ vật thân thuộc ở trường học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5 – b: Cuốn sách của em – Giới thiệu về sách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2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C60595-D3AD-4964-9E9A-BECCF7195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5718"/>
            <a:ext cx="8839200" cy="5066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1857E-F607-45B7-AA02-AC2441F29D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CF47-FF1A-4D09-9926-99961B26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61A3CF-BA6C-4E75-AA2F-55CB71666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16E68-F4B1-4C42-BCFC-C39B089AD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D5411-72F7-4759-8181-4E5243F9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15DF3-2712-4965-9896-93158FEB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EE66E-F454-4358-BA11-E6F343A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1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85C6-9F1D-46D2-A47A-1278E33C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6DF9F-8CEB-40FA-A603-61A3085A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9ECF3-7A30-4464-8BE6-637D171F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9108E-2603-4319-B1C6-203904E1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4211E-4EAC-484E-9879-EB6C41CC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60FAD-0B32-49AE-B732-737B3882C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172ED-F518-425A-8799-28E5DB4AB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B0AF5-4FCC-4210-A858-7D1C5631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1FE9-CEC8-42E2-A755-441313F2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C4E3-5BFF-47E8-B4F0-A943FC63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0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EBD78B-DDEF-4719-B03C-99737E0E1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3482E7-0A2E-40F7-867A-1DABE84D7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825208"/>
            <a:ext cx="7620000" cy="4677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7C6E-6A11-42A7-ABFA-D041EF83F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  <p:pic>
        <p:nvPicPr>
          <p:cNvPr id="12" name="10">
            <a:extLst>
              <a:ext uri="{FF2B5EF4-FFF2-40B4-BE49-F238E27FC236}">
                <a16:creationId xmlns:a16="http://schemas.microsoft.com/office/drawing/2014/main" id="{13E5BAD1-1AC4-4794-9429-2E8BE8DBD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95817" y="103040"/>
            <a:ext cx="904009" cy="722168"/>
          </a:xfrm>
          <a:prstGeom prst="rect">
            <a:avLst/>
          </a:prstGeom>
        </p:spPr>
      </p:pic>
      <p:pic>
        <p:nvPicPr>
          <p:cNvPr id="13" name="11">
            <a:extLst>
              <a:ext uri="{FF2B5EF4-FFF2-40B4-BE49-F238E27FC236}">
                <a16:creationId xmlns:a16="http://schemas.microsoft.com/office/drawing/2014/main" id="{D8672B25-C2D5-46FE-B3A2-C5AAD0F06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425743" y="184086"/>
            <a:ext cx="904009" cy="722168"/>
          </a:xfrm>
          <a:prstGeom prst="rect">
            <a:avLst/>
          </a:prstGeom>
        </p:spPr>
      </p:pic>
      <p:pic>
        <p:nvPicPr>
          <p:cNvPr id="14" name="14">
            <a:extLst>
              <a:ext uri="{FF2B5EF4-FFF2-40B4-BE49-F238E27FC236}">
                <a16:creationId xmlns:a16="http://schemas.microsoft.com/office/drawing/2014/main" id="{B9BF9ABC-717E-4919-8CE2-B65CDC4D2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877896" y="906254"/>
            <a:ext cx="579569" cy="623455"/>
          </a:xfrm>
          <a:prstGeom prst="rect">
            <a:avLst/>
          </a:prstGeom>
        </p:spPr>
      </p:pic>
      <p:pic>
        <p:nvPicPr>
          <p:cNvPr id="16" name="16">
            <a:extLst>
              <a:ext uri="{FF2B5EF4-FFF2-40B4-BE49-F238E27FC236}">
                <a16:creationId xmlns:a16="http://schemas.microsoft.com/office/drawing/2014/main" id="{4C3BF828-B337-4FEA-95C0-8576384D7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85242" y="3496555"/>
            <a:ext cx="1919200" cy="2011695"/>
          </a:xfrm>
          <a:prstGeom prst="rect">
            <a:avLst/>
          </a:prstGeom>
        </p:spPr>
      </p:pic>
      <p:pic>
        <p:nvPicPr>
          <p:cNvPr id="17" name="17">
            <a:extLst>
              <a:ext uri="{FF2B5EF4-FFF2-40B4-BE49-F238E27FC236}">
                <a16:creationId xmlns:a16="http://schemas.microsoft.com/office/drawing/2014/main" id="{0D6C1DFD-12C3-47E0-BC5F-4C7C77641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604653" y="2263915"/>
            <a:ext cx="796177" cy="980555"/>
          </a:xfrm>
          <a:prstGeom prst="rect">
            <a:avLst/>
          </a:prstGeom>
        </p:spPr>
      </p:pic>
      <p:pic>
        <p:nvPicPr>
          <p:cNvPr id="18" name="32">
            <a:extLst>
              <a:ext uri="{FF2B5EF4-FFF2-40B4-BE49-F238E27FC236}">
                <a16:creationId xmlns:a16="http://schemas.microsoft.com/office/drawing/2014/main" id="{BEE378D4-B710-426C-BD7F-D485B12E1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611966" y="3965240"/>
            <a:ext cx="1565534" cy="1393709"/>
          </a:xfrm>
          <a:prstGeom prst="rect">
            <a:avLst/>
          </a:prstGeom>
        </p:spPr>
      </p:pic>
      <p:pic>
        <p:nvPicPr>
          <p:cNvPr id="15" name="15">
            <a:extLst>
              <a:ext uri="{FF2B5EF4-FFF2-40B4-BE49-F238E27FC236}">
                <a16:creationId xmlns:a16="http://schemas.microsoft.com/office/drawing/2014/main" id="{5ECD4A58-BEEF-43B9-997D-C4C839F81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149179" y="-192171"/>
            <a:ext cx="4280183" cy="14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B2DA1F-C688-497B-9855-10C0F91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86FD01-2D0E-438C-9F0A-4FA8C3AFBEFE}"/>
              </a:ext>
            </a:extLst>
          </p:cNvPr>
          <p:cNvSpPr/>
          <p:nvPr userDrawn="1"/>
        </p:nvSpPr>
        <p:spPr>
          <a:xfrm>
            <a:off x="152400" y="190500"/>
            <a:ext cx="11887200" cy="6477000"/>
          </a:xfrm>
          <a:prstGeom prst="rect">
            <a:avLst/>
          </a:prstGeom>
          <a:solidFill>
            <a:srgbClr val="FFFFFF"/>
          </a:solidFill>
          <a:ln w="28575">
            <a:solidFill>
              <a:srgbClr val="17809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EA1C7-B6D1-44B4-AF10-C9EFE7E0BD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B2DA1F-C688-497B-9855-10C0F91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86FD01-2D0E-438C-9F0A-4FA8C3AFBEFE}"/>
              </a:ext>
            </a:extLst>
          </p:cNvPr>
          <p:cNvSpPr/>
          <p:nvPr userDrawn="1"/>
        </p:nvSpPr>
        <p:spPr>
          <a:xfrm>
            <a:off x="152400" y="190500"/>
            <a:ext cx="11887200" cy="6477000"/>
          </a:xfrm>
          <a:prstGeom prst="rect">
            <a:avLst/>
          </a:prstGeom>
          <a:solidFill>
            <a:srgbClr val="FFFFFF"/>
          </a:solidFill>
          <a:ln w="28575">
            <a:solidFill>
              <a:srgbClr val="17809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4992B-D36F-434E-AC32-291566CC54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880" y="5417028"/>
            <a:ext cx="12289325" cy="153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3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F8D8-2E3D-4C5E-9825-554F6883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1FFE-32EC-45D7-99B8-E674C2D8F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4AB30-592C-4CF6-8715-1EE1FF915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A6AAB-7886-4346-AF80-45FBF15D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60967-579A-42C4-AEB2-1E794166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FBD72-00DC-4270-8BDD-5E090870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6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7180-B7A0-4539-AF2D-B2BE0B5F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4CAF-6276-46DF-AADD-2DF1B8520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A2ED0-03DA-4DDF-9479-B7077F211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A3F66-36FF-4C0B-BCAB-28B00B0F2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E8FEF-C4D4-4058-A0D1-40B7EFA1D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8D14C-69E8-4AE2-95DB-8A74E8CD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D88FC-4AE2-44BA-947A-BF18FC94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399C9-4CE2-496C-97EA-390821AF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A9F6-2635-4CFA-92E8-CB7B8A10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1C916-9740-42B1-B4B0-288A64A0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3B4DC-5147-4D0E-9F2D-06A765F1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444F7-E366-4AB0-A928-70C69805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F9FE1-51D9-4A6C-9FDF-593C5E1A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C8BB8-67E8-42F5-AD96-D56D9DFF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9622D-DA4A-451F-95A8-A73B350D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2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F8BA-0000-4EB2-B72F-06D56318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0D390-972F-4BFF-8BF7-1AA05835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3A667-ED3F-49DF-B67E-DD2AEF017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7339-D08B-4ADF-922C-CF5EE769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AE828-70FB-4118-BF5A-7D8B5E5D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9BD45-E4D2-4508-8D09-11456DA6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9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576784C-EC2B-447D-BB6A-6EDF91A541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51257-3A88-46DE-BD78-69E40FCC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CF8DC-0E36-446C-A544-4A3625241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D487-151F-4ADD-AF72-014AC414E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5ADDA-23D5-43B2-A01A-DA027FC36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3E0D2-66EB-4BA1-AB22-EF074029A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A7108-52E8-4BB8-AD0F-0C4C663FE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498203" cy="1498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87747-5C2C-4F23-8B48-720FE38C5075}"/>
              </a:ext>
            </a:extLst>
          </p:cNvPr>
          <p:cNvSpPr txBox="1"/>
          <p:nvPr/>
        </p:nvSpPr>
        <p:spPr>
          <a:xfrm>
            <a:off x="2902658" y="2286000"/>
            <a:ext cx="6386684" cy="1644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ĐẾN TIẾT 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0D32F-EC95-4E53-8480-E00EDD30040B}"/>
              </a:ext>
            </a:extLst>
          </p:cNvPr>
          <p:cNvSpPr txBox="1"/>
          <p:nvPr/>
        </p:nvSpPr>
        <p:spPr>
          <a:xfrm>
            <a:off x="1841855" y="81989"/>
            <a:ext cx="8719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83739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874D0-AE0A-43F3-BA9B-12B0628F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719EC-4A54-44BF-8142-AD969723B648}"/>
              </a:ext>
            </a:extLst>
          </p:cNvPr>
          <p:cNvSpPr txBox="1"/>
          <p:nvPr/>
        </p:nvSpPr>
        <p:spPr>
          <a:xfrm>
            <a:off x="1016000" y="254000"/>
            <a:ext cx="447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Đoán từ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7B131D02-0CF7-4F0D-A57F-79C380F8A396}"/>
              </a:ext>
            </a:extLst>
          </p:cNvPr>
          <p:cNvSpPr/>
          <p:nvPr/>
        </p:nvSpPr>
        <p:spPr>
          <a:xfrm>
            <a:off x="682413" y="1143000"/>
            <a:ext cx="3346341" cy="1295400"/>
          </a:xfrm>
          <a:prstGeom prst="ellipse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CF971B-BA3F-452B-BD50-940E7A446EDC}"/>
              </a:ext>
            </a:extLst>
          </p:cNvPr>
          <p:cNvSpPr/>
          <p:nvPr/>
        </p:nvSpPr>
        <p:spPr>
          <a:xfrm>
            <a:off x="4308468" y="1143000"/>
            <a:ext cx="3467107" cy="1295400"/>
          </a:xfrm>
          <a:prstGeom prst="ellipse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EEE4B-596E-447F-800C-898E6984C519}"/>
              </a:ext>
            </a:extLst>
          </p:cNvPr>
          <p:cNvSpPr/>
          <p:nvPr/>
        </p:nvSpPr>
        <p:spPr>
          <a:xfrm>
            <a:off x="8029569" y="1143000"/>
            <a:ext cx="3467107" cy="1295400"/>
          </a:xfrm>
          <a:prstGeom prst="ellipse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7FCCB-50F8-4C99-BAAE-1BDF6502B061}"/>
              </a:ext>
            </a:extLst>
          </p:cNvPr>
          <p:cNvSpPr txBox="1"/>
          <p:nvPr/>
        </p:nvSpPr>
        <p:spPr>
          <a:xfrm>
            <a:off x="180972" y="128187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0DE648-C642-4B26-8837-7479E1504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29039"/>
            <a:ext cx="5474595" cy="3652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978392C-F329-484C-A115-A21D9F6F6E53}"/>
              </a:ext>
            </a:extLst>
          </p:cNvPr>
          <p:cNvGrpSpPr/>
          <p:nvPr/>
        </p:nvGrpSpPr>
        <p:grpSpPr>
          <a:xfrm>
            <a:off x="369203" y="2330574"/>
            <a:ext cx="5893839" cy="4178052"/>
            <a:chOff x="369203" y="2330574"/>
            <a:chExt cx="5893839" cy="417805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C3789A-1269-4DC0-B246-A13AB5B2A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03" y="2330574"/>
              <a:ext cx="5893839" cy="417805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5A48FE-2470-4C4C-A933-C889607483A6}"/>
                </a:ext>
              </a:extLst>
            </p:cNvPr>
            <p:cNvSpPr txBox="1"/>
            <p:nvPr/>
          </p:nvSpPr>
          <p:spPr>
            <a:xfrm>
              <a:off x="2546628" y="3505200"/>
              <a:ext cx="14157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</a:t>
              </a:r>
              <a:r>
                <a:rPr lang="en-US" sz="44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3402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8" grpId="1" animBg="1"/>
      <p:bldP spid="12" grpId="1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874D0-AE0A-43F3-BA9B-12B0628F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719EC-4A54-44BF-8142-AD969723B648}"/>
              </a:ext>
            </a:extLst>
          </p:cNvPr>
          <p:cNvSpPr txBox="1"/>
          <p:nvPr/>
        </p:nvSpPr>
        <p:spPr>
          <a:xfrm>
            <a:off x="1016000" y="254000"/>
            <a:ext cx="447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Đoán từ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7B131D02-0CF7-4F0D-A57F-79C380F8A396}"/>
              </a:ext>
            </a:extLst>
          </p:cNvPr>
          <p:cNvSpPr/>
          <p:nvPr/>
        </p:nvSpPr>
        <p:spPr>
          <a:xfrm>
            <a:off x="682413" y="1143000"/>
            <a:ext cx="3346341" cy="1295400"/>
          </a:xfrm>
          <a:prstGeom prst="ellipse">
            <a:avLst/>
          </a:prstGeom>
          <a:solidFill>
            <a:srgbClr val="E4F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đầu bằng 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CF971B-BA3F-452B-BD50-940E7A446EDC}"/>
              </a:ext>
            </a:extLst>
          </p:cNvPr>
          <p:cNvSpPr/>
          <p:nvPr/>
        </p:nvSpPr>
        <p:spPr>
          <a:xfrm>
            <a:off x="4308468" y="1143000"/>
            <a:ext cx="3467107" cy="1295400"/>
          </a:xfrm>
          <a:prstGeom prst="ellipse">
            <a:avLst/>
          </a:prstGeom>
          <a:solidFill>
            <a:srgbClr val="E4F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vật trong nhà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EEE4B-596E-447F-800C-898E6984C519}"/>
              </a:ext>
            </a:extLst>
          </p:cNvPr>
          <p:cNvSpPr/>
          <p:nvPr/>
        </p:nvSpPr>
        <p:spPr>
          <a:xfrm>
            <a:off x="8029569" y="1143000"/>
            <a:ext cx="3467107" cy="1295400"/>
          </a:xfrm>
          <a:prstGeom prst="ellipse">
            <a:avLst/>
          </a:prstGeom>
          <a:solidFill>
            <a:srgbClr val="E4F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 để quét nhà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7FCCB-50F8-4C99-BAAE-1BDF6502B061}"/>
              </a:ext>
            </a:extLst>
          </p:cNvPr>
          <p:cNvSpPr txBox="1"/>
          <p:nvPr/>
        </p:nvSpPr>
        <p:spPr>
          <a:xfrm>
            <a:off x="180972" y="128187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16BFEE-D493-43FE-88E1-C4DBD9BC5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446" y="2148623"/>
            <a:ext cx="4541955" cy="454195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598D1-C612-42BA-9400-0D494D02199C}"/>
              </a:ext>
            </a:extLst>
          </p:cNvPr>
          <p:cNvGrpSpPr/>
          <p:nvPr/>
        </p:nvGrpSpPr>
        <p:grpSpPr>
          <a:xfrm>
            <a:off x="369203" y="2330574"/>
            <a:ext cx="5893839" cy="4178052"/>
            <a:chOff x="369203" y="2330574"/>
            <a:chExt cx="5893839" cy="41780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D386FE-62F8-4C75-9B64-456551D41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03" y="2330574"/>
              <a:ext cx="5893839" cy="41780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F9214D-5511-4D43-94B5-E515DA129E49}"/>
                </a:ext>
              </a:extLst>
            </p:cNvPr>
            <p:cNvSpPr txBox="1"/>
            <p:nvPr/>
          </p:nvSpPr>
          <p:spPr>
            <a:xfrm>
              <a:off x="2739682" y="3505200"/>
              <a:ext cx="11528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en-US" sz="44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ổi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32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874D0-AE0A-43F3-BA9B-12B0628F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719EC-4A54-44BF-8142-AD969723B648}"/>
              </a:ext>
            </a:extLst>
          </p:cNvPr>
          <p:cNvSpPr txBox="1"/>
          <p:nvPr/>
        </p:nvSpPr>
        <p:spPr>
          <a:xfrm>
            <a:off x="1016000" y="254000"/>
            <a:ext cx="447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Đoán từ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7B131D02-0CF7-4F0D-A57F-79C380F8A396}"/>
              </a:ext>
            </a:extLst>
          </p:cNvPr>
          <p:cNvSpPr/>
          <p:nvPr/>
        </p:nvSpPr>
        <p:spPr>
          <a:xfrm>
            <a:off x="682413" y="1143000"/>
            <a:ext cx="3346341" cy="1295400"/>
          </a:xfrm>
          <a:prstGeom prst="ellipse">
            <a:avLst/>
          </a:prstGeom>
          <a:solidFill>
            <a:srgbClr val="81E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vần 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CF971B-BA3F-452B-BD50-940E7A446EDC}"/>
              </a:ext>
            </a:extLst>
          </p:cNvPr>
          <p:cNvSpPr/>
          <p:nvPr/>
        </p:nvSpPr>
        <p:spPr>
          <a:xfrm>
            <a:off x="4308468" y="1143000"/>
            <a:ext cx="3467107" cy="1295400"/>
          </a:xfrm>
          <a:prstGeom prst="ellipse">
            <a:avLst/>
          </a:prstGeom>
          <a:solidFill>
            <a:srgbClr val="81E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vật trong lớp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EEE4B-596E-447F-800C-898E6984C519}"/>
              </a:ext>
            </a:extLst>
          </p:cNvPr>
          <p:cNvSpPr/>
          <p:nvPr/>
        </p:nvSpPr>
        <p:spPr>
          <a:xfrm>
            <a:off x="8029569" y="1143000"/>
            <a:ext cx="3467107" cy="1295400"/>
          </a:xfrm>
          <a:prstGeom prst="ellipse">
            <a:avLst/>
          </a:prstGeom>
          <a:solidFill>
            <a:srgbClr val="81E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 để viết chữ lên đó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7FCCB-50F8-4C99-BAAE-1BDF6502B061}"/>
              </a:ext>
            </a:extLst>
          </p:cNvPr>
          <p:cNvSpPr txBox="1"/>
          <p:nvPr/>
        </p:nvSpPr>
        <p:spPr>
          <a:xfrm>
            <a:off x="180972" y="128187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EA1CEC-082D-4488-B30F-541746147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575" y="2751131"/>
            <a:ext cx="4541955" cy="302797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EF1C5-3B93-402F-93A2-DC4C53F690FF}"/>
              </a:ext>
            </a:extLst>
          </p:cNvPr>
          <p:cNvGrpSpPr/>
          <p:nvPr/>
        </p:nvGrpSpPr>
        <p:grpSpPr>
          <a:xfrm>
            <a:off x="369203" y="2330574"/>
            <a:ext cx="5893839" cy="4178052"/>
            <a:chOff x="369203" y="2330574"/>
            <a:chExt cx="5893839" cy="41780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7C8939A-2F59-4414-9600-4F3AB4876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03" y="2330574"/>
              <a:ext cx="5893839" cy="417805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0651C5-B777-4CF5-8030-9587D2F5BE7A}"/>
                </a:ext>
              </a:extLst>
            </p:cNvPr>
            <p:cNvSpPr txBox="1"/>
            <p:nvPr/>
          </p:nvSpPr>
          <p:spPr>
            <a:xfrm>
              <a:off x="2601824" y="3495675"/>
              <a:ext cx="14285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874D0-AE0A-43F3-BA9B-12B0628F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719EC-4A54-44BF-8142-AD969723B648}"/>
              </a:ext>
            </a:extLst>
          </p:cNvPr>
          <p:cNvSpPr txBox="1"/>
          <p:nvPr/>
        </p:nvSpPr>
        <p:spPr>
          <a:xfrm>
            <a:off x="1016000" y="254000"/>
            <a:ext cx="447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Đoán từ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7B131D02-0CF7-4F0D-A57F-79C380F8A396}"/>
              </a:ext>
            </a:extLst>
          </p:cNvPr>
          <p:cNvSpPr/>
          <p:nvPr/>
        </p:nvSpPr>
        <p:spPr>
          <a:xfrm>
            <a:off x="682413" y="1143000"/>
            <a:ext cx="3346341" cy="1295400"/>
          </a:xfrm>
          <a:prstGeom prst="ellipse">
            <a:avLst/>
          </a:prstGeom>
          <a:solidFill>
            <a:srgbClr val="FCD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vần 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CF971B-BA3F-452B-BD50-940E7A446EDC}"/>
              </a:ext>
            </a:extLst>
          </p:cNvPr>
          <p:cNvSpPr/>
          <p:nvPr/>
        </p:nvSpPr>
        <p:spPr>
          <a:xfrm>
            <a:off x="4308468" y="1143000"/>
            <a:ext cx="3467107" cy="1295400"/>
          </a:xfrm>
          <a:prstGeom prst="ellipse">
            <a:avLst/>
          </a:prstGeom>
          <a:solidFill>
            <a:srgbClr val="FCD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vật ở góc học tập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EEE4B-596E-447F-800C-898E6984C519}"/>
              </a:ext>
            </a:extLst>
          </p:cNvPr>
          <p:cNvSpPr/>
          <p:nvPr/>
        </p:nvSpPr>
        <p:spPr>
          <a:xfrm>
            <a:off x="8029569" y="1143000"/>
            <a:ext cx="3467107" cy="1295400"/>
          </a:xfrm>
          <a:prstGeom prst="ellipse">
            <a:avLst/>
          </a:prstGeom>
          <a:solidFill>
            <a:srgbClr val="FCD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 để bày sách vở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7FCCB-50F8-4C99-BAAE-1BDF6502B061}"/>
              </a:ext>
            </a:extLst>
          </p:cNvPr>
          <p:cNvSpPr txBox="1"/>
          <p:nvPr/>
        </p:nvSpPr>
        <p:spPr>
          <a:xfrm>
            <a:off x="180972" y="128187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078B8-19BE-4B39-872A-90C58D0981ED}"/>
              </a:ext>
            </a:extLst>
          </p:cNvPr>
          <p:cNvGrpSpPr/>
          <p:nvPr/>
        </p:nvGrpSpPr>
        <p:grpSpPr>
          <a:xfrm>
            <a:off x="369203" y="2330574"/>
            <a:ext cx="5893839" cy="4178052"/>
            <a:chOff x="369203" y="2330574"/>
            <a:chExt cx="5893839" cy="41780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33D78C-B3E8-4AD2-B898-08D5A33E5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03" y="2330574"/>
              <a:ext cx="5893839" cy="417805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08D7DB-12C1-49FD-A943-DB81F8CB0653}"/>
                </a:ext>
              </a:extLst>
            </p:cNvPr>
            <p:cNvSpPr txBox="1"/>
            <p:nvPr/>
          </p:nvSpPr>
          <p:spPr>
            <a:xfrm>
              <a:off x="2601824" y="3495675"/>
              <a:ext cx="11144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DCE648-E70B-4E44-90EC-9A880E0F3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00400"/>
            <a:ext cx="4038600" cy="25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1DAC8-C15A-4C64-9C77-D448F574C56C}"/>
              </a:ext>
            </a:extLst>
          </p:cNvPr>
          <p:cNvSpPr txBox="1"/>
          <p:nvPr/>
        </p:nvSpPr>
        <p:spPr>
          <a:xfrm>
            <a:off x="2895600" y="1371600"/>
            <a:ext cx="6308889" cy="3107394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algn="ctr"/>
            <a:r>
              <a:rPr kumimoji="1" lang="en-US" altLang="zh-CN" sz="8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字魂59号-创粗黑" panose="00000500000000000000" pitchFamily="2" charset="-122"/>
              </a:rPr>
              <a:t>5</a:t>
            </a:r>
          </a:p>
          <a:p>
            <a:pPr algn="ctr"/>
            <a:r>
              <a:rPr kumimoji="1" lang="en-US" altLang="zh-CN" sz="54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VIẾT TÊN ĐỒ VẬT TRONG MỖI HÌNH</a:t>
            </a:r>
            <a:endParaRPr lang="zh-CN" altLang="en-US" sz="54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683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AC61-B98B-46A0-AC96-4C6F4EF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39CBD-B05E-47BD-A53D-3B48D18420A7}"/>
              </a:ext>
            </a:extLst>
          </p:cNvPr>
          <p:cNvSpPr txBox="1"/>
          <p:nvPr/>
        </p:nvSpPr>
        <p:spPr>
          <a:xfrm>
            <a:off x="1016000" y="254000"/>
            <a:ext cx="751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tên đồ vật trong mỗi hình.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0839CC-1C1F-43EB-859F-1652B951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9" t="4579" r="73458" b="53494"/>
          <a:stretch>
            <a:fillRect/>
          </a:stretch>
        </p:blipFill>
        <p:spPr>
          <a:xfrm>
            <a:off x="754554" y="926995"/>
            <a:ext cx="2717264" cy="2293252"/>
          </a:xfrm>
          <a:custGeom>
            <a:avLst/>
            <a:gdLst>
              <a:gd name="connsiteX0" fmla="*/ 235239 w 2166937"/>
              <a:gd name="connsiteY0" fmla="*/ 0 h 1828800"/>
              <a:gd name="connsiteX1" fmla="*/ 1931698 w 2166937"/>
              <a:gd name="connsiteY1" fmla="*/ 0 h 1828800"/>
              <a:gd name="connsiteX2" fmla="*/ 2166937 w 2166937"/>
              <a:gd name="connsiteY2" fmla="*/ 235239 h 1828800"/>
              <a:gd name="connsiteX3" fmla="*/ 2166937 w 2166937"/>
              <a:gd name="connsiteY3" fmla="*/ 1593561 h 1828800"/>
              <a:gd name="connsiteX4" fmla="*/ 1931698 w 2166937"/>
              <a:gd name="connsiteY4" fmla="*/ 1828800 h 1828800"/>
              <a:gd name="connsiteX5" fmla="*/ 235239 w 2166937"/>
              <a:gd name="connsiteY5" fmla="*/ 1828800 h 1828800"/>
              <a:gd name="connsiteX6" fmla="*/ 0 w 2166937"/>
              <a:gd name="connsiteY6" fmla="*/ 1593561 h 1828800"/>
              <a:gd name="connsiteX7" fmla="*/ 0 w 2166937"/>
              <a:gd name="connsiteY7" fmla="*/ 235239 h 1828800"/>
              <a:gd name="connsiteX8" fmla="*/ 235239 w 2166937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937" h="1828800">
                <a:moveTo>
                  <a:pt x="235239" y="0"/>
                </a:moveTo>
                <a:lnTo>
                  <a:pt x="1931698" y="0"/>
                </a:lnTo>
                <a:cubicBezTo>
                  <a:pt x="2061617" y="0"/>
                  <a:pt x="2166937" y="105320"/>
                  <a:pt x="2166937" y="235239"/>
                </a:cubicBezTo>
                <a:lnTo>
                  <a:pt x="2166937" y="1593561"/>
                </a:lnTo>
                <a:cubicBezTo>
                  <a:pt x="2166937" y="1723480"/>
                  <a:pt x="2061617" y="1828800"/>
                  <a:pt x="1931698" y="1828800"/>
                </a:cubicBezTo>
                <a:lnTo>
                  <a:pt x="235239" y="1828800"/>
                </a:lnTo>
                <a:cubicBezTo>
                  <a:pt x="105320" y="1828800"/>
                  <a:pt x="0" y="1723480"/>
                  <a:pt x="0" y="1593561"/>
                </a:cubicBezTo>
                <a:lnTo>
                  <a:pt x="0" y="235239"/>
                </a:lnTo>
                <a:cubicBezTo>
                  <a:pt x="0" y="105320"/>
                  <a:pt x="105320" y="0"/>
                  <a:pt x="235239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18F057-630D-4B47-8A79-401CFB5938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04" t="4579" r="39016" b="48253"/>
          <a:stretch>
            <a:fillRect/>
          </a:stretch>
        </p:blipFill>
        <p:spPr>
          <a:xfrm>
            <a:off x="4419600" y="926995"/>
            <a:ext cx="2908368" cy="2579908"/>
          </a:xfrm>
          <a:custGeom>
            <a:avLst/>
            <a:gdLst>
              <a:gd name="connsiteX0" fmla="*/ 264643 w 2319337"/>
              <a:gd name="connsiteY0" fmla="*/ 0 h 2057400"/>
              <a:gd name="connsiteX1" fmla="*/ 2054694 w 2319337"/>
              <a:gd name="connsiteY1" fmla="*/ 0 h 2057400"/>
              <a:gd name="connsiteX2" fmla="*/ 2319337 w 2319337"/>
              <a:gd name="connsiteY2" fmla="*/ 264643 h 2057400"/>
              <a:gd name="connsiteX3" fmla="*/ 2319337 w 2319337"/>
              <a:gd name="connsiteY3" fmla="*/ 1792757 h 2057400"/>
              <a:gd name="connsiteX4" fmla="*/ 2054694 w 2319337"/>
              <a:gd name="connsiteY4" fmla="*/ 2057400 h 2057400"/>
              <a:gd name="connsiteX5" fmla="*/ 264643 w 2319337"/>
              <a:gd name="connsiteY5" fmla="*/ 2057400 h 2057400"/>
              <a:gd name="connsiteX6" fmla="*/ 0 w 2319337"/>
              <a:gd name="connsiteY6" fmla="*/ 1792757 h 2057400"/>
              <a:gd name="connsiteX7" fmla="*/ 0 w 2319337"/>
              <a:gd name="connsiteY7" fmla="*/ 264643 h 2057400"/>
              <a:gd name="connsiteX8" fmla="*/ 264643 w 2319337"/>
              <a:gd name="connsiteY8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9337" h="2057400">
                <a:moveTo>
                  <a:pt x="264643" y="0"/>
                </a:moveTo>
                <a:lnTo>
                  <a:pt x="2054694" y="0"/>
                </a:lnTo>
                <a:cubicBezTo>
                  <a:pt x="2200852" y="0"/>
                  <a:pt x="2319337" y="118485"/>
                  <a:pt x="2319337" y="264643"/>
                </a:cubicBezTo>
                <a:lnTo>
                  <a:pt x="2319337" y="1792757"/>
                </a:lnTo>
                <a:cubicBezTo>
                  <a:pt x="2319337" y="1938915"/>
                  <a:pt x="2200852" y="2057400"/>
                  <a:pt x="2054694" y="2057400"/>
                </a:cubicBezTo>
                <a:lnTo>
                  <a:pt x="264643" y="2057400"/>
                </a:lnTo>
                <a:cubicBezTo>
                  <a:pt x="118485" y="2057400"/>
                  <a:pt x="0" y="1938915"/>
                  <a:pt x="0" y="1792757"/>
                </a:cubicBezTo>
                <a:lnTo>
                  <a:pt x="0" y="264643"/>
                </a:lnTo>
                <a:cubicBezTo>
                  <a:pt x="0" y="118485"/>
                  <a:pt x="118485" y="0"/>
                  <a:pt x="264643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274DF6-B299-4EBB-B6F7-C1D8A5EE9D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28" t="4579" r="3692" b="48253"/>
          <a:stretch>
            <a:fillRect/>
          </a:stretch>
        </p:blipFill>
        <p:spPr>
          <a:xfrm>
            <a:off x="8374555" y="926995"/>
            <a:ext cx="2908368" cy="2579908"/>
          </a:xfrm>
          <a:custGeom>
            <a:avLst/>
            <a:gdLst>
              <a:gd name="connsiteX0" fmla="*/ 264643 w 2319337"/>
              <a:gd name="connsiteY0" fmla="*/ 0 h 2057400"/>
              <a:gd name="connsiteX1" fmla="*/ 2054694 w 2319337"/>
              <a:gd name="connsiteY1" fmla="*/ 0 h 2057400"/>
              <a:gd name="connsiteX2" fmla="*/ 2319337 w 2319337"/>
              <a:gd name="connsiteY2" fmla="*/ 264643 h 2057400"/>
              <a:gd name="connsiteX3" fmla="*/ 2319337 w 2319337"/>
              <a:gd name="connsiteY3" fmla="*/ 1792757 h 2057400"/>
              <a:gd name="connsiteX4" fmla="*/ 2054694 w 2319337"/>
              <a:gd name="connsiteY4" fmla="*/ 2057400 h 2057400"/>
              <a:gd name="connsiteX5" fmla="*/ 264643 w 2319337"/>
              <a:gd name="connsiteY5" fmla="*/ 2057400 h 2057400"/>
              <a:gd name="connsiteX6" fmla="*/ 0 w 2319337"/>
              <a:gd name="connsiteY6" fmla="*/ 1792757 h 2057400"/>
              <a:gd name="connsiteX7" fmla="*/ 0 w 2319337"/>
              <a:gd name="connsiteY7" fmla="*/ 264643 h 2057400"/>
              <a:gd name="connsiteX8" fmla="*/ 264643 w 2319337"/>
              <a:gd name="connsiteY8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9337" h="2057400">
                <a:moveTo>
                  <a:pt x="264643" y="0"/>
                </a:moveTo>
                <a:lnTo>
                  <a:pt x="2054694" y="0"/>
                </a:lnTo>
                <a:cubicBezTo>
                  <a:pt x="2200852" y="0"/>
                  <a:pt x="2319337" y="118485"/>
                  <a:pt x="2319337" y="264643"/>
                </a:cubicBezTo>
                <a:lnTo>
                  <a:pt x="2319337" y="1792757"/>
                </a:lnTo>
                <a:cubicBezTo>
                  <a:pt x="2319337" y="1938915"/>
                  <a:pt x="2200852" y="2057400"/>
                  <a:pt x="2054694" y="2057400"/>
                </a:cubicBezTo>
                <a:lnTo>
                  <a:pt x="264643" y="2057400"/>
                </a:lnTo>
                <a:cubicBezTo>
                  <a:pt x="118485" y="2057400"/>
                  <a:pt x="0" y="1938915"/>
                  <a:pt x="0" y="1792757"/>
                </a:cubicBezTo>
                <a:lnTo>
                  <a:pt x="0" y="264643"/>
                </a:lnTo>
                <a:cubicBezTo>
                  <a:pt x="0" y="118485"/>
                  <a:pt x="118485" y="0"/>
                  <a:pt x="264643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331E32-497B-44A9-9A1B-FB4F542AE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8" t="53494" r="73379" b="4579"/>
          <a:stretch>
            <a:fillRect/>
          </a:stretch>
        </p:blipFill>
        <p:spPr>
          <a:xfrm>
            <a:off x="761344" y="3872778"/>
            <a:ext cx="2717264" cy="2293252"/>
          </a:xfrm>
          <a:custGeom>
            <a:avLst/>
            <a:gdLst>
              <a:gd name="connsiteX0" fmla="*/ 235239 w 2166937"/>
              <a:gd name="connsiteY0" fmla="*/ 0 h 1828800"/>
              <a:gd name="connsiteX1" fmla="*/ 1931698 w 2166937"/>
              <a:gd name="connsiteY1" fmla="*/ 0 h 1828800"/>
              <a:gd name="connsiteX2" fmla="*/ 2166937 w 2166937"/>
              <a:gd name="connsiteY2" fmla="*/ 235239 h 1828800"/>
              <a:gd name="connsiteX3" fmla="*/ 2166937 w 2166937"/>
              <a:gd name="connsiteY3" fmla="*/ 1593561 h 1828800"/>
              <a:gd name="connsiteX4" fmla="*/ 1931698 w 2166937"/>
              <a:gd name="connsiteY4" fmla="*/ 1828800 h 1828800"/>
              <a:gd name="connsiteX5" fmla="*/ 235239 w 2166937"/>
              <a:gd name="connsiteY5" fmla="*/ 1828800 h 1828800"/>
              <a:gd name="connsiteX6" fmla="*/ 0 w 2166937"/>
              <a:gd name="connsiteY6" fmla="*/ 1593561 h 1828800"/>
              <a:gd name="connsiteX7" fmla="*/ 0 w 2166937"/>
              <a:gd name="connsiteY7" fmla="*/ 235239 h 1828800"/>
              <a:gd name="connsiteX8" fmla="*/ 235239 w 2166937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937" h="1828800">
                <a:moveTo>
                  <a:pt x="235239" y="0"/>
                </a:moveTo>
                <a:lnTo>
                  <a:pt x="1931698" y="0"/>
                </a:lnTo>
                <a:cubicBezTo>
                  <a:pt x="2061617" y="0"/>
                  <a:pt x="2166937" y="105320"/>
                  <a:pt x="2166937" y="235239"/>
                </a:cubicBezTo>
                <a:lnTo>
                  <a:pt x="2166937" y="1593561"/>
                </a:lnTo>
                <a:cubicBezTo>
                  <a:pt x="2166937" y="1723480"/>
                  <a:pt x="2061617" y="1828800"/>
                  <a:pt x="1931698" y="1828800"/>
                </a:cubicBezTo>
                <a:lnTo>
                  <a:pt x="235239" y="1828800"/>
                </a:lnTo>
                <a:cubicBezTo>
                  <a:pt x="105320" y="1828800"/>
                  <a:pt x="0" y="1723480"/>
                  <a:pt x="0" y="1593561"/>
                </a:cubicBezTo>
                <a:lnTo>
                  <a:pt x="0" y="235239"/>
                </a:lnTo>
                <a:cubicBezTo>
                  <a:pt x="0" y="105320"/>
                  <a:pt x="105320" y="0"/>
                  <a:pt x="235239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BAE011-1052-49F6-92D0-ACCF12FC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83" t="53494" r="38938"/>
          <a:stretch>
            <a:fillRect/>
          </a:stretch>
        </p:blipFill>
        <p:spPr>
          <a:xfrm>
            <a:off x="4426390" y="3872778"/>
            <a:ext cx="2908368" cy="2543734"/>
          </a:xfrm>
          <a:custGeom>
            <a:avLst/>
            <a:gdLst>
              <a:gd name="connsiteX0" fmla="*/ 264643 w 2319337"/>
              <a:gd name="connsiteY0" fmla="*/ 0 h 2028552"/>
              <a:gd name="connsiteX1" fmla="*/ 2054694 w 2319337"/>
              <a:gd name="connsiteY1" fmla="*/ 0 h 2028552"/>
              <a:gd name="connsiteX2" fmla="*/ 2319337 w 2319337"/>
              <a:gd name="connsiteY2" fmla="*/ 264643 h 2028552"/>
              <a:gd name="connsiteX3" fmla="*/ 2319337 w 2319337"/>
              <a:gd name="connsiteY3" fmla="*/ 1792757 h 2028552"/>
              <a:gd name="connsiteX4" fmla="*/ 2202658 w 2319337"/>
              <a:gd name="connsiteY4" fmla="*/ 2012203 h 2028552"/>
              <a:gd name="connsiteX5" fmla="*/ 2172538 w 2319337"/>
              <a:gd name="connsiteY5" fmla="*/ 2028552 h 2028552"/>
              <a:gd name="connsiteX6" fmla="*/ 146800 w 2319337"/>
              <a:gd name="connsiteY6" fmla="*/ 2028552 h 2028552"/>
              <a:gd name="connsiteX7" fmla="*/ 116679 w 2319337"/>
              <a:gd name="connsiteY7" fmla="*/ 2012203 h 2028552"/>
              <a:gd name="connsiteX8" fmla="*/ 0 w 2319337"/>
              <a:gd name="connsiteY8" fmla="*/ 1792757 h 2028552"/>
              <a:gd name="connsiteX9" fmla="*/ 0 w 2319337"/>
              <a:gd name="connsiteY9" fmla="*/ 264643 h 2028552"/>
              <a:gd name="connsiteX10" fmla="*/ 264643 w 2319337"/>
              <a:gd name="connsiteY10" fmla="*/ 0 h 20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9337" h="2028552">
                <a:moveTo>
                  <a:pt x="264643" y="0"/>
                </a:moveTo>
                <a:lnTo>
                  <a:pt x="2054694" y="0"/>
                </a:lnTo>
                <a:cubicBezTo>
                  <a:pt x="2200852" y="0"/>
                  <a:pt x="2319337" y="118485"/>
                  <a:pt x="2319337" y="264643"/>
                </a:cubicBezTo>
                <a:lnTo>
                  <a:pt x="2319337" y="1792757"/>
                </a:lnTo>
                <a:cubicBezTo>
                  <a:pt x="2319337" y="1884106"/>
                  <a:pt x="2273054" y="1964645"/>
                  <a:pt x="2202658" y="2012203"/>
                </a:cubicBezTo>
                <a:lnTo>
                  <a:pt x="2172538" y="2028552"/>
                </a:lnTo>
                <a:lnTo>
                  <a:pt x="146800" y="2028552"/>
                </a:lnTo>
                <a:lnTo>
                  <a:pt x="116679" y="2012203"/>
                </a:lnTo>
                <a:cubicBezTo>
                  <a:pt x="46283" y="1964645"/>
                  <a:pt x="0" y="1884106"/>
                  <a:pt x="0" y="1792757"/>
                </a:cubicBezTo>
                <a:lnTo>
                  <a:pt x="0" y="264643"/>
                </a:lnTo>
                <a:cubicBezTo>
                  <a:pt x="0" y="118485"/>
                  <a:pt x="118485" y="0"/>
                  <a:pt x="264643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22A351-479B-4F50-9068-1D59C2026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507" t="53494" r="3613" b="4579"/>
          <a:stretch>
            <a:fillRect/>
          </a:stretch>
        </p:blipFill>
        <p:spPr>
          <a:xfrm>
            <a:off x="8381345" y="3872778"/>
            <a:ext cx="2908368" cy="2293252"/>
          </a:xfrm>
          <a:custGeom>
            <a:avLst/>
            <a:gdLst>
              <a:gd name="connsiteX0" fmla="*/ 235239 w 2319337"/>
              <a:gd name="connsiteY0" fmla="*/ 0 h 1828800"/>
              <a:gd name="connsiteX1" fmla="*/ 2084098 w 2319337"/>
              <a:gd name="connsiteY1" fmla="*/ 0 h 1828800"/>
              <a:gd name="connsiteX2" fmla="*/ 2319337 w 2319337"/>
              <a:gd name="connsiteY2" fmla="*/ 235239 h 1828800"/>
              <a:gd name="connsiteX3" fmla="*/ 2319337 w 2319337"/>
              <a:gd name="connsiteY3" fmla="*/ 1593561 h 1828800"/>
              <a:gd name="connsiteX4" fmla="*/ 2084098 w 2319337"/>
              <a:gd name="connsiteY4" fmla="*/ 1828800 h 1828800"/>
              <a:gd name="connsiteX5" fmla="*/ 235239 w 2319337"/>
              <a:gd name="connsiteY5" fmla="*/ 1828800 h 1828800"/>
              <a:gd name="connsiteX6" fmla="*/ 0 w 2319337"/>
              <a:gd name="connsiteY6" fmla="*/ 1593561 h 1828800"/>
              <a:gd name="connsiteX7" fmla="*/ 0 w 2319337"/>
              <a:gd name="connsiteY7" fmla="*/ 235239 h 1828800"/>
              <a:gd name="connsiteX8" fmla="*/ 235239 w 2319337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9337" h="1828800">
                <a:moveTo>
                  <a:pt x="235239" y="0"/>
                </a:moveTo>
                <a:lnTo>
                  <a:pt x="2084098" y="0"/>
                </a:lnTo>
                <a:cubicBezTo>
                  <a:pt x="2214017" y="0"/>
                  <a:pt x="2319337" y="105320"/>
                  <a:pt x="2319337" y="235239"/>
                </a:cubicBezTo>
                <a:lnTo>
                  <a:pt x="2319337" y="1593561"/>
                </a:lnTo>
                <a:cubicBezTo>
                  <a:pt x="2319337" y="1723480"/>
                  <a:pt x="2214017" y="1828800"/>
                  <a:pt x="2084098" y="1828800"/>
                </a:cubicBezTo>
                <a:lnTo>
                  <a:pt x="235239" y="1828800"/>
                </a:lnTo>
                <a:cubicBezTo>
                  <a:pt x="105320" y="1828800"/>
                  <a:pt x="0" y="1723480"/>
                  <a:pt x="0" y="1593561"/>
                </a:cubicBezTo>
                <a:lnTo>
                  <a:pt x="0" y="235239"/>
                </a:lnTo>
                <a:cubicBezTo>
                  <a:pt x="0" y="105320"/>
                  <a:pt x="105320" y="0"/>
                  <a:pt x="235239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768717-43CC-4565-B8E0-E0F28EDB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84" t="100000" r="40639" b="-661"/>
          <a:stretch>
            <a:fillRect/>
          </a:stretch>
        </p:blipFill>
        <p:spPr>
          <a:xfrm>
            <a:off x="4877990" y="5609952"/>
            <a:ext cx="2025738" cy="28848"/>
          </a:xfrm>
          <a:custGeom>
            <a:avLst/>
            <a:gdLst>
              <a:gd name="connsiteX0" fmla="*/ 0 w 2025738"/>
              <a:gd name="connsiteY0" fmla="*/ 0 h 28848"/>
              <a:gd name="connsiteX1" fmla="*/ 2025738 w 2025738"/>
              <a:gd name="connsiteY1" fmla="*/ 0 h 28848"/>
              <a:gd name="connsiteX2" fmla="*/ 2010905 w 2025738"/>
              <a:gd name="connsiteY2" fmla="*/ 8051 h 28848"/>
              <a:gd name="connsiteX3" fmla="*/ 1907894 w 2025738"/>
              <a:gd name="connsiteY3" fmla="*/ 28848 h 28848"/>
              <a:gd name="connsiteX4" fmla="*/ 117843 w 2025738"/>
              <a:gd name="connsiteY4" fmla="*/ 28848 h 28848"/>
              <a:gd name="connsiteX5" fmla="*/ 14832 w 2025738"/>
              <a:gd name="connsiteY5" fmla="*/ 8051 h 28848"/>
              <a:gd name="connsiteX6" fmla="*/ 0 w 2025738"/>
              <a:gd name="connsiteY6" fmla="*/ 0 h 2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5738" h="28848">
                <a:moveTo>
                  <a:pt x="0" y="0"/>
                </a:moveTo>
                <a:lnTo>
                  <a:pt x="2025738" y="0"/>
                </a:lnTo>
                <a:lnTo>
                  <a:pt x="2010905" y="8051"/>
                </a:lnTo>
                <a:cubicBezTo>
                  <a:pt x="1979244" y="21443"/>
                  <a:pt x="1944434" y="28848"/>
                  <a:pt x="1907894" y="28848"/>
                </a:cubicBezTo>
                <a:lnTo>
                  <a:pt x="117843" y="28848"/>
                </a:lnTo>
                <a:cubicBezTo>
                  <a:pt x="81304" y="28848"/>
                  <a:pt x="46494" y="21443"/>
                  <a:pt x="14832" y="805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F3B57C1-EE75-4E7D-B1BF-8881185063ED}"/>
              </a:ext>
            </a:extLst>
          </p:cNvPr>
          <p:cNvSpPr/>
          <p:nvPr/>
        </p:nvSpPr>
        <p:spPr>
          <a:xfrm>
            <a:off x="1105798" y="3287693"/>
            <a:ext cx="2073349" cy="548819"/>
          </a:xfrm>
          <a:prstGeom prst="roundRect">
            <a:avLst/>
          </a:prstGeom>
          <a:solidFill>
            <a:srgbClr val="66D9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10A79A-567A-4560-9E4A-D864CE48861F}"/>
              </a:ext>
            </a:extLst>
          </p:cNvPr>
          <p:cNvSpPr/>
          <p:nvPr/>
        </p:nvSpPr>
        <p:spPr>
          <a:xfrm>
            <a:off x="4800600" y="3287693"/>
            <a:ext cx="2073349" cy="548819"/>
          </a:xfrm>
          <a:prstGeom prst="roundRect">
            <a:avLst/>
          </a:prstGeom>
          <a:solidFill>
            <a:srgbClr val="66D9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mặt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C487E39A-754D-487F-9D54-901925E24CA7}"/>
              </a:ext>
            </a:extLst>
          </p:cNvPr>
          <p:cNvSpPr/>
          <p:nvPr/>
        </p:nvSpPr>
        <p:spPr>
          <a:xfrm>
            <a:off x="8823251" y="3287693"/>
            <a:ext cx="2073349" cy="548819"/>
          </a:xfrm>
          <a:prstGeom prst="roundRect">
            <a:avLst/>
          </a:prstGeom>
          <a:solidFill>
            <a:srgbClr val="66D9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hồ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351429C-229C-4CFA-B494-9AA5F6D51310}"/>
              </a:ext>
            </a:extLst>
          </p:cNvPr>
          <p:cNvSpPr/>
          <p:nvPr/>
        </p:nvSpPr>
        <p:spPr>
          <a:xfrm>
            <a:off x="1105798" y="6198585"/>
            <a:ext cx="2073349" cy="548819"/>
          </a:xfrm>
          <a:prstGeom prst="roundRect">
            <a:avLst/>
          </a:prstGeom>
          <a:solidFill>
            <a:srgbClr val="66D9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AEA265AF-1B61-4FCE-9537-65AF269F536D}"/>
              </a:ext>
            </a:extLst>
          </p:cNvPr>
          <p:cNvSpPr/>
          <p:nvPr/>
        </p:nvSpPr>
        <p:spPr>
          <a:xfrm>
            <a:off x="4557358" y="6198585"/>
            <a:ext cx="2667001" cy="548819"/>
          </a:xfrm>
          <a:prstGeom prst="roundRect">
            <a:avLst/>
          </a:prstGeom>
          <a:solidFill>
            <a:srgbClr val="66D9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màu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214999BB-0D72-4BF5-A7A9-39AB22AC9C7C}"/>
              </a:ext>
            </a:extLst>
          </p:cNvPr>
          <p:cNvSpPr/>
          <p:nvPr/>
        </p:nvSpPr>
        <p:spPr>
          <a:xfrm>
            <a:off x="8823251" y="6142102"/>
            <a:ext cx="2073349" cy="548819"/>
          </a:xfrm>
          <a:prstGeom prst="roundRect">
            <a:avLst/>
          </a:prstGeom>
          <a:solidFill>
            <a:srgbClr val="66D9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3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1DAC8-C15A-4C64-9C77-D448F574C56C}"/>
              </a:ext>
            </a:extLst>
          </p:cNvPr>
          <p:cNvSpPr txBox="1"/>
          <p:nvPr/>
        </p:nvSpPr>
        <p:spPr>
          <a:xfrm>
            <a:off x="2941555" y="1752600"/>
            <a:ext cx="6308889" cy="2276397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algn="ctr"/>
            <a:r>
              <a:rPr kumimoji="1" lang="en-US" altLang="zh-CN" sz="8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字魂59号-创粗黑" panose="00000500000000000000" pitchFamily="2" charset="-122"/>
              </a:rPr>
              <a:t>6</a:t>
            </a:r>
          </a:p>
          <a:p>
            <a:pPr algn="ctr"/>
            <a:r>
              <a:rPr kumimoji="1" lang="en-US" altLang="zh-CN" sz="54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HỎI - ĐÁP</a:t>
            </a:r>
            <a:endParaRPr lang="zh-CN" altLang="en-US" sz="54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106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AC61-B98B-46A0-AC96-4C6F4EF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39CBD-B05E-47BD-A53D-3B48D18420A7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– đáp về công dụng của từng đồ vật ở bài tập 5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68717-43CC-4565-B8E0-E0F28EDB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84" t="100000" r="40639" b="-661"/>
          <a:stretch>
            <a:fillRect/>
          </a:stretch>
        </p:blipFill>
        <p:spPr>
          <a:xfrm>
            <a:off x="4877990" y="5609952"/>
            <a:ext cx="2025738" cy="28848"/>
          </a:xfrm>
          <a:custGeom>
            <a:avLst/>
            <a:gdLst>
              <a:gd name="connsiteX0" fmla="*/ 0 w 2025738"/>
              <a:gd name="connsiteY0" fmla="*/ 0 h 28848"/>
              <a:gd name="connsiteX1" fmla="*/ 2025738 w 2025738"/>
              <a:gd name="connsiteY1" fmla="*/ 0 h 28848"/>
              <a:gd name="connsiteX2" fmla="*/ 2010905 w 2025738"/>
              <a:gd name="connsiteY2" fmla="*/ 8051 h 28848"/>
              <a:gd name="connsiteX3" fmla="*/ 1907894 w 2025738"/>
              <a:gd name="connsiteY3" fmla="*/ 28848 h 28848"/>
              <a:gd name="connsiteX4" fmla="*/ 117843 w 2025738"/>
              <a:gd name="connsiteY4" fmla="*/ 28848 h 28848"/>
              <a:gd name="connsiteX5" fmla="*/ 14832 w 2025738"/>
              <a:gd name="connsiteY5" fmla="*/ 8051 h 28848"/>
              <a:gd name="connsiteX6" fmla="*/ 0 w 2025738"/>
              <a:gd name="connsiteY6" fmla="*/ 0 h 2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5738" h="28848">
                <a:moveTo>
                  <a:pt x="0" y="0"/>
                </a:moveTo>
                <a:lnTo>
                  <a:pt x="2025738" y="0"/>
                </a:lnTo>
                <a:lnTo>
                  <a:pt x="2010905" y="8051"/>
                </a:lnTo>
                <a:cubicBezTo>
                  <a:pt x="1979244" y="21443"/>
                  <a:pt x="1944434" y="28848"/>
                  <a:pt x="1907894" y="28848"/>
                </a:cubicBezTo>
                <a:lnTo>
                  <a:pt x="117843" y="28848"/>
                </a:lnTo>
                <a:cubicBezTo>
                  <a:pt x="81304" y="28848"/>
                  <a:pt x="46494" y="21443"/>
                  <a:pt x="14832" y="8051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136B7A-D6AC-4D94-880B-20A5EDF1E4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9" t="1373" r="73423" b="55114"/>
          <a:stretch>
            <a:fillRect/>
          </a:stretch>
        </p:blipFill>
        <p:spPr>
          <a:xfrm>
            <a:off x="941862" y="1132114"/>
            <a:ext cx="2715738" cy="2408142"/>
          </a:xfrm>
          <a:custGeom>
            <a:avLst/>
            <a:gdLst>
              <a:gd name="connsiteX0" fmla="*/ 210398 w 2089029"/>
              <a:gd name="connsiteY0" fmla="*/ 0 h 1852417"/>
              <a:gd name="connsiteX1" fmla="*/ 1878631 w 2089029"/>
              <a:gd name="connsiteY1" fmla="*/ 0 h 1852417"/>
              <a:gd name="connsiteX2" fmla="*/ 2089029 w 2089029"/>
              <a:gd name="connsiteY2" fmla="*/ 210398 h 1852417"/>
              <a:gd name="connsiteX3" fmla="*/ 2089029 w 2089029"/>
              <a:gd name="connsiteY3" fmla="*/ 1642019 h 1852417"/>
              <a:gd name="connsiteX4" fmla="*/ 1878631 w 2089029"/>
              <a:gd name="connsiteY4" fmla="*/ 1852417 h 1852417"/>
              <a:gd name="connsiteX5" fmla="*/ 210398 w 2089029"/>
              <a:gd name="connsiteY5" fmla="*/ 1852417 h 1852417"/>
              <a:gd name="connsiteX6" fmla="*/ 0 w 2089029"/>
              <a:gd name="connsiteY6" fmla="*/ 1642019 h 1852417"/>
              <a:gd name="connsiteX7" fmla="*/ 0 w 2089029"/>
              <a:gd name="connsiteY7" fmla="*/ 210398 h 1852417"/>
              <a:gd name="connsiteX8" fmla="*/ 210398 w 2089029"/>
              <a:gd name="connsiteY8" fmla="*/ 0 h 185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9029" h="1852417">
                <a:moveTo>
                  <a:pt x="210398" y="0"/>
                </a:moveTo>
                <a:lnTo>
                  <a:pt x="1878631" y="0"/>
                </a:lnTo>
                <a:cubicBezTo>
                  <a:pt x="1994831" y="0"/>
                  <a:pt x="2089029" y="94198"/>
                  <a:pt x="2089029" y="210398"/>
                </a:cubicBezTo>
                <a:lnTo>
                  <a:pt x="2089029" y="1642019"/>
                </a:lnTo>
                <a:cubicBezTo>
                  <a:pt x="2089029" y="1758219"/>
                  <a:pt x="1994831" y="1852417"/>
                  <a:pt x="1878631" y="1852417"/>
                </a:cubicBezTo>
                <a:lnTo>
                  <a:pt x="210398" y="1852417"/>
                </a:lnTo>
                <a:cubicBezTo>
                  <a:pt x="94198" y="1852417"/>
                  <a:pt x="0" y="1758219"/>
                  <a:pt x="0" y="1642019"/>
                </a:cubicBezTo>
                <a:lnTo>
                  <a:pt x="0" y="210398"/>
                </a:lnTo>
                <a:cubicBezTo>
                  <a:pt x="0" y="94198"/>
                  <a:pt x="94198" y="0"/>
                  <a:pt x="210398" y="0"/>
                </a:cubicBez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5C32BA-269E-41BE-8523-DFF6B0456E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578" t="1373" r="2482" b="50000"/>
          <a:stretch>
            <a:fillRect/>
          </a:stretch>
        </p:blipFill>
        <p:spPr>
          <a:xfrm>
            <a:off x="7974074" y="1066800"/>
            <a:ext cx="2971800" cy="2691163"/>
          </a:xfrm>
          <a:custGeom>
            <a:avLst/>
            <a:gdLst>
              <a:gd name="connsiteX0" fmla="*/ 235125 w 2286000"/>
              <a:gd name="connsiteY0" fmla="*/ 0 h 2070125"/>
              <a:gd name="connsiteX1" fmla="*/ 2050875 w 2286000"/>
              <a:gd name="connsiteY1" fmla="*/ 0 h 2070125"/>
              <a:gd name="connsiteX2" fmla="*/ 2286000 w 2286000"/>
              <a:gd name="connsiteY2" fmla="*/ 235125 h 2070125"/>
              <a:gd name="connsiteX3" fmla="*/ 2286000 w 2286000"/>
              <a:gd name="connsiteY3" fmla="*/ 1835000 h 2070125"/>
              <a:gd name="connsiteX4" fmla="*/ 2050875 w 2286000"/>
              <a:gd name="connsiteY4" fmla="*/ 2070125 h 2070125"/>
              <a:gd name="connsiteX5" fmla="*/ 235125 w 2286000"/>
              <a:gd name="connsiteY5" fmla="*/ 2070125 h 2070125"/>
              <a:gd name="connsiteX6" fmla="*/ 0 w 2286000"/>
              <a:gd name="connsiteY6" fmla="*/ 1835000 h 2070125"/>
              <a:gd name="connsiteX7" fmla="*/ 0 w 2286000"/>
              <a:gd name="connsiteY7" fmla="*/ 235125 h 2070125"/>
              <a:gd name="connsiteX8" fmla="*/ 235125 w 2286000"/>
              <a:gd name="connsiteY8" fmla="*/ 0 h 20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" h="2070125">
                <a:moveTo>
                  <a:pt x="235125" y="0"/>
                </a:moveTo>
                <a:lnTo>
                  <a:pt x="2050875" y="0"/>
                </a:lnTo>
                <a:cubicBezTo>
                  <a:pt x="2180731" y="0"/>
                  <a:pt x="2286000" y="105269"/>
                  <a:pt x="2286000" y="235125"/>
                </a:cubicBezTo>
                <a:lnTo>
                  <a:pt x="2286000" y="1835000"/>
                </a:lnTo>
                <a:cubicBezTo>
                  <a:pt x="2286000" y="1964856"/>
                  <a:pt x="2180731" y="2070125"/>
                  <a:pt x="2050875" y="2070125"/>
                </a:cubicBezTo>
                <a:lnTo>
                  <a:pt x="235125" y="2070125"/>
                </a:lnTo>
                <a:cubicBezTo>
                  <a:pt x="105269" y="2070125"/>
                  <a:pt x="0" y="1964856"/>
                  <a:pt x="0" y="1835000"/>
                </a:cubicBezTo>
                <a:lnTo>
                  <a:pt x="0" y="235125"/>
                </a:lnTo>
                <a:cubicBezTo>
                  <a:pt x="0" y="105269"/>
                  <a:pt x="105269" y="0"/>
                  <a:pt x="235125" y="0"/>
                </a:cubicBez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108CE3-1585-4081-8224-449C57B113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59" t="1928" r="37504" b="50000"/>
          <a:stretch>
            <a:fillRect/>
          </a:stretch>
        </p:blipFill>
        <p:spPr>
          <a:xfrm>
            <a:off x="4316474" y="1097503"/>
            <a:ext cx="3070860" cy="2660460"/>
          </a:xfrm>
          <a:custGeom>
            <a:avLst/>
            <a:gdLst>
              <a:gd name="connsiteX0" fmla="*/ 232442 w 2362200"/>
              <a:gd name="connsiteY0" fmla="*/ 0 h 2046508"/>
              <a:gd name="connsiteX1" fmla="*/ 2129758 w 2362200"/>
              <a:gd name="connsiteY1" fmla="*/ 0 h 2046508"/>
              <a:gd name="connsiteX2" fmla="*/ 2362200 w 2362200"/>
              <a:gd name="connsiteY2" fmla="*/ 232442 h 2046508"/>
              <a:gd name="connsiteX3" fmla="*/ 2362200 w 2362200"/>
              <a:gd name="connsiteY3" fmla="*/ 1814066 h 2046508"/>
              <a:gd name="connsiteX4" fmla="*/ 2129758 w 2362200"/>
              <a:gd name="connsiteY4" fmla="*/ 2046508 h 2046508"/>
              <a:gd name="connsiteX5" fmla="*/ 232442 w 2362200"/>
              <a:gd name="connsiteY5" fmla="*/ 2046508 h 2046508"/>
              <a:gd name="connsiteX6" fmla="*/ 0 w 2362200"/>
              <a:gd name="connsiteY6" fmla="*/ 1814066 h 2046508"/>
              <a:gd name="connsiteX7" fmla="*/ 0 w 2362200"/>
              <a:gd name="connsiteY7" fmla="*/ 232442 h 2046508"/>
              <a:gd name="connsiteX8" fmla="*/ 232442 w 2362200"/>
              <a:gd name="connsiteY8" fmla="*/ 0 h 204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2200" h="2046508">
                <a:moveTo>
                  <a:pt x="232442" y="0"/>
                </a:moveTo>
                <a:lnTo>
                  <a:pt x="2129758" y="0"/>
                </a:lnTo>
                <a:cubicBezTo>
                  <a:pt x="2258132" y="0"/>
                  <a:pt x="2362200" y="104068"/>
                  <a:pt x="2362200" y="232442"/>
                </a:cubicBezTo>
                <a:lnTo>
                  <a:pt x="2362200" y="1814066"/>
                </a:lnTo>
                <a:cubicBezTo>
                  <a:pt x="2362200" y="1942440"/>
                  <a:pt x="2258132" y="2046508"/>
                  <a:pt x="2129758" y="2046508"/>
                </a:cubicBezTo>
                <a:lnTo>
                  <a:pt x="232442" y="2046508"/>
                </a:lnTo>
                <a:cubicBezTo>
                  <a:pt x="104068" y="2046508"/>
                  <a:pt x="0" y="1942440"/>
                  <a:pt x="0" y="1814066"/>
                </a:cubicBezTo>
                <a:lnTo>
                  <a:pt x="0" y="232442"/>
                </a:lnTo>
                <a:cubicBezTo>
                  <a:pt x="0" y="104068"/>
                  <a:pt x="104068" y="0"/>
                  <a:pt x="232442" y="0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46A8D8-D65F-4870-BB6A-83D31AA3F1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9" t="52120" r="73423" b="4367"/>
          <a:stretch>
            <a:fillRect/>
          </a:stretch>
        </p:blipFill>
        <p:spPr>
          <a:xfrm>
            <a:off x="941862" y="3959167"/>
            <a:ext cx="2715738" cy="2408142"/>
          </a:xfrm>
          <a:custGeom>
            <a:avLst/>
            <a:gdLst>
              <a:gd name="connsiteX0" fmla="*/ 210398 w 2089029"/>
              <a:gd name="connsiteY0" fmla="*/ 0 h 1852417"/>
              <a:gd name="connsiteX1" fmla="*/ 1878631 w 2089029"/>
              <a:gd name="connsiteY1" fmla="*/ 0 h 1852417"/>
              <a:gd name="connsiteX2" fmla="*/ 2089029 w 2089029"/>
              <a:gd name="connsiteY2" fmla="*/ 210398 h 1852417"/>
              <a:gd name="connsiteX3" fmla="*/ 2089029 w 2089029"/>
              <a:gd name="connsiteY3" fmla="*/ 1642019 h 1852417"/>
              <a:gd name="connsiteX4" fmla="*/ 1878631 w 2089029"/>
              <a:gd name="connsiteY4" fmla="*/ 1852417 h 1852417"/>
              <a:gd name="connsiteX5" fmla="*/ 210398 w 2089029"/>
              <a:gd name="connsiteY5" fmla="*/ 1852417 h 1852417"/>
              <a:gd name="connsiteX6" fmla="*/ 0 w 2089029"/>
              <a:gd name="connsiteY6" fmla="*/ 1642019 h 1852417"/>
              <a:gd name="connsiteX7" fmla="*/ 0 w 2089029"/>
              <a:gd name="connsiteY7" fmla="*/ 210398 h 1852417"/>
              <a:gd name="connsiteX8" fmla="*/ 210398 w 2089029"/>
              <a:gd name="connsiteY8" fmla="*/ 0 h 185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9029" h="1852417">
                <a:moveTo>
                  <a:pt x="210398" y="0"/>
                </a:moveTo>
                <a:lnTo>
                  <a:pt x="1878631" y="0"/>
                </a:lnTo>
                <a:cubicBezTo>
                  <a:pt x="1994831" y="0"/>
                  <a:pt x="2089029" y="94198"/>
                  <a:pt x="2089029" y="210398"/>
                </a:cubicBezTo>
                <a:lnTo>
                  <a:pt x="2089029" y="1642019"/>
                </a:lnTo>
                <a:cubicBezTo>
                  <a:pt x="2089029" y="1758219"/>
                  <a:pt x="1994831" y="1852417"/>
                  <a:pt x="1878631" y="1852417"/>
                </a:cubicBezTo>
                <a:lnTo>
                  <a:pt x="210398" y="1852417"/>
                </a:lnTo>
                <a:cubicBezTo>
                  <a:pt x="94198" y="1852417"/>
                  <a:pt x="0" y="1758219"/>
                  <a:pt x="0" y="1642019"/>
                </a:cubicBezTo>
                <a:lnTo>
                  <a:pt x="0" y="210398"/>
                </a:lnTo>
                <a:cubicBezTo>
                  <a:pt x="0" y="94198"/>
                  <a:pt x="94198" y="0"/>
                  <a:pt x="210398" y="0"/>
                </a:cubicBez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2D8C2C-0BB8-4FC9-9009-3F67C54628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578" t="52120" r="2482" b="4367"/>
          <a:stretch>
            <a:fillRect/>
          </a:stretch>
        </p:blipFill>
        <p:spPr>
          <a:xfrm>
            <a:off x="7974074" y="3959167"/>
            <a:ext cx="2971800" cy="2408142"/>
          </a:xfrm>
          <a:custGeom>
            <a:avLst/>
            <a:gdLst>
              <a:gd name="connsiteX0" fmla="*/ 210398 w 2286000"/>
              <a:gd name="connsiteY0" fmla="*/ 0 h 1852417"/>
              <a:gd name="connsiteX1" fmla="*/ 2075602 w 2286000"/>
              <a:gd name="connsiteY1" fmla="*/ 0 h 1852417"/>
              <a:gd name="connsiteX2" fmla="*/ 2286000 w 2286000"/>
              <a:gd name="connsiteY2" fmla="*/ 210398 h 1852417"/>
              <a:gd name="connsiteX3" fmla="*/ 2286000 w 2286000"/>
              <a:gd name="connsiteY3" fmla="*/ 1642019 h 1852417"/>
              <a:gd name="connsiteX4" fmla="*/ 2075602 w 2286000"/>
              <a:gd name="connsiteY4" fmla="*/ 1852417 h 1852417"/>
              <a:gd name="connsiteX5" fmla="*/ 210398 w 2286000"/>
              <a:gd name="connsiteY5" fmla="*/ 1852417 h 1852417"/>
              <a:gd name="connsiteX6" fmla="*/ 0 w 2286000"/>
              <a:gd name="connsiteY6" fmla="*/ 1642019 h 1852417"/>
              <a:gd name="connsiteX7" fmla="*/ 0 w 2286000"/>
              <a:gd name="connsiteY7" fmla="*/ 210398 h 1852417"/>
              <a:gd name="connsiteX8" fmla="*/ 210398 w 2286000"/>
              <a:gd name="connsiteY8" fmla="*/ 0 h 185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" h="1852417">
                <a:moveTo>
                  <a:pt x="210398" y="0"/>
                </a:moveTo>
                <a:lnTo>
                  <a:pt x="2075602" y="0"/>
                </a:lnTo>
                <a:cubicBezTo>
                  <a:pt x="2191802" y="0"/>
                  <a:pt x="2286000" y="94198"/>
                  <a:pt x="2286000" y="210398"/>
                </a:cubicBezTo>
                <a:lnTo>
                  <a:pt x="2286000" y="1642019"/>
                </a:lnTo>
                <a:cubicBezTo>
                  <a:pt x="2286000" y="1758219"/>
                  <a:pt x="2191802" y="1852417"/>
                  <a:pt x="2075602" y="1852417"/>
                </a:cubicBezTo>
                <a:lnTo>
                  <a:pt x="210398" y="1852417"/>
                </a:lnTo>
                <a:cubicBezTo>
                  <a:pt x="94198" y="1852417"/>
                  <a:pt x="0" y="1758219"/>
                  <a:pt x="0" y="1642019"/>
                </a:cubicBezTo>
                <a:lnTo>
                  <a:pt x="0" y="210398"/>
                </a:lnTo>
                <a:cubicBezTo>
                  <a:pt x="0" y="94198"/>
                  <a:pt x="94198" y="0"/>
                  <a:pt x="210398" y="0"/>
                </a:cubicBez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9CAE5B-EF19-490F-A563-9CF79FB9BA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59" t="52675" r="37504"/>
          <a:stretch>
            <a:fillRect/>
          </a:stretch>
        </p:blipFill>
        <p:spPr>
          <a:xfrm>
            <a:off x="4316474" y="3934100"/>
            <a:ext cx="3070860" cy="2619100"/>
          </a:xfrm>
          <a:custGeom>
            <a:avLst/>
            <a:gdLst>
              <a:gd name="connsiteX0" fmla="*/ 232442 w 2362200"/>
              <a:gd name="connsiteY0" fmla="*/ 0 h 2014692"/>
              <a:gd name="connsiteX1" fmla="*/ 2129758 w 2362200"/>
              <a:gd name="connsiteY1" fmla="*/ 0 h 2014692"/>
              <a:gd name="connsiteX2" fmla="*/ 2362200 w 2362200"/>
              <a:gd name="connsiteY2" fmla="*/ 232442 h 2014692"/>
              <a:gd name="connsiteX3" fmla="*/ 2362200 w 2362200"/>
              <a:gd name="connsiteY3" fmla="*/ 1814066 h 2014692"/>
              <a:gd name="connsiteX4" fmla="*/ 2259718 w 2362200"/>
              <a:gd name="connsiteY4" fmla="*/ 2006811 h 2014692"/>
              <a:gd name="connsiteX5" fmla="*/ 2245199 w 2362200"/>
              <a:gd name="connsiteY5" fmla="*/ 2014692 h 2014692"/>
              <a:gd name="connsiteX6" fmla="*/ 117002 w 2362200"/>
              <a:gd name="connsiteY6" fmla="*/ 2014692 h 2014692"/>
              <a:gd name="connsiteX7" fmla="*/ 102482 w 2362200"/>
              <a:gd name="connsiteY7" fmla="*/ 2006811 h 2014692"/>
              <a:gd name="connsiteX8" fmla="*/ 0 w 2362200"/>
              <a:gd name="connsiteY8" fmla="*/ 1814066 h 2014692"/>
              <a:gd name="connsiteX9" fmla="*/ 0 w 2362200"/>
              <a:gd name="connsiteY9" fmla="*/ 232442 h 2014692"/>
              <a:gd name="connsiteX10" fmla="*/ 232442 w 2362200"/>
              <a:gd name="connsiteY10" fmla="*/ 0 h 201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2200" h="2014692">
                <a:moveTo>
                  <a:pt x="232442" y="0"/>
                </a:moveTo>
                <a:lnTo>
                  <a:pt x="2129758" y="0"/>
                </a:lnTo>
                <a:cubicBezTo>
                  <a:pt x="2258132" y="0"/>
                  <a:pt x="2362200" y="104068"/>
                  <a:pt x="2362200" y="232442"/>
                </a:cubicBezTo>
                <a:lnTo>
                  <a:pt x="2362200" y="1814066"/>
                </a:lnTo>
                <a:cubicBezTo>
                  <a:pt x="2362200" y="1894300"/>
                  <a:pt x="2321549" y="1965039"/>
                  <a:pt x="2259718" y="2006811"/>
                </a:cubicBezTo>
                <a:lnTo>
                  <a:pt x="2245199" y="2014692"/>
                </a:lnTo>
                <a:lnTo>
                  <a:pt x="117002" y="2014692"/>
                </a:lnTo>
                <a:lnTo>
                  <a:pt x="102482" y="2006811"/>
                </a:lnTo>
                <a:cubicBezTo>
                  <a:pt x="40652" y="1965039"/>
                  <a:pt x="0" y="1894300"/>
                  <a:pt x="0" y="1814066"/>
                </a:cubicBezTo>
                <a:lnTo>
                  <a:pt x="0" y="232442"/>
                </a:lnTo>
                <a:cubicBezTo>
                  <a:pt x="0" y="104068"/>
                  <a:pt x="104068" y="0"/>
                  <a:pt x="2324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8837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AC61-B98B-46A0-AC96-4C6F4EF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39CBD-B05E-47BD-A53D-3B48D18420A7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– đáp về công dụng của từng đồ vật ở bài tập 5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68717-43CC-4565-B8E0-E0F28EDB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84" t="100000" r="40639" b="-661"/>
          <a:stretch>
            <a:fillRect/>
          </a:stretch>
        </p:blipFill>
        <p:spPr>
          <a:xfrm>
            <a:off x="4877990" y="5609952"/>
            <a:ext cx="2025738" cy="28848"/>
          </a:xfrm>
          <a:custGeom>
            <a:avLst/>
            <a:gdLst>
              <a:gd name="connsiteX0" fmla="*/ 0 w 2025738"/>
              <a:gd name="connsiteY0" fmla="*/ 0 h 28848"/>
              <a:gd name="connsiteX1" fmla="*/ 2025738 w 2025738"/>
              <a:gd name="connsiteY1" fmla="*/ 0 h 28848"/>
              <a:gd name="connsiteX2" fmla="*/ 2010905 w 2025738"/>
              <a:gd name="connsiteY2" fmla="*/ 8051 h 28848"/>
              <a:gd name="connsiteX3" fmla="*/ 1907894 w 2025738"/>
              <a:gd name="connsiteY3" fmla="*/ 28848 h 28848"/>
              <a:gd name="connsiteX4" fmla="*/ 117843 w 2025738"/>
              <a:gd name="connsiteY4" fmla="*/ 28848 h 28848"/>
              <a:gd name="connsiteX5" fmla="*/ 14832 w 2025738"/>
              <a:gd name="connsiteY5" fmla="*/ 8051 h 28848"/>
              <a:gd name="connsiteX6" fmla="*/ 0 w 2025738"/>
              <a:gd name="connsiteY6" fmla="*/ 0 h 2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5738" h="28848">
                <a:moveTo>
                  <a:pt x="0" y="0"/>
                </a:moveTo>
                <a:lnTo>
                  <a:pt x="2025738" y="0"/>
                </a:lnTo>
                <a:lnTo>
                  <a:pt x="2010905" y="8051"/>
                </a:lnTo>
                <a:cubicBezTo>
                  <a:pt x="1979244" y="21443"/>
                  <a:pt x="1944434" y="28848"/>
                  <a:pt x="1907894" y="28848"/>
                </a:cubicBezTo>
                <a:lnTo>
                  <a:pt x="117843" y="28848"/>
                </a:lnTo>
                <a:cubicBezTo>
                  <a:pt x="81304" y="28848"/>
                  <a:pt x="46494" y="21443"/>
                  <a:pt x="14832" y="805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32C831-BB96-4C97-BF0D-394D7F594753}"/>
              </a:ext>
            </a:extLst>
          </p:cNvPr>
          <p:cNvSpPr txBox="1"/>
          <p:nvPr/>
        </p:nvSpPr>
        <p:spPr>
          <a:xfrm>
            <a:off x="2743200" y="3699808"/>
            <a:ext cx="739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40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</a:t>
            </a:r>
            <a:endParaRPr lang="en-US" sz="4000" b="0" i="0">
              <a:solidFill>
                <a:srgbClr val="333333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latinLnBrk="0"/>
            <a:r>
              <a:rPr lang="en-US" sz="4000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b="0" i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dùng để làm gì?</a:t>
            </a:r>
          </a:p>
          <a:p>
            <a:pPr algn="just" latinLnBrk="0"/>
            <a:r>
              <a:rPr lang="en-US" sz="4000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b="0" i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dùng để</a:t>
            </a:r>
            <a:r>
              <a:rPr lang="en-US" sz="4000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cắt giấy, cắt vải.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9F0B9E-D8A9-4A30-B59F-7374B550E3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9" t="1373" r="73423" b="55114"/>
          <a:stretch>
            <a:fillRect/>
          </a:stretch>
        </p:blipFill>
        <p:spPr>
          <a:xfrm>
            <a:off x="4514395" y="1066800"/>
            <a:ext cx="3163210" cy="2804931"/>
          </a:xfrm>
          <a:custGeom>
            <a:avLst/>
            <a:gdLst>
              <a:gd name="connsiteX0" fmla="*/ 210398 w 2089029"/>
              <a:gd name="connsiteY0" fmla="*/ 0 h 1852417"/>
              <a:gd name="connsiteX1" fmla="*/ 1878631 w 2089029"/>
              <a:gd name="connsiteY1" fmla="*/ 0 h 1852417"/>
              <a:gd name="connsiteX2" fmla="*/ 2089029 w 2089029"/>
              <a:gd name="connsiteY2" fmla="*/ 210398 h 1852417"/>
              <a:gd name="connsiteX3" fmla="*/ 2089029 w 2089029"/>
              <a:gd name="connsiteY3" fmla="*/ 1642019 h 1852417"/>
              <a:gd name="connsiteX4" fmla="*/ 1878631 w 2089029"/>
              <a:gd name="connsiteY4" fmla="*/ 1852417 h 1852417"/>
              <a:gd name="connsiteX5" fmla="*/ 210398 w 2089029"/>
              <a:gd name="connsiteY5" fmla="*/ 1852417 h 1852417"/>
              <a:gd name="connsiteX6" fmla="*/ 0 w 2089029"/>
              <a:gd name="connsiteY6" fmla="*/ 1642019 h 1852417"/>
              <a:gd name="connsiteX7" fmla="*/ 0 w 2089029"/>
              <a:gd name="connsiteY7" fmla="*/ 210398 h 1852417"/>
              <a:gd name="connsiteX8" fmla="*/ 210398 w 2089029"/>
              <a:gd name="connsiteY8" fmla="*/ 0 h 185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9029" h="1852417">
                <a:moveTo>
                  <a:pt x="210398" y="0"/>
                </a:moveTo>
                <a:lnTo>
                  <a:pt x="1878631" y="0"/>
                </a:lnTo>
                <a:cubicBezTo>
                  <a:pt x="1994831" y="0"/>
                  <a:pt x="2089029" y="94198"/>
                  <a:pt x="2089029" y="210398"/>
                </a:cubicBezTo>
                <a:lnTo>
                  <a:pt x="2089029" y="1642019"/>
                </a:lnTo>
                <a:cubicBezTo>
                  <a:pt x="2089029" y="1758219"/>
                  <a:pt x="1994831" y="1852417"/>
                  <a:pt x="1878631" y="1852417"/>
                </a:cubicBezTo>
                <a:lnTo>
                  <a:pt x="210398" y="1852417"/>
                </a:lnTo>
                <a:cubicBezTo>
                  <a:pt x="94198" y="1852417"/>
                  <a:pt x="0" y="1758219"/>
                  <a:pt x="0" y="1642019"/>
                </a:cubicBezTo>
                <a:lnTo>
                  <a:pt x="0" y="210398"/>
                </a:lnTo>
                <a:cubicBezTo>
                  <a:pt x="0" y="94198"/>
                  <a:pt x="94198" y="0"/>
                  <a:pt x="21039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3324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AC61-B98B-46A0-AC96-4C6F4EF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39CBD-B05E-47BD-A53D-3B48D18420A7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– đáp về công dụng của từng đồ vật ở bài tập 5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68717-43CC-4565-B8E0-E0F28EDB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84" t="100000" r="40639" b="-661"/>
          <a:stretch>
            <a:fillRect/>
          </a:stretch>
        </p:blipFill>
        <p:spPr>
          <a:xfrm>
            <a:off x="4877990" y="5609952"/>
            <a:ext cx="2025738" cy="28848"/>
          </a:xfrm>
          <a:custGeom>
            <a:avLst/>
            <a:gdLst>
              <a:gd name="connsiteX0" fmla="*/ 0 w 2025738"/>
              <a:gd name="connsiteY0" fmla="*/ 0 h 28848"/>
              <a:gd name="connsiteX1" fmla="*/ 2025738 w 2025738"/>
              <a:gd name="connsiteY1" fmla="*/ 0 h 28848"/>
              <a:gd name="connsiteX2" fmla="*/ 2010905 w 2025738"/>
              <a:gd name="connsiteY2" fmla="*/ 8051 h 28848"/>
              <a:gd name="connsiteX3" fmla="*/ 1907894 w 2025738"/>
              <a:gd name="connsiteY3" fmla="*/ 28848 h 28848"/>
              <a:gd name="connsiteX4" fmla="*/ 117843 w 2025738"/>
              <a:gd name="connsiteY4" fmla="*/ 28848 h 28848"/>
              <a:gd name="connsiteX5" fmla="*/ 14832 w 2025738"/>
              <a:gd name="connsiteY5" fmla="*/ 8051 h 28848"/>
              <a:gd name="connsiteX6" fmla="*/ 0 w 2025738"/>
              <a:gd name="connsiteY6" fmla="*/ 0 h 2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5738" h="28848">
                <a:moveTo>
                  <a:pt x="0" y="0"/>
                </a:moveTo>
                <a:lnTo>
                  <a:pt x="2025738" y="0"/>
                </a:lnTo>
                <a:lnTo>
                  <a:pt x="2010905" y="8051"/>
                </a:lnTo>
                <a:cubicBezTo>
                  <a:pt x="1979244" y="21443"/>
                  <a:pt x="1944434" y="28848"/>
                  <a:pt x="1907894" y="28848"/>
                </a:cubicBezTo>
                <a:lnTo>
                  <a:pt x="117843" y="28848"/>
                </a:lnTo>
                <a:cubicBezTo>
                  <a:pt x="81304" y="28848"/>
                  <a:pt x="46494" y="21443"/>
                  <a:pt x="14832" y="805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F13597-7B92-4006-9447-70C9FF26B1DF}"/>
              </a:ext>
            </a:extLst>
          </p:cNvPr>
          <p:cNvSpPr txBox="1"/>
          <p:nvPr/>
        </p:nvSpPr>
        <p:spPr>
          <a:xfrm>
            <a:off x="2819400" y="4179458"/>
            <a:ext cx="739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mặt dùng để làm gì?</a:t>
            </a:r>
            <a:endParaRPr lang="en-US" sz="4000" b="0" i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mặt dùng để (...)</a:t>
            </a:r>
            <a:endParaRPr lang="en-US" sz="40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537266-2F96-438F-9038-B4314162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38" t="100000" r="38882" b="-747"/>
          <a:stretch>
            <a:fillRect/>
          </a:stretch>
        </p:blipFill>
        <p:spPr>
          <a:xfrm>
            <a:off x="4765203" y="5775279"/>
            <a:ext cx="2128197" cy="31816"/>
          </a:xfrm>
          <a:custGeom>
            <a:avLst/>
            <a:gdLst>
              <a:gd name="connsiteX0" fmla="*/ 0 w 2128197"/>
              <a:gd name="connsiteY0" fmla="*/ 0 h 31816"/>
              <a:gd name="connsiteX1" fmla="*/ 2128197 w 2128197"/>
              <a:gd name="connsiteY1" fmla="*/ 0 h 31816"/>
              <a:gd name="connsiteX2" fmla="*/ 2103233 w 2128197"/>
              <a:gd name="connsiteY2" fmla="*/ 13550 h 31816"/>
              <a:gd name="connsiteX3" fmla="*/ 2012756 w 2128197"/>
              <a:gd name="connsiteY3" fmla="*/ 31816 h 31816"/>
              <a:gd name="connsiteX4" fmla="*/ 115440 w 2128197"/>
              <a:gd name="connsiteY4" fmla="*/ 31816 h 31816"/>
              <a:gd name="connsiteX5" fmla="*/ 24963 w 2128197"/>
              <a:gd name="connsiteY5" fmla="*/ 13550 h 31816"/>
              <a:gd name="connsiteX6" fmla="*/ 0 w 2128197"/>
              <a:gd name="connsiteY6" fmla="*/ 0 h 3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8197" h="31816">
                <a:moveTo>
                  <a:pt x="0" y="0"/>
                </a:moveTo>
                <a:lnTo>
                  <a:pt x="2128197" y="0"/>
                </a:lnTo>
                <a:lnTo>
                  <a:pt x="2103233" y="13550"/>
                </a:lnTo>
                <a:cubicBezTo>
                  <a:pt x="2075424" y="25312"/>
                  <a:pt x="2044850" y="31816"/>
                  <a:pt x="2012756" y="31816"/>
                </a:cubicBezTo>
                <a:lnTo>
                  <a:pt x="115440" y="31816"/>
                </a:lnTo>
                <a:cubicBezTo>
                  <a:pt x="83347" y="31816"/>
                  <a:pt x="52772" y="25312"/>
                  <a:pt x="24963" y="135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ABE1C5-964A-4508-A53B-9957384B18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59" t="1928" r="37504" b="50000"/>
          <a:stretch>
            <a:fillRect/>
          </a:stretch>
        </p:blipFill>
        <p:spPr>
          <a:xfrm>
            <a:off x="4200996" y="1218739"/>
            <a:ext cx="3342804" cy="2896061"/>
          </a:xfrm>
          <a:custGeom>
            <a:avLst/>
            <a:gdLst>
              <a:gd name="connsiteX0" fmla="*/ 232442 w 2362200"/>
              <a:gd name="connsiteY0" fmla="*/ 0 h 2046508"/>
              <a:gd name="connsiteX1" fmla="*/ 2129758 w 2362200"/>
              <a:gd name="connsiteY1" fmla="*/ 0 h 2046508"/>
              <a:gd name="connsiteX2" fmla="*/ 2362200 w 2362200"/>
              <a:gd name="connsiteY2" fmla="*/ 232442 h 2046508"/>
              <a:gd name="connsiteX3" fmla="*/ 2362200 w 2362200"/>
              <a:gd name="connsiteY3" fmla="*/ 1814066 h 2046508"/>
              <a:gd name="connsiteX4" fmla="*/ 2129758 w 2362200"/>
              <a:gd name="connsiteY4" fmla="*/ 2046508 h 2046508"/>
              <a:gd name="connsiteX5" fmla="*/ 232442 w 2362200"/>
              <a:gd name="connsiteY5" fmla="*/ 2046508 h 2046508"/>
              <a:gd name="connsiteX6" fmla="*/ 0 w 2362200"/>
              <a:gd name="connsiteY6" fmla="*/ 1814066 h 2046508"/>
              <a:gd name="connsiteX7" fmla="*/ 0 w 2362200"/>
              <a:gd name="connsiteY7" fmla="*/ 232442 h 2046508"/>
              <a:gd name="connsiteX8" fmla="*/ 232442 w 2362200"/>
              <a:gd name="connsiteY8" fmla="*/ 0 h 204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2200" h="2046508">
                <a:moveTo>
                  <a:pt x="232442" y="0"/>
                </a:moveTo>
                <a:lnTo>
                  <a:pt x="2129758" y="0"/>
                </a:lnTo>
                <a:cubicBezTo>
                  <a:pt x="2258132" y="0"/>
                  <a:pt x="2362200" y="104068"/>
                  <a:pt x="2362200" y="232442"/>
                </a:cubicBezTo>
                <a:lnTo>
                  <a:pt x="2362200" y="1814066"/>
                </a:lnTo>
                <a:cubicBezTo>
                  <a:pt x="2362200" y="1942440"/>
                  <a:pt x="2258132" y="2046508"/>
                  <a:pt x="2129758" y="2046508"/>
                </a:cubicBezTo>
                <a:lnTo>
                  <a:pt x="232442" y="2046508"/>
                </a:lnTo>
                <a:cubicBezTo>
                  <a:pt x="104068" y="2046508"/>
                  <a:pt x="0" y="1942440"/>
                  <a:pt x="0" y="1814066"/>
                </a:cubicBezTo>
                <a:lnTo>
                  <a:pt x="0" y="232442"/>
                </a:lnTo>
                <a:cubicBezTo>
                  <a:pt x="0" y="104068"/>
                  <a:pt x="104068" y="0"/>
                  <a:pt x="2324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300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995314" y="1851392"/>
            <a:ext cx="6201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TIẾNG VIỆT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68216098-49AA-4FD1-ACF6-ADF5715C85C8}"/>
              </a:ext>
            </a:extLst>
          </p:cNvPr>
          <p:cNvSpPr/>
          <p:nvPr/>
        </p:nvSpPr>
        <p:spPr>
          <a:xfrm>
            <a:off x="2285998" y="3505200"/>
            <a:ext cx="73645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60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ÔN TẬP GIỮA HỌC KÌ 1</a:t>
            </a:r>
            <a:endParaRPr lang="zh-CN" altLang="en-US" sz="60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CC7115AB-9176-410E-BE58-75B6BF9F41D9}"/>
              </a:ext>
            </a:extLst>
          </p:cNvPr>
          <p:cNvSpPr/>
          <p:nvPr/>
        </p:nvSpPr>
        <p:spPr>
          <a:xfrm>
            <a:off x="4820347" y="4953000"/>
            <a:ext cx="2295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Tiết 3 - 4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8" name="28">
            <a:extLst>
              <a:ext uri="{FF2B5EF4-FFF2-40B4-BE49-F238E27FC236}">
                <a16:creationId xmlns:a16="http://schemas.microsoft.com/office/drawing/2014/main" id="{45BE8D9E-0897-40F0-9574-94C27905C7A5}"/>
              </a:ext>
            </a:extLst>
          </p:cNvPr>
          <p:cNvGrpSpPr/>
          <p:nvPr/>
        </p:nvGrpSpPr>
        <p:grpSpPr>
          <a:xfrm>
            <a:off x="76200" y="76200"/>
            <a:ext cx="1924050" cy="715029"/>
            <a:chOff x="3822937" y="2346157"/>
            <a:chExt cx="2485231" cy="872473"/>
          </a:xfrm>
        </p:grpSpPr>
        <p:sp>
          <p:nvSpPr>
            <p:cNvPr id="9" name="25">
              <a:extLst>
                <a:ext uri="{FF2B5EF4-FFF2-40B4-BE49-F238E27FC236}">
                  <a16:creationId xmlns:a16="http://schemas.microsoft.com/office/drawing/2014/main" id="{5E92CAB5-45D7-4ABF-ABED-2FC0FE2AAB94}"/>
                </a:ext>
              </a:extLst>
            </p:cNvPr>
            <p:cNvSpPr/>
            <p:nvPr/>
          </p:nvSpPr>
          <p:spPr>
            <a:xfrm>
              <a:off x="3822937" y="2346157"/>
              <a:ext cx="2362200" cy="76122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1E3E2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26">
              <a:extLst>
                <a:ext uri="{FF2B5EF4-FFF2-40B4-BE49-F238E27FC236}">
                  <a16:creationId xmlns:a16="http://schemas.microsoft.com/office/drawing/2014/main" id="{FF2AD47D-2FA3-49B7-876D-9CC1977B03BC}"/>
                </a:ext>
              </a:extLst>
            </p:cNvPr>
            <p:cNvSpPr txBox="1"/>
            <p:nvPr/>
          </p:nvSpPr>
          <p:spPr>
            <a:xfrm>
              <a:off x="3847543" y="2354873"/>
              <a:ext cx="2460625" cy="8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>
                  <a:ln w="28575">
                    <a:solidFill>
                      <a:srgbClr val="5080AB">
                        <a:alpha val="9800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5080AB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TUẦN 9</a:t>
              </a:r>
              <a:endParaRPr lang="zh-CN" altLang="en-US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562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AC61-B98B-46A0-AC96-4C6F4EF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39CBD-B05E-47BD-A53D-3B48D18420A7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– đáp về công dụng của từng đồ vật ở bài tập 5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68717-43CC-4565-B8E0-E0F28EDB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84" t="100000" r="40639" b="-661"/>
          <a:stretch>
            <a:fillRect/>
          </a:stretch>
        </p:blipFill>
        <p:spPr>
          <a:xfrm>
            <a:off x="4877990" y="5609952"/>
            <a:ext cx="2025738" cy="28848"/>
          </a:xfrm>
          <a:custGeom>
            <a:avLst/>
            <a:gdLst>
              <a:gd name="connsiteX0" fmla="*/ 0 w 2025738"/>
              <a:gd name="connsiteY0" fmla="*/ 0 h 28848"/>
              <a:gd name="connsiteX1" fmla="*/ 2025738 w 2025738"/>
              <a:gd name="connsiteY1" fmla="*/ 0 h 28848"/>
              <a:gd name="connsiteX2" fmla="*/ 2010905 w 2025738"/>
              <a:gd name="connsiteY2" fmla="*/ 8051 h 28848"/>
              <a:gd name="connsiteX3" fmla="*/ 1907894 w 2025738"/>
              <a:gd name="connsiteY3" fmla="*/ 28848 h 28848"/>
              <a:gd name="connsiteX4" fmla="*/ 117843 w 2025738"/>
              <a:gd name="connsiteY4" fmla="*/ 28848 h 28848"/>
              <a:gd name="connsiteX5" fmla="*/ 14832 w 2025738"/>
              <a:gd name="connsiteY5" fmla="*/ 8051 h 28848"/>
              <a:gd name="connsiteX6" fmla="*/ 0 w 2025738"/>
              <a:gd name="connsiteY6" fmla="*/ 0 h 2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5738" h="28848">
                <a:moveTo>
                  <a:pt x="0" y="0"/>
                </a:moveTo>
                <a:lnTo>
                  <a:pt x="2025738" y="0"/>
                </a:lnTo>
                <a:lnTo>
                  <a:pt x="2010905" y="8051"/>
                </a:lnTo>
                <a:cubicBezTo>
                  <a:pt x="1979244" y="21443"/>
                  <a:pt x="1944434" y="28848"/>
                  <a:pt x="1907894" y="28848"/>
                </a:cubicBezTo>
                <a:lnTo>
                  <a:pt x="117843" y="28848"/>
                </a:lnTo>
                <a:cubicBezTo>
                  <a:pt x="81304" y="28848"/>
                  <a:pt x="46494" y="21443"/>
                  <a:pt x="14832" y="805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F13597-7B92-4006-9447-70C9FF26B1DF}"/>
              </a:ext>
            </a:extLst>
          </p:cNvPr>
          <p:cNvSpPr txBox="1"/>
          <p:nvPr/>
        </p:nvSpPr>
        <p:spPr>
          <a:xfrm>
            <a:off x="2743200" y="3848759"/>
            <a:ext cx="739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hồ dùng để làm gì?</a:t>
            </a:r>
            <a:endParaRPr lang="en-US" sz="4000" b="0" i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hồ dùng để (...)</a:t>
            </a:r>
            <a:endParaRPr lang="en-US" sz="4000" b="0" i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78937-A5B7-4FDE-9671-F6EAAFE91D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578" t="1373" r="2482" b="50000"/>
          <a:stretch>
            <a:fillRect/>
          </a:stretch>
        </p:blipFill>
        <p:spPr>
          <a:xfrm>
            <a:off x="4495800" y="1157596"/>
            <a:ext cx="2971800" cy="2691163"/>
          </a:xfrm>
          <a:custGeom>
            <a:avLst/>
            <a:gdLst>
              <a:gd name="connsiteX0" fmla="*/ 235125 w 2286000"/>
              <a:gd name="connsiteY0" fmla="*/ 0 h 2070125"/>
              <a:gd name="connsiteX1" fmla="*/ 2050875 w 2286000"/>
              <a:gd name="connsiteY1" fmla="*/ 0 h 2070125"/>
              <a:gd name="connsiteX2" fmla="*/ 2286000 w 2286000"/>
              <a:gd name="connsiteY2" fmla="*/ 235125 h 2070125"/>
              <a:gd name="connsiteX3" fmla="*/ 2286000 w 2286000"/>
              <a:gd name="connsiteY3" fmla="*/ 1835000 h 2070125"/>
              <a:gd name="connsiteX4" fmla="*/ 2050875 w 2286000"/>
              <a:gd name="connsiteY4" fmla="*/ 2070125 h 2070125"/>
              <a:gd name="connsiteX5" fmla="*/ 235125 w 2286000"/>
              <a:gd name="connsiteY5" fmla="*/ 2070125 h 2070125"/>
              <a:gd name="connsiteX6" fmla="*/ 0 w 2286000"/>
              <a:gd name="connsiteY6" fmla="*/ 1835000 h 2070125"/>
              <a:gd name="connsiteX7" fmla="*/ 0 w 2286000"/>
              <a:gd name="connsiteY7" fmla="*/ 235125 h 2070125"/>
              <a:gd name="connsiteX8" fmla="*/ 235125 w 2286000"/>
              <a:gd name="connsiteY8" fmla="*/ 0 h 20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" h="2070125">
                <a:moveTo>
                  <a:pt x="235125" y="0"/>
                </a:moveTo>
                <a:lnTo>
                  <a:pt x="2050875" y="0"/>
                </a:lnTo>
                <a:cubicBezTo>
                  <a:pt x="2180731" y="0"/>
                  <a:pt x="2286000" y="105269"/>
                  <a:pt x="2286000" y="235125"/>
                </a:cubicBezTo>
                <a:lnTo>
                  <a:pt x="2286000" y="1835000"/>
                </a:lnTo>
                <a:cubicBezTo>
                  <a:pt x="2286000" y="1964856"/>
                  <a:pt x="2180731" y="2070125"/>
                  <a:pt x="2050875" y="2070125"/>
                </a:cubicBezTo>
                <a:lnTo>
                  <a:pt x="235125" y="2070125"/>
                </a:lnTo>
                <a:cubicBezTo>
                  <a:pt x="105269" y="2070125"/>
                  <a:pt x="0" y="1964856"/>
                  <a:pt x="0" y="1835000"/>
                </a:cubicBezTo>
                <a:lnTo>
                  <a:pt x="0" y="235125"/>
                </a:lnTo>
                <a:cubicBezTo>
                  <a:pt x="0" y="105269"/>
                  <a:pt x="105269" y="0"/>
                  <a:pt x="23512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883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AC61-B98B-46A0-AC96-4C6F4EF7C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39CBD-B05E-47BD-A53D-3B48D18420A7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– đáp về công dụng của từng đồ vật ở bài tập 5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68717-43CC-4565-B8E0-E0F28EDB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84" t="100000" r="40639" b="-661"/>
          <a:stretch>
            <a:fillRect/>
          </a:stretch>
        </p:blipFill>
        <p:spPr>
          <a:xfrm>
            <a:off x="4877990" y="5609952"/>
            <a:ext cx="2025738" cy="28848"/>
          </a:xfrm>
          <a:custGeom>
            <a:avLst/>
            <a:gdLst>
              <a:gd name="connsiteX0" fmla="*/ 0 w 2025738"/>
              <a:gd name="connsiteY0" fmla="*/ 0 h 28848"/>
              <a:gd name="connsiteX1" fmla="*/ 2025738 w 2025738"/>
              <a:gd name="connsiteY1" fmla="*/ 0 h 28848"/>
              <a:gd name="connsiteX2" fmla="*/ 2010905 w 2025738"/>
              <a:gd name="connsiteY2" fmla="*/ 8051 h 28848"/>
              <a:gd name="connsiteX3" fmla="*/ 1907894 w 2025738"/>
              <a:gd name="connsiteY3" fmla="*/ 28848 h 28848"/>
              <a:gd name="connsiteX4" fmla="*/ 117843 w 2025738"/>
              <a:gd name="connsiteY4" fmla="*/ 28848 h 28848"/>
              <a:gd name="connsiteX5" fmla="*/ 14832 w 2025738"/>
              <a:gd name="connsiteY5" fmla="*/ 8051 h 28848"/>
              <a:gd name="connsiteX6" fmla="*/ 0 w 2025738"/>
              <a:gd name="connsiteY6" fmla="*/ 0 h 2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5738" h="28848">
                <a:moveTo>
                  <a:pt x="0" y="0"/>
                </a:moveTo>
                <a:lnTo>
                  <a:pt x="2025738" y="0"/>
                </a:lnTo>
                <a:lnTo>
                  <a:pt x="2010905" y="8051"/>
                </a:lnTo>
                <a:cubicBezTo>
                  <a:pt x="1979244" y="21443"/>
                  <a:pt x="1944434" y="28848"/>
                  <a:pt x="1907894" y="28848"/>
                </a:cubicBezTo>
                <a:lnTo>
                  <a:pt x="117843" y="28848"/>
                </a:lnTo>
                <a:cubicBezTo>
                  <a:pt x="81304" y="28848"/>
                  <a:pt x="46494" y="21443"/>
                  <a:pt x="14832" y="8051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5B210-42C3-4076-A621-B6FA1C7C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9" t="52120" r="73423" b="4367"/>
          <a:stretch>
            <a:fillRect/>
          </a:stretch>
        </p:blipFill>
        <p:spPr>
          <a:xfrm>
            <a:off x="1052214" y="1971412"/>
            <a:ext cx="2715738" cy="2408142"/>
          </a:xfrm>
          <a:custGeom>
            <a:avLst/>
            <a:gdLst>
              <a:gd name="connsiteX0" fmla="*/ 210398 w 2089029"/>
              <a:gd name="connsiteY0" fmla="*/ 0 h 1852417"/>
              <a:gd name="connsiteX1" fmla="*/ 1878631 w 2089029"/>
              <a:gd name="connsiteY1" fmla="*/ 0 h 1852417"/>
              <a:gd name="connsiteX2" fmla="*/ 2089029 w 2089029"/>
              <a:gd name="connsiteY2" fmla="*/ 210398 h 1852417"/>
              <a:gd name="connsiteX3" fmla="*/ 2089029 w 2089029"/>
              <a:gd name="connsiteY3" fmla="*/ 1642019 h 1852417"/>
              <a:gd name="connsiteX4" fmla="*/ 1878631 w 2089029"/>
              <a:gd name="connsiteY4" fmla="*/ 1852417 h 1852417"/>
              <a:gd name="connsiteX5" fmla="*/ 210398 w 2089029"/>
              <a:gd name="connsiteY5" fmla="*/ 1852417 h 1852417"/>
              <a:gd name="connsiteX6" fmla="*/ 0 w 2089029"/>
              <a:gd name="connsiteY6" fmla="*/ 1642019 h 1852417"/>
              <a:gd name="connsiteX7" fmla="*/ 0 w 2089029"/>
              <a:gd name="connsiteY7" fmla="*/ 210398 h 1852417"/>
              <a:gd name="connsiteX8" fmla="*/ 210398 w 2089029"/>
              <a:gd name="connsiteY8" fmla="*/ 0 h 185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9029" h="1852417">
                <a:moveTo>
                  <a:pt x="210398" y="0"/>
                </a:moveTo>
                <a:lnTo>
                  <a:pt x="1878631" y="0"/>
                </a:lnTo>
                <a:cubicBezTo>
                  <a:pt x="1994831" y="0"/>
                  <a:pt x="2089029" y="94198"/>
                  <a:pt x="2089029" y="210398"/>
                </a:cubicBezTo>
                <a:lnTo>
                  <a:pt x="2089029" y="1642019"/>
                </a:lnTo>
                <a:cubicBezTo>
                  <a:pt x="2089029" y="1758219"/>
                  <a:pt x="1994831" y="1852417"/>
                  <a:pt x="1878631" y="1852417"/>
                </a:cubicBezTo>
                <a:lnTo>
                  <a:pt x="210398" y="1852417"/>
                </a:lnTo>
                <a:cubicBezTo>
                  <a:pt x="94198" y="1852417"/>
                  <a:pt x="0" y="1758219"/>
                  <a:pt x="0" y="1642019"/>
                </a:cubicBezTo>
                <a:lnTo>
                  <a:pt x="0" y="210398"/>
                </a:lnTo>
                <a:cubicBezTo>
                  <a:pt x="0" y="94198"/>
                  <a:pt x="94198" y="0"/>
                  <a:pt x="210398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D92A49-D15A-4AD8-9502-A290D4FE3D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578" t="52120" r="2482" b="4367"/>
          <a:stretch>
            <a:fillRect/>
          </a:stretch>
        </p:blipFill>
        <p:spPr>
          <a:xfrm>
            <a:off x="8084426" y="1971412"/>
            <a:ext cx="2971800" cy="2408142"/>
          </a:xfrm>
          <a:custGeom>
            <a:avLst/>
            <a:gdLst>
              <a:gd name="connsiteX0" fmla="*/ 210398 w 2286000"/>
              <a:gd name="connsiteY0" fmla="*/ 0 h 1852417"/>
              <a:gd name="connsiteX1" fmla="*/ 2075602 w 2286000"/>
              <a:gd name="connsiteY1" fmla="*/ 0 h 1852417"/>
              <a:gd name="connsiteX2" fmla="*/ 2286000 w 2286000"/>
              <a:gd name="connsiteY2" fmla="*/ 210398 h 1852417"/>
              <a:gd name="connsiteX3" fmla="*/ 2286000 w 2286000"/>
              <a:gd name="connsiteY3" fmla="*/ 1642019 h 1852417"/>
              <a:gd name="connsiteX4" fmla="*/ 2075602 w 2286000"/>
              <a:gd name="connsiteY4" fmla="*/ 1852417 h 1852417"/>
              <a:gd name="connsiteX5" fmla="*/ 210398 w 2286000"/>
              <a:gd name="connsiteY5" fmla="*/ 1852417 h 1852417"/>
              <a:gd name="connsiteX6" fmla="*/ 0 w 2286000"/>
              <a:gd name="connsiteY6" fmla="*/ 1642019 h 1852417"/>
              <a:gd name="connsiteX7" fmla="*/ 0 w 2286000"/>
              <a:gd name="connsiteY7" fmla="*/ 210398 h 1852417"/>
              <a:gd name="connsiteX8" fmla="*/ 210398 w 2286000"/>
              <a:gd name="connsiteY8" fmla="*/ 0 h 185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" h="1852417">
                <a:moveTo>
                  <a:pt x="210398" y="0"/>
                </a:moveTo>
                <a:lnTo>
                  <a:pt x="2075602" y="0"/>
                </a:lnTo>
                <a:cubicBezTo>
                  <a:pt x="2191802" y="0"/>
                  <a:pt x="2286000" y="94198"/>
                  <a:pt x="2286000" y="210398"/>
                </a:cubicBezTo>
                <a:lnTo>
                  <a:pt x="2286000" y="1642019"/>
                </a:lnTo>
                <a:cubicBezTo>
                  <a:pt x="2286000" y="1758219"/>
                  <a:pt x="2191802" y="1852417"/>
                  <a:pt x="2075602" y="1852417"/>
                </a:cubicBezTo>
                <a:lnTo>
                  <a:pt x="210398" y="1852417"/>
                </a:lnTo>
                <a:cubicBezTo>
                  <a:pt x="94198" y="1852417"/>
                  <a:pt x="0" y="1758219"/>
                  <a:pt x="0" y="1642019"/>
                </a:cubicBezTo>
                <a:lnTo>
                  <a:pt x="0" y="210398"/>
                </a:lnTo>
                <a:cubicBezTo>
                  <a:pt x="0" y="94198"/>
                  <a:pt x="94198" y="0"/>
                  <a:pt x="210398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F0DB6E-D1F0-4EA3-8DA1-6AB372BC54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59" t="52675" r="37504"/>
          <a:stretch>
            <a:fillRect/>
          </a:stretch>
        </p:blipFill>
        <p:spPr>
          <a:xfrm>
            <a:off x="4426826" y="1946345"/>
            <a:ext cx="3070860" cy="2619100"/>
          </a:xfrm>
          <a:custGeom>
            <a:avLst/>
            <a:gdLst>
              <a:gd name="connsiteX0" fmla="*/ 232442 w 2362200"/>
              <a:gd name="connsiteY0" fmla="*/ 0 h 2014692"/>
              <a:gd name="connsiteX1" fmla="*/ 2129758 w 2362200"/>
              <a:gd name="connsiteY1" fmla="*/ 0 h 2014692"/>
              <a:gd name="connsiteX2" fmla="*/ 2362200 w 2362200"/>
              <a:gd name="connsiteY2" fmla="*/ 232442 h 2014692"/>
              <a:gd name="connsiteX3" fmla="*/ 2362200 w 2362200"/>
              <a:gd name="connsiteY3" fmla="*/ 1814066 h 2014692"/>
              <a:gd name="connsiteX4" fmla="*/ 2259718 w 2362200"/>
              <a:gd name="connsiteY4" fmla="*/ 2006811 h 2014692"/>
              <a:gd name="connsiteX5" fmla="*/ 2245199 w 2362200"/>
              <a:gd name="connsiteY5" fmla="*/ 2014692 h 2014692"/>
              <a:gd name="connsiteX6" fmla="*/ 117002 w 2362200"/>
              <a:gd name="connsiteY6" fmla="*/ 2014692 h 2014692"/>
              <a:gd name="connsiteX7" fmla="*/ 102482 w 2362200"/>
              <a:gd name="connsiteY7" fmla="*/ 2006811 h 2014692"/>
              <a:gd name="connsiteX8" fmla="*/ 0 w 2362200"/>
              <a:gd name="connsiteY8" fmla="*/ 1814066 h 2014692"/>
              <a:gd name="connsiteX9" fmla="*/ 0 w 2362200"/>
              <a:gd name="connsiteY9" fmla="*/ 232442 h 2014692"/>
              <a:gd name="connsiteX10" fmla="*/ 232442 w 2362200"/>
              <a:gd name="connsiteY10" fmla="*/ 0 h 201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2200" h="2014692">
                <a:moveTo>
                  <a:pt x="232442" y="0"/>
                </a:moveTo>
                <a:lnTo>
                  <a:pt x="2129758" y="0"/>
                </a:lnTo>
                <a:cubicBezTo>
                  <a:pt x="2258132" y="0"/>
                  <a:pt x="2362200" y="104068"/>
                  <a:pt x="2362200" y="232442"/>
                </a:cubicBezTo>
                <a:lnTo>
                  <a:pt x="2362200" y="1814066"/>
                </a:lnTo>
                <a:cubicBezTo>
                  <a:pt x="2362200" y="1894300"/>
                  <a:pt x="2321549" y="1965039"/>
                  <a:pt x="2259718" y="2006811"/>
                </a:cubicBezTo>
                <a:lnTo>
                  <a:pt x="2245199" y="2014692"/>
                </a:lnTo>
                <a:lnTo>
                  <a:pt x="117002" y="2014692"/>
                </a:lnTo>
                <a:lnTo>
                  <a:pt x="102482" y="2006811"/>
                </a:lnTo>
                <a:cubicBezTo>
                  <a:pt x="40652" y="1965039"/>
                  <a:pt x="0" y="1894300"/>
                  <a:pt x="0" y="1814066"/>
                </a:cubicBezTo>
                <a:lnTo>
                  <a:pt x="0" y="232442"/>
                </a:lnTo>
                <a:cubicBezTo>
                  <a:pt x="0" y="104068"/>
                  <a:pt x="104068" y="0"/>
                  <a:pt x="2324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555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1DAC8-C15A-4C64-9C77-D448F574C56C}"/>
              </a:ext>
            </a:extLst>
          </p:cNvPr>
          <p:cNvSpPr txBox="1"/>
          <p:nvPr/>
        </p:nvSpPr>
        <p:spPr>
          <a:xfrm>
            <a:off x="2941555" y="1752600"/>
            <a:ext cx="6308889" cy="2276397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algn="ctr"/>
            <a:r>
              <a:rPr kumimoji="1" lang="en-US" altLang="zh-CN" sz="8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字魂59号-创粗黑" panose="00000500000000000000" pitchFamily="2" charset="-122"/>
              </a:rPr>
              <a:t>7</a:t>
            </a:r>
          </a:p>
          <a:p>
            <a:pPr algn="ctr"/>
            <a:r>
              <a:rPr kumimoji="1" lang="en-US" altLang="zh-CN" sz="54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GHÉP CÁC TỪ NGỮ</a:t>
            </a:r>
            <a:endParaRPr lang="zh-CN" altLang="en-US" sz="54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937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D2CCA-06D3-4A06-99A0-475AE68B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8EE36-4775-4065-8A84-6B9B3B4C9E49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 các từ ngữ để tạo 4 câu nêu đặc điểm.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7B05D6-0E96-48E3-84AF-52388EF6F08A}"/>
              </a:ext>
            </a:extLst>
          </p:cNvPr>
          <p:cNvGrpSpPr/>
          <p:nvPr/>
        </p:nvGrpSpPr>
        <p:grpSpPr>
          <a:xfrm>
            <a:off x="381000" y="990600"/>
            <a:ext cx="3049760" cy="1295400"/>
            <a:chOff x="988840" y="1371600"/>
            <a:chExt cx="350696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C93AE9-7806-47BF-933A-33B6D12A4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0" y="1371600"/>
              <a:ext cx="3506960" cy="160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A7A415-2EAE-45DC-AB99-34540127044B}"/>
                </a:ext>
              </a:extLst>
            </p:cNvPr>
            <p:cNvSpPr txBox="1"/>
            <p:nvPr/>
          </p:nvSpPr>
          <p:spPr>
            <a:xfrm>
              <a:off x="1874878" y="1465729"/>
              <a:ext cx="1934866" cy="148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đôi mắt của bé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71706-BE08-4BF7-A681-E5CDA33B0FB1}"/>
              </a:ext>
            </a:extLst>
          </p:cNvPr>
          <p:cNvGrpSpPr/>
          <p:nvPr/>
        </p:nvGrpSpPr>
        <p:grpSpPr>
          <a:xfrm>
            <a:off x="3482249" y="990600"/>
            <a:ext cx="2921117" cy="1295400"/>
            <a:chOff x="3225407" y="1295400"/>
            <a:chExt cx="2921117" cy="1295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07E999-BAB2-45FE-9336-19323BBF3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07" y="1295400"/>
              <a:ext cx="2921117" cy="1295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A6F100-EDA4-49BB-A264-33DEDF4D4F44}"/>
                </a:ext>
              </a:extLst>
            </p:cNvPr>
            <p:cNvSpPr txBox="1"/>
            <p:nvPr/>
          </p:nvSpPr>
          <p:spPr>
            <a:xfrm>
              <a:off x="4009249" y="1390471"/>
              <a:ext cx="16693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những vì sao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04EA1-BE48-4571-A68B-0392F340DED4}"/>
              </a:ext>
            </a:extLst>
          </p:cNvPr>
          <p:cNvGrpSpPr/>
          <p:nvPr/>
        </p:nvGrpSpPr>
        <p:grpSpPr>
          <a:xfrm>
            <a:off x="6454855" y="990600"/>
            <a:ext cx="2921117" cy="1295400"/>
            <a:chOff x="5941171" y="1295400"/>
            <a:chExt cx="2921117" cy="1295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5340B8-D0C9-43C0-8FA0-94ECFA7AD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1" y="1295400"/>
              <a:ext cx="2921117" cy="1295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8FD1C-6C6D-4598-824A-3BF77D37C7B7}"/>
                </a:ext>
              </a:extLst>
            </p:cNvPr>
            <p:cNvSpPr txBox="1"/>
            <p:nvPr/>
          </p:nvSpPr>
          <p:spPr>
            <a:xfrm>
              <a:off x="6241788" y="1619934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cầu vồng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890537-1335-4C1A-B3B9-DEA5DEB4A3F6}"/>
              </a:ext>
            </a:extLst>
          </p:cNvPr>
          <p:cNvGrpSpPr/>
          <p:nvPr/>
        </p:nvGrpSpPr>
        <p:grpSpPr>
          <a:xfrm>
            <a:off x="9427461" y="990600"/>
            <a:ext cx="2383539" cy="1295400"/>
            <a:chOff x="8656935" y="1295400"/>
            <a:chExt cx="2383539" cy="1295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4065E9-8E50-4897-972C-6EDDF653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7D387-3288-449D-A7BB-242FD0CC1540}"/>
                </a:ext>
              </a:extLst>
            </p:cNvPr>
            <p:cNvSpPr txBox="1"/>
            <p:nvPr/>
          </p:nvSpPr>
          <p:spPr>
            <a:xfrm>
              <a:off x="8693903" y="1667469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tóc bà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8B3068-1819-4C41-B105-F8BD5D04F0FF}"/>
              </a:ext>
            </a:extLst>
          </p:cNvPr>
          <p:cNvGrpSpPr/>
          <p:nvPr/>
        </p:nvGrpSpPr>
        <p:grpSpPr>
          <a:xfrm>
            <a:off x="197949" y="2514600"/>
            <a:ext cx="3049760" cy="1600200"/>
            <a:chOff x="988840" y="1371600"/>
            <a:chExt cx="3506960" cy="16002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091491-637C-42D6-8CD2-DD0E5901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0" y="1371600"/>
              <a:ext cx="3506960" cy="1600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14ADBE-ECC5-45B5-8EA7-3E1F94A7044B}"/>
                </a:ext>
              </a:extLst>
            </p:cNvPr>
            <p:cNvSpPr txBox="1"/>
            <p:nvPr/>
          </p:nvSpPr>
          <p:spPr>
            <a:xfrm>
              <a:off x="1524180" y="1559694"/>
              <a:ext cx="25617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lấp lánh trong đêm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B038D1-ECF2-4B77-9400-0C732F87634C}"/>
              </a:ext>
            </a:extLst>
          </p:cNvPr>
          <p:cNvGrpSpPr/>
          <p:nvPr/>
        </p:nvGrpSpPr>
        <p:grpSpPr>
          <a:xfrm>
            <a:off x="3430760" y="2514600"/>
            <a:ext cx="2921117" cy="1600200"/>
            <a:chOff x="3225407" y="1295400"/>
            <a:chExt cx="2921117" cy="12954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D8FF3C-5CDB-4B5F-8E62-878E340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07" y="1295400"/>
              <a:ext cx="2921117" cy="1295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3D1D59-3CFC-42EE-9EC2-5348FD4F6217}"/>
                </a:ext>
              </a:extLst>
            </p:cNvPr>
            <p:cNvSpPr txBox="1"/>
            <p:nvPr/>
          </p:nvSpPr>
          <p:spPr>
            <a:xfrm>
              <a:off x="3976192" y="1504787"/>
              <a:ext cx="1669303" cy="97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to tròn, đen láy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62AFB8-466A-48E9-8E86-C568A55417EA}"/>
              </a:ext>
            </a:extLst>
          </p:cNvPr>
          <p:cNvGrpSpPr/>
          <p:nvPr/>
        </p:nvGrpSpPr>
        <p:grpSpPr>
          <a:xfrm>
            <a:off x="6534928" y="2514600"/>
            <a:ext cx="2256655" cy="1295400"/>
            <a:chOff x="5941172" y="1295400"/>
            <a:chExt cx="2028056" cy="12954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3F98C5-AAA9-491C-8886-00A6AC54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2" y="1295400"/>
              <a:ext cx="2028056" cy="1295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370416-74BF-482C-B10B-8870D6EF2EB6}"/>
                </a:ext>
              </a:extLst>
            </p:cNvPr>
            <p:cNvSpPr txBox="1"/>
            <p:nvPr/>
          </p:nvSpPr>
          <p:spPr>
            <a:xfrm>
              <a:off x="6099958" y="1676400"/>
              <a:ext cx="1839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đã bạc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1C9EB9-A701-4ED2-9DF5-1E0E435F6F73}"/>
              </a:ext>
            </a:extLst>
          </p:cNvPr>
          <p:cNvGrpSpPr/>
          <p:nvPr/>
        </p:nvGrpSpPr>
        <p:grpSpPr>
          <a:xfrm>
            <a:off x="8974633" y="2514600"/>
            <a:ext cx="2921047" cy="1905000"/>
            <a:chOff x="8656935" y="1295400"/>
            <a:chExt cx="2383539" cy="12954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8D8BB3-BF33-48B2-9D16-FB30C31B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A39621-52D4-48CD-91F2-DC4A1FB94CC0}"/>
                </a:ext>
              </a:extLst>
            </p:cNvPr>
            <p:cNvSpPr txBox="1"/>
            <p:nvPr/>
          </p:nvSpPr>
          <p:spPr>
            <a:xfrm>
              <a:off x="8756636" y="1599280"/>
              <a:ext cx="2283838" cy="97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rực rỡ sau cơn mưa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39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D2CCA-06D3-4A06-99A0-475AE68B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8EE36-4775-4065-8A84-6B9B3B4C9E49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 các từ ngữ để tạo 4 câu nêu đặc điểm.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7B05D6-0E96-48E3-84AF-52388EF6F08A}"/>
              </a:ext>
            </a:extLst>
          </p:cNvPr>
          <p:cNvGrpSpPr/>
          <p:nvPr/>
        </p:nvGrpSpPr>
        <p:grpSpPr>
          <a:xfrm>
            <a:off x="2927456" y="4478319"/>
            <a:ext cx="3049760" cy="1295400"/>
            <a:chOff x="988840" y="1371600"/>
            <a:chExt cx="350696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C93AE9-7806-47BF-933A-33B6D12A4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0" y="1371600"/>
              <a:ext cx="3506960" cy="160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A7A415-2EAE-45DC-AB99-34540127044B}"/>
                </a:ext>
              </a:extLst>
            </p:cNvPr>
            <p:cNvSpPr txBox="1"/>
            <p:nvPr/>
          </p:nvSpPr>
          <p:spPr>
            <a:xfrm>
              <a:off x="1874878" y="1465729"/>
              <a:ext cx="1934866" cy="148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đôi mắt của bé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71706-BE08-4BF7-A681-E5CDA33B0FB1}"/>
              </a:ext>
            </a:extLst>
          </p:cNvPr>
          <p:cNvGrpSpPr/>
          <p:nvPr/>
        </p:nvGrpSpPr>
        <p:grpSpPr>
          <a:xfrm>
            <a:off x="3482249" y="990600"/>
            <a:ext cx="2921117" cy="1295400"/>
            <a:chOff x="3225407" y="1295400"/>
            <a:chExt cx="2921117" cy="1295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07E999-BAB2-45FE-9336-19323BBF3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07" y="1295400"/>
              <a:ext cx="2921117" cy="1295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A6F100-EDA4-49BB-A264-33DEDF4D4F44}"/>
                </a:ext>
              </a:extLst>
            </p:cNvPr>
            <p:cNvSpPr txBox="1"/>
            <p:nvPr/>
          </p:nvSpPr>
          <p:spPr>
            <a:xfrm>
              <a:off x="4009249" y="1390471"/>
              <a:ext cx="16693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những vì sao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04EA1-BE48-4571-A68B-0392F340DED4}"/>
              </a:ext>
            </a:extLst>
          </p:cNvPr>
          <p:cNvGrpSpPr/>
          <p:nvPr/>
        </p:nvGrpSpPr>
        <p:grpSpPr>
          <a:xfrm>
            <a:off x="6454855" y="990600"/>
            <a:ext cx="2921117" cy="1295400"/>
            <a:chOff x="5941171" y="1295400"/>
            <a:chExt cx="2921117" cy="1295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5340B8-D0C9-43C0-8FA0-94ECFA7AD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1" y="1295400"/>
              <a:ext cx="2921117" cy="1295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8FD1C-6C6D-4598-824A-3BF77D37C7B7}"/>
                </a:ext>
              </a:extLst>
            </p:cNvPr>
            <p:cNvSpPr txBox="1"/>
            <p:nvPr/>
          </p:nvSpPr>
          <p:spPr>
            <a:xfrm>
              <a:off x="6241788" y="1619934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cầu vồng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890537-1335-4C1A-B3B9-DEA5DEB4A3F6}"/>
              </a:ext>
            </a:extLst>
          </p:cNvPr>
          <p:cNvGrpSpPr/>
          <p:nvPr/>
        </p:nvGrpSpPr>
        <p:grpSpPr>
          <a:xfrm>
            <a:off x="9427461" y="990600"/>
            <a:ext cx="2383539" cy="1295400"/>
            <a:chOff x="8656935" y="1295400"/>
            <a:chExt cx="2383539" cy="1295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4065E9-8E50-4897-972C-6EDDF653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7D387-3288-449D-A7BB-242FD0CC1540}"/>
                </a:ext>
              </a:extLst>
            </p:cNvPr>
            <p:cNvSpPr txBox="1"/>
            <p:nvPr/>
          </p:nvSpPr>
          <p:spPr>
            <a:xfrm>
              <a:off x="8693903" y="1667469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tóc bà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8B3068-1819-4C41-B105-F8BD5D04F0FF}"/>
              </a:ext>
            </a:extLst>
          </p:cNvPr>
          <p:cNvGrpSpPr/>
          <p:nvPr/>
        </p:nvGrpSpPr>
        <p:grpSpPr>
          <a:xfrm>
            <a:off x="197949" y="2514600"/>
            <a:ext cx="3049760" cy="1600200"/>
            <a:chOff x="988840" y="1371600"/>
            <a:chExt cx="3506960" cy="16002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091491-637C-42D6-8CD2-DD0E5901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0" y="1371600"/>
              <a:ext cx="3506960" cy="1600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14ADBE-ECC5-45B5-8EA7-3E1F94A7044B}"/>
                </a:ext>
              </a:extLst>
            </p:cNvPr>
            <p:cNvSpPr txBox="1"/>
            <p:nvPr/>
          </p:nvSpPr>
          <p:spPr>
            <a:xfrm>
              <a:off x="1524180" y="1559694"/>
              <a:ext cx="25617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lấp lánh trong đêm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B038D1-ECF2-4B77-9400-0C732F87634C}"/>
              </a:ext>
            </a:extLst>
          </p:cNvPr>
          <p:cNvGrpSpPr/>
          <p:nvPr/>
        </p:nvGrpSpPr>
        <p:grpSpPr>
          <a:xfrm>
            <a:off x="5977216" y="4267200"/>
            <a:ext cx="2921117" cy="1600200"/>
            <a:chOff x="3225407" y="1295400"/>
            <a:chExt cx="2921117" cy="12954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D8FF3C-5CDB-4B5F-8E62-878E340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07" y="1295400"/>
              <a:ext cx="2921117" cy="1295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3D1D59-3CFC-42EE-9EC2-5348FD4F6217}"/>
                </a:ext>
              </a:extLst>
            </p:cNvPr>
            <p:cNvSpPr txBox="1"/>
            <p:nvPr/>
          </p:nvSpPr>
          <p:spPr>
            <a:xfrm>
              <a:off x="3976192" y="1504787"/>
              <a:ext cx="1669303" cy="97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to tròn, đen láy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62AFB8-466A-48E9-8E86-C568A55417EA}"/>
              </a:ext>
            </a:extLst>
          </p:cNvPr>
          <p:cNvGrpSpPr/>
          <p:nvPr/>
        </p:nvGrpSpPr>
        <p:grpSpPr>
          <a:xfrm>
            <a:off x="6534928" y="2514600"/>
            <a:ext cx="2256655" cy="1295400"/>
            <a:chOff x="5941172" y="1295400"/>
            <a:chExt cx="2028056" cy="12954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3F98C5-AAA9-491C-8886-00A6AC54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2" y="1295400"/>
              <a:ext cx="2028056" cy="1295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370416-74BF-482C-B10B-8870D6EF2EB6}"/>
                </a:ext>
              </a:extLst>
            </p:cNvPr>
            <p:cNvSpPr txBox="1"/>
            <p:nvPr/>
          </p:nvSpPr>
          <p:spPr>
            <a:xfrm>
              <a:off x="6099958" y="1676400"/>
              <a:ext cx="1839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đã bạc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1C9EB9-A701-4ED2-9DF5-1E0E435F6F73}"/>
              </a:ext>
            </a:extLst>
          </p:cNvPr>
          <p:cNvGrpSpPr/>
          <p:nvPr/>
        </p:nvGrpSpPr>
        <p:grpSpPr>
          <a:xfrm>
            <a:off x="8974633" y="2514600"/>
            <a:ext cx="2921047" cy="1905000"/>
            <a:chOff x="8656935" y="1295400"/>
            <a:chExt cx="2383539" cy="12954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8D8BB3-BF33-48B2-9D16-FB30C31B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A39621-52D4-48CD-91F2-DC4A1FB94CC0}"/>
                </a:ext>
              </a:extLst>
            </p:cNvPr>
            <p:cNvSpPr txBox="1"/>
            <p:nvPr/>
          </p:nvSpPr>
          <p:spPr>
            <a:xfrm>
              <a:off x="8756636" y="1599280"/>
              <a:ext cx="2283838" cy="97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rực rỡ sau cơn mưa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620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D2CCA-06D3-4A06-99A0-475AE68B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8EE36-4775-4065-8A84-6B9B3B4C9E49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 các từ ngữ để tạo 4 câu nêu đặc điểm.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71706-BE08-4BF7-A681-E5CDA33B0FB1}"/>
              </a:ext>
            </a:extLst>
          </p:cNvPr>
          <p:cNvGrpSpPr/>
          <p:nvPr/>
        </p:nvGrpSpPr>
        <p:grpSpPr>
          <a:xfrm>
            <a:off x="3048000" y="4419600"/>
            <a:ext cx="2921117" cy="1295400"/>
            <a:chOff x="3225407" y="1295400"/>
            <a:chExt cx="2921117" cy="1295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07E999-BAB2-45FE-9336-19323BBF3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407" y="1295400"/>
              <a:ext cx="2921117" cy="1295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A6F100-EDA4-49BB-A264-33DEDF4D4F44}"/>
                </a:ext>
              </a:extLst>
            </p:cNvPr>
            <p:cNvSpPr txBox="1"/>
            <p:nvPr/>
          </p:nvSpPr>
          <p:spPr>
            <a:xfrm>
              <a:off x="4009249" y="1390471"/>
              <a:ext cx="16693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những vì sao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04EA1-BE48-4571-A68B-0392F340DED4}"/>
              </a:ext>
            </a:extLst>
          </p:cNvPr>
          <p:cNvGrpSpPr/>
          <p:nvPr/>
        </p:nvGrpSpPr>
        <p:grpSpPr>
          <a:xfrm>
            <a:off x="6454855" y="990600"/>
            <a:ext cx="2921117" cy="1295400"/>
            <a:chOff x="5941171" y="1295400"/>
            <a:chExt cx="2921117" cy="1295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5340B8-D0C9-43C0-8FA0-94ECFA7AD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1" y="1295400"/>
              <a:ext cx="2921117" cy="1295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8FD1C-6C6D-4598-824A-3BF77D37C7B7}"/>
                </a:ext>
              </a:extLst>
            </p:cNvPr>
            <p:cNvSpPr txBox="1"/>
            <p:nvPr/>
          </p:nvSpPr>
          <p:spPr>
            <a:xfrm>
              <a:off x="6241788" y="1619934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cầu vồng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890537-1335-4C1A-B3B9-DEA5DEB4A3F6}"/>
              </a:ext>
            </a:extLst>
          </p:cNvPr>
          <p:cNvGrpSpPr/>
          <p:nvPr/>
        </p:nvGrpSpPr>
        <p:grpSpPr>
          <a:xfrm>
            <a:off x="9427461" y="990600"/>
            <a:ext cx="2383539" cy="1295400"/>
            <a:chOff x="8656935" y="1295400"/>
            <a:chExt cx="2383539" cy="1295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4065E9-8E50-4897-972C-6EDDF653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7D387-3288-449D-A7BB-242FD0CC1540}"/>
                </a:ext>
              </a:extLst>
            </p:cNvPr>
            <p:cNvSpPr txBox="1"/>
            <p:nvPr/>
          </p:nvSpPr>
          <p:spPr>
            <a:xfrm>
              <a:off x="8693903" y="1667469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tóc bà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8B3068-1819-4C41-B105-F8BD5D04F0FF}"/>
              </a:ext>
            </a:extLst>
          </p:cNvPr>
          <p:cNvGrpSpPr/>
          <p:nvPr/>
        </p:nvGrpSpPr>
        <p:grpSpPr>
          <a:xfrm>
            <a:off x="5877473" y="4267200"/>
            <a:ext cx="3049760" cy="1600200"/>
            <a:chOff x="988840" y="1371600"/>
            <a:chExt cx="3506960" cy="16002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091491-637C-42D6-8CD2-DD0E5901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0" y="1371600"/>
              <a:ext cx="3506960" cy="1600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14ADBE-ECC5-45B5-8EA7-3E1F94A7044B}"/>
                </a:ext>
              </a:extLst>
            </p:cNvPr>
            <p:cNvSpPr txBox="1"/>
            <p:nvPr/>
          </p:nvSpPr>
          <p:spPr>
            <a:xfrm>
              <a:off x="1524180" y="1559694"/>
              <a:ext cx="25617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lấp lánh trong đêm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62AFB8-466A-48E9-8E86-C568A55417EA}"/>
              </a:ext>
            </a:extLst>
          </p:cNvPr>
          <p:cNvGrpSpPr/>
          <p:nvPr/>
        </p:nvGrpSpPr>
        <p:grpSpPr>
          <a:xfrm>
            <a:off x="6534928" y="2514600"/>
            <a:ext cx="2256655" cy="1295400"/>
            <a:chOff x="5941172" y="1295400"/>
            <a:chExt cx="2028056" cy="12954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3F98C5-AAA9-491C-8886-00A6AC54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2" y="1295400"/>
              <a:ext cx="2028056" cy="1295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370416-74BF-482C-B10B-8870D6EF2EB6}"/>
                </a:ext>
              </a:extLst>
            </p:cNvPr>
            <p:cNvSpPr txBox="1"/>
            <p:nvPr/>
          </p:nvSpPr>
          <p:spPr>
            <a:xfrm>
              <a:off x="6099958" y="1676400"/>
              <a:ext cx="1839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đã bạc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1C9EB9-A701-4ED2-9DF5-1E0E435F6F73}"/>
              </a:ext>
            </a:extLst>
          </p:cNvPr>
          <p:cNvGrpSpPr/>
          <p:nvPr/>
        </p:nvGrpSpPr>
        <p:grpSpPr>
          <a:xfrm>
            <a:off x="8974633" y="2514600"/>
            <a:ext cx="2921047" cy="1905000"/>
            <a:chOff x="8656935" y="1295400"/>
            <a:chExt cx="2383539" cy="12954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8D8BB3-BF33-48B2-9D16-FB30C31B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A39621-52D4-48CD-91F2-DC4A1FB94CC0}"/>
                </a:ext>
              </a:extLst>
            </p:cNvPr>
            <p:cNvSpPr txBox="1"/>
            <p:nvPr/>
          </p:nvSpPr>
          <p:spPr>
            <a:xfrm>
              <a:off x="8756636" y="1599280"/>
              <a:ext cx="2283838" cy="97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rực rỡ sau cơn mưa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5063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D2CCA-06D3-4A06-99A0-475AE68B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8EE36-4775-4065-8A84-6B9B3B4C9E49}"/>
              </a:ext>
            </a:extLst>
          </p:cNvPr>
          <p:cNvSpPr txBox="1"/>
          <p:nvPr/>
        </p:nvSpPr>
        <p:spPr>
          <a:xfrm>
            <a:off x="1016000" y="254000"/>
            <a:ext cx="1049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en-US" sz="36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 các từ ngữ để tạo 4 câu nêu đặc điểm.</a:t>
            </a:r>
            <a:endParaRPr lang="vi-VN" sz="36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04EA1-BE48-4571-A68B-0392F340DED4}"/>
              </a:ext>
            </a:extLst>
          </p:cNvPr>
          <p:cNvGrpSpPr/>
          <p:nvPr/>
        </p:nvGrpSpPr>
        <p:grpSpPr>
          <a:xfrm>
            <a:off x="2827113" y="3763771"/>
            <a:ext cx="2921117" cy="1295400"/>
            <a:chOff x="5941171" y="1295400"/>
            <a:chExt cx="2921117" cy="1295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5340B8-D0C9-43C0-8FA0-94ECFA7AD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1" y="1295400"/>
              <a:ext cx="2921117" cy="1295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8FD1C-6C6D-4598-824A-3BF77D37C7B7}"/>
                </a:ext>
              </a:extLst>
            </p:cNvPr>
            <p:cNvSpPr txBox="1"/>
            <p:nvPr/>
          </p:nvSpPr>
          <p:spPr>
            <a:xfrm>
              <a:off x="6241788" y="1619934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cầu vồng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890537-1335-4C1A-B3B9-DEA5DEB4A3F6}"/>
              </a:ext>
            </a:extLst>
          </p:cNvPr>
          <p:cNvGrpSpPr/>
          <p:nvPr/>
        </p:nvGrpSpPr>
        <p:grpSpPr>
          <a:xfrm>
            <a:off x="3441004" y="1587425"/>
            <a:ext cx="2383539" cy="1295400"/>
            <a:chOff x="8656935" y="1295400"/>
            <a:chExt cx="2383539" cy="1295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4065E9-8E50-4897-972C-6EDDF653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7D387-3288-449D-A7BB-242FD0CC1540}"/>
                </a:ext>
              </a:extLst>
            </p:cNvPr>
            <p:cNvSpPr txBox="1"/>
            <p:nvPr/>
          </p:nvSpPr>
          <p:spPr>
            <a:xfrm>
              <a:off x="8693903" y="1667469"/>
              <a:ext cx="2283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tóc bà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62AFB8-466A-48E9-8E86-C568A55417EA}"/>
              </a:ext>
            </a:extLst>
          </p:cNvPr>
          <p:cNvGrpSpPr/>
          <p:nvPr/>
        </p:nvGrpSpPr>
        <p:grpSpPr>
          <a:xfrm>
            <a:off x="5748230" y="1634959"/>
            <a:ext cx="2256655" cy="1295400"/>
            <a:chOff x="5941172" y="1295400"/>
            <a:chExt cx="2028056" cy="12954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3F98C5-AAA9-491C-8886-00A6AC54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72" y="1295400"/>
              <a:ext cx="2028056" cy="1295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370416-74BF-482C-B10B-8870D6EF2EB6}"/>
                </a:ext>
              </a:extLst>
            </p:cNvPr>
            <p:cNvSpPr txBox="1"/>
            <p:nvPr/>
          </p:nvSpPr>
          <p:spPr>
            <a:xfrm>
              <a:off x="6099958" y="1676400"/>
              <a:ext cx="1839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đã bạc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1C9EB9-A701-4ED2-9DF5-1E0E435F6F73}"/>
              </a:ext>
            </a:extLst>
          </p:cNvPr>
          <p:cNvGrpSpPr/>
          <p:nvPr/>
        </p:nvGrpSpPr>
        <p:grpSpPr>
          <a:xfrm>
            <a:off x="5679743" y="3611371"/>
            <a:ext cx="2921047" cy="1905000"/>
            <a:chOff x="8656935" y="1295400"/>
            <a:chExt cx="2383539" cy="12954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8D8BB3-BF33-48B2-9D16-FB30C31B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35" y="1295400"/>
              <a:ext cx="2383539" cy="1295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A39621-52D4-48CD-91F2-DC4A1FB94CC0}"/>
                </a:ext>
              </a:extLst>
            </p:cNvPr>
            <p:cNvSpPr txBox="1"/>
            <p:nvPr/>
          </p:nvSpPr>
          <p:spPr>
            <a:xfrm>
              <a:off x="8756636" y="1599280"/>
              <a:ext cx="2283838" cy="816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rực rỡ sau cơn mưa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975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819400" y="2151727"/>
            <a:ext cx="6201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 BÀI HỌC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7617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1DAC8-C15A-4C64-9C77-D448F574C56C}"/>
              </a:ext>
            </a:extLst>
          </p:cNvPr>
          <p:cNvSpPr txBox="1"/>
          <p:nvPr/>
        </p:nvSpPr>
        <p:spPr>
          <a:xfrm>
            <a:off x="2941555" y="1219200"/>
            <a:ext cx="6308889" cy="3199727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algn="ctr"/>
            <a:r>
              <a:rPr kumimoji="1" lang="en-US" altLang="zh-CN" sz="8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字魂59号-创粗黑" panose="00000500000000000000" pitchFamily="2" charset="-122"/>
              </a:rPr>
              <a:t>3</a:t>
            </a:r>
          </a:p>
          <a:p>
            <a:pPr algn="ctr"/>
            <a:r>
              <a:rPr kumimoji="1" lang="en-US" altLang="zh-CN" sz="4800" b="1" i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Nghe - viết: </a:t>
            </a:r>
          </a:p>
          <a:p>
            <a:pPr algn="ctr"/>
            <a:r>
              <a:rPr kumimoji="1" lang="en-US" altLang="zh-CN" sz="66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Cô giáo lớp em</a:t>
            </a:r>
            <a:endParaRPr lang="zh-CN" altLang="en-US" sz="66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380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F62F95-5D47-4EBD-AD72-3A5F2636FE67}"/>
              </a:ext>
            </a:extLst>
          </p:cNvPr>
          <p:cNvGrpSpPr/>
          <p:nvPr/>
        </p:nvGrpSpPr>
        <p:grpSpPr>
          <a:xfrm>
            <a:off x="249447" y="228600"/>
            <a:ext cx="1535468" cy="540868"/>
            <a:chOff x="249447" y="152400"/>
            <a:chExt cx="2036553" cy="717375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96F9F419-2207-4543-AA2B-990C9E371309}"/>
                </a:ext>
              </a:extLst>
            </p:cNvPr>
            <p:cNvSpPr/>
            <p:nvPr/>
          </p:nvSpPr>
          <p:spPr>
            <a:xfrm>
              <a:off x="249447" y="152400"/>
              <a:ext cx="683754" cy="683754"/>
            </a:xfrm>
            <a:prstGeom prst="ellipse">
              <a:avLst/>
            </a:prstGeom>
            <a:noFill/>
            <a:ln w="12700">
              <a:solidFill>
                <a:srgbClr val="3EDDD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5106A1-99AD-4A26-B741-15B91EC24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752" y="176705"/>
              <a:ext cx="635143" cy="6351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E5FC61-EBFC-4950-B14E-759DA4BF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373" y="216976"/>
              <a:ext cx="1270627" cy="65279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820A0A-20B1-4011-AF1B-C344280080D8}"/>
              </a:ext>
            </a:extLst>
          </p:cNvPr>
          <p:cNvSpPr txBox="1"/>
          <p:nvPr/>
        </p:nvSpPr>
        <p:spPr>
          <a:xfrm>
            <a:off x="3429000" y="446302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GIÁO LỚP EM</a:t>
            </a:r>
            <a:endParaRPr lang="en-US" sz="3600" b="1" dirty="0">
              <a:ln w="0"/>
              <a:solidFill>
                <a:srgbClr val="FF7D1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B369B-F7F6-46B8-A2D5-D4C394F00E47}"/>
              </a:ext>
            </a:extLst>
          </p:cNvPr>
          <p:cNvSpPr txBox="1"/>
          <p:nvPr/>
        </p:nvSpPr>
        <p:spPr>
          <a:xfrm>
            <a:off x="3810000" y="1146025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 nào em đến lớp</a:t>
            </a:r>
          </a:p>
          <a:p>
            <a:pPr algn="just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 thấy cô đến rồi</a:t>
            </a:r>
          </a:p>
          <a:p>
            <a:pPr algn="just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 lời “Chào cô ạ!”</a:t>
            </a:r>
          </a:p>
          <a:p>
            <a:pPr algn="just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mỉm cười thật tươi.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8B9A5-4BB7-4733-8E85-9C7E71CD1663}"/>
              </a:ext>
            </a:extLst>
          </p:cNvPr>
          <p:cNvSpPr txBox="1"/>
          <p:nvPr/>
        </p:nvSpPr>
        <p:spPr>
          <a:xfrm>
            <a:off x="3810000" y="3722902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dạy em tập viết</a:t>
            </a:r>
          </a:p>
          <a:p>
            <a:pPr algn="just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đưa thoảng hương nhài</a:t>
            </a:r>
          </a:p>
          <a:p>
            <a:pPr algn="just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 ghé vào cửa lớp</a:t>
            </a:r>
          </a:p>
          <a:p>
            <a:pPr algn="just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 chúng em học bài.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55840-CE3A-48F6-940D-84AA01B0BE61}"/>
              </a:ext>
            </a:extLst>
          </p:cNvPr>
          <p:cNvSpPr txBox="1"/>
          <p:nvPr/>
        </p:nvSpPr>
        <p:spPr>
          <a:xfrm>
            <a:off x="4191000" y="5943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i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 Xuân Sanh</a:t>
            </a:r>
            <a:endParaRPr lang="en-US" sz="36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213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F2B2F-DCD4-4ACE-9FF3-F1F3CE087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"/>
            <a:ext cx="1295400" cy="1295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C8271-BC4A-46AD-9DE5-24099F8C9B2D}"/>
              </a:ext>
            </a:extLst>
          </p:cNvPr>
          <p:cNvSpPr txBox="1"/>
          <p:nvPr/>
        </p:nvSpPr>
        <p:spPr>
          <a:xfrm>
            <a:off x="3810000" y="400902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E984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LUYỆN VIẾT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85AA3-217D-435B-97B1-034F64F38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9712"/>
            <a:ext cx="1458603" cy="145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A58BDF-BC44-46DE-9C88-D47422225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56" y="5181600"/>
            <a:ext cx="2030544" cy="1408254"/>
          </a:xfrm>
          <a:prstGeom prst="rect">
            <a:avLst/>
          </a:prstGeom>
        </p:spPr>
      </p:pic>
      <p:sp>
        <p:nvSpPr>
          <p:cNvPr id="6" name="44">
            <a:extLst>
              <a:ext uri="{FF2B5EF4-FFF2-40B4-BE49-F238E27FC236}">
                <a16:creationId xmlns:a16="http://schemas.microsoft.com/office/drawing/2014/main" id="{F94F2982-3685-4E29-8B61-DEFA502AA2CA}"/>
              </a:ext>
            </a:extLst>
          </p:cNvPr>
          <p:cNvSpPr/>
          <p:nvPr/>
        </p:nvSpPr>
        <p:spPr>
          <a:xfrm>
            <a:off x="2586062" y="1724294"/>
            <a:ext cx="2981276" cy="769441"/>
          </a:xfrm>
          <a:prstGeom prst="roundRect">
            <a:avLst>
              <a:gd name="adj" fmla="val 9725"/>
            </a:avLst>
          </a:prstGeom>
          <a:solidFill>
            <a:srgbClr val="0CA5D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zh-CN" alt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44">
            <a:extLst>
              <a:ext uri="{FF2B5EF4-FFF2-40B4-BE49-F238E27FC236}">
                <a16:creationId xmlns:a16="http://schemas.microsoft.com/office/drawing/2014/main" id="{011C7633-4267-497D-BAE6-0234182E2B2D}"/>
              </a:ext>
            </a:extLst>
          </p:cNvPr>
          <p:cNvSpPr/>
          <p:nvPr/>
        </p:nvSpPr>
        <p:spPr>
          <a:xfrm>
            <a:off x="6391324" y="1724294"/>
            <a:ext cx="2981276" cy="769441"/>
          </a:xfrm>
          <a:prstGeom prst="roundRect">
            <a:avLst>
              <a:gd name="adj" fmla="val 9725"/>
            </a:avLst>
          </a:prstGeom>
          <a:solidFill>
            <a:srgbClr val="0CA5D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zh-CN" alt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44">
            <a:extLst>
              <a:ext uri="{FF2B5EF4-FFF2-40B4-BE49-F238E27FC236}">
                <a16:creationId xmlns:a16="http://schemas.microsoft.com/office/drawing/2014/main" id="{9863E5C7-E0FC-4070-8E30-744CD6E47A99}"/>
              </a:ext>
            </a:extLst>
          </p:cNvPr>
          <p:cNvSpPr/>
          <p:nvPr/>
        </p:nvSpPr>
        <p:spPr>
          <a:xfrm>
            <a:off x="2586062" y="2971800"/>
            <a:ext cx="2981276" cy="769441"/>
          </a:xfrm>
          <a:prstGeom prst="roundRect">
            <a:avLst>
              <a:gd name="adj" fmla="val 9725"/>
            </a:avLst>
          </a:prstGeom>
          <a:solidFill>
            <a:srgbClr val="0CA5D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 cười</a:t>
            </a:r>
            <a:endParaRPr lang="zh-CN" alt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44">
            <a:extLst>
              <a:ext uri="{FF2B5EF4-FFF2-40B4-BE49-F238E27FC236}">
                <a16:creationId xmlns:a16="http://schemas.microsoft.com/office/drawing/2014/main" id="{5B3854B9-EC07-49A0-8265-F3F760D1184D}"/>
              </a:ext>
            </a:extLst>
          </p:cNvPr>
          <p:cNvSpPr/>
          <p:nvPr/>
        </p:nvSpPr>
        <p:spPr>
          <a:xfrm>
            <a:off x="6391324" y="2971800"/>
            <a:ext cx="2981276" cy="769441"/>
          </a:xfrm>
          <a:prstGeom prst="roundRect">
            <a:avLst>
              <a:gd name="adj" fmla="val 9725"/>
            </a:avLst>
          </a:prstGeom>
          <a:solidFill>
            <a:srgbClr val="0CA5D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endParaRPr lang="zh-CN" alt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44">
            <a:extLst>
              <a:ext uri="{FF2B5EF4-FFF2-40B4-BE49-F238E27FC236}">
                <a16:creationId xmlns:a16="http://schemas.microsoft.com/office/drawing/2014/main" id="{1AC8AACA-F596-4FCF-AABF-59BB985C73EF}"/>
              </a:ext>
            </a:extLst>
          </p:cNvPr>
          <p:cNvSpPr/>
          <p:nvPr/>
        </p:nvSpPr>
        <p:spPr>
          <a:xfrm>
            <a:off x="3119462" y="4219306"/>
            <a:ext cx="5567338" cy="769441"/>
          </a:xfrm>
          <a:prstGeom prst="roundRect">
            <a:avLst>
              <a:gd name="adj" fmla="val 9725"/>
            </a:avLst>
          </a:prstGeom>
          <a:solidFill>
            <a:srgbClr val="0CA5D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guyễn </a:t>
            </a: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 </a:t>
            </a: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76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FF5271-00A9-4C93-B26F-E8740900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24000"/>
            <a:ext cx="5193369" cy="5444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E4321-DC13-4A2A-A43E-93D9DC57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228639"/>
            <a:ext cx="5105400" cy="142189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C12ACA-2D24-42F3-BD6B-07D6B1490225}"/>
              </a:ext>
            </a:extLst>
          </p:cNvPr>
          <p:cNvSpPr/>
          <p:nvPr/>
        </p:nvSpPr>
        <p:spPr>
          <a:xfrm>
            <a:off x="4391025" y="1524000"/>
            <a:ext cx="264319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B32919-7767-45AC-B307-EEBDC7B1D0A8}"/>
              </a:ext>
            </a:extLst>
          </p:cNvPr>
          <p:cNvSpPr/>
          <p:nvPr/>
        </p:nvSpPr>
        <p:spPr>
          <a:xfrm>
            <a:off x="4391025" y="2057400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B2A487-11FF-408F-A6E2-E72656571D56}"/>
              </a:ext>
            </a:extLst>
          </p:cNvPr>
          <p:cNvSpPr/>
          <p:nvPr/>
        </p:nvSpPr>
        <p:spPr>
          <a:xfrm>
            <a:off x="4391025" y="2590800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0F05AE-0CE1-4B83-B094-F37FE71F4429}"/>
              </a:ext>
            </a:extLst>
          </p:cNvPr>
          <p:cNvSpPr/>
          <p:nvPr/>
        </p:nvSpPr>
        <p:spPr>
          <a:xfrm>
            <a:off x="4391025" y="3124200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AD9BE9-4296-4CF5-9877-0082278B77C2}"/>
              </a:ext>
            </a:extLst>
          </p:cNvPr>
          <p:cNvSpPr/>
          <p:nvPr/>
        </p:nvSpPr>
        <p:spPr>
          <a:xfrm>
            <a:off x="4391025" y="4144901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FD4335-958F-4C6E-9F6D-04749838A029}"/>
              </a:ext>
            </a:extLst>
          </p:cNvPr>
          <p:cNvSpPr/>
          <p:nvPr/>
        </p:nvSpPr>
        <p:spPr>
          <a:xfrm>
            <a:off x="4391025" y="4678301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860E6D-665C-42D7-A35C-A581C342769B}"/>
              </a:ext>
            </a:extLst>
          </p:cNvPr>
          <p:cNvSpPr/>
          <p:nvPr/>
        </p:nvSpPr>
        <p:spPr>
          <a:xfrm>
            <a:off x="4391025" y="5211701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190E58E-FB3F-4397-B1F4-5A5F1DE1977C}"/>
              </a:ext>
            </a:extLst>
          </p:cNvPr>
          <p:cNvSpPr/>
          <p:nvPr/>
        </p:nvSpPr>
        <p:spPr>
          <a:xfrm>
            <a:off x="4391024" y="5745101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88C1D07-A4AE-4DC4-B925-6CD67608AB68}"/>
              </a:ext>
            </a:extLst>
          </p:cNvPr>
          <p:cNvSpPr/>
          <p:nvPr/>
        </p:nvSpPr>
        <p:spPr>
          <a:xfrm>
            <a:off x="5919787" y="6239893"/>
            <a:ext cx="352426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F687366-BEAE-4097-8344-A174219BC3B3}"/>
              </a:ext>
            </a:extLst>
          </p:cNvPr>
          <p:cNvSpPr/>
          <p:nvPr/>
        </p:nvSpPr>
        <p:spPr>
          <a:xfrm>
            <a:off x="7239000" y="6245133"/>
            <a:ext cx="352426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1ACADB-023F-43AA-A390-8A96B2AC3F62}"/>
              </a:ext>
            </a:extLst>
          </p:cNvPr>
          <p:cNvSpPr/>
          <p:nvPr/>
        </p:nvSpPr>
        <p:spPr>
          <a:xfrm>
            <a:off x="8152386" y="6240402"/>
            <a:ext cx="288132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46041BE-6FB7-4F40-A3D3-63848F7146A3}"/>
              </a:ext>
            </a:extLst>
          </p:cNvPr>
          <p:cNvSpPr/>
          <p:nvPr/>
        </p:nvSpPr>
        <p:spPr>
          <a:xfrm>
            <a:off x="5705474" y="2590800"/>
            <a:ext cx="381001" cy="437133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PHẠM DUYÊN">
            <a:extLst>
              <a:ext uri="{FF2B5EF4-FFF2-40B4-BE49-F238E27FC236}">
                <a16:creationId xmlns:a16="http://schemas.microsoft.com/office/drawing/2014/main" id="{B8FBE416-F42E-48B5-8949-64492800F16A}"/>
              </a:ext>
            </a:extLst>
          </p:cNvPr>
          <p:cNvGrpSpPr/>
          <p:nvPr/>
        </p:nvGrpSpPr>
        <p:grpSpPr>
          <a:xfrm>
            <a:off x="190500" y="231814"/>
            <a:ext cx="880500" cy="1142233"/>
            <a:chOff x="253799" y="259752"/>
            <a:chExt cx="880500" cy="1142233"/>
          </a:xfrm>
        </p:grpSpPr>
        <p:sp>
          <p:nvSpPr>
            <p:cNvPr id="29" name="51">
              <a:extLst>
                <a:ext uri="{FF2B5EF4-FFF2-40B4-BE49-F238E27FC236}">
                  <a16:creationId xmlns:a16="http://schemas.microsoft.com/office/drawing/2014/main" id="{A31DE716-4788-4DB0-8AA8-C7E3FEEECD59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C1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752A13A-E787-4037-B9E7-58DEC31C9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591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819E7-7C35-4DFB-AE6A-F89CF779B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7" y="381000"/>
            <a:ext cx="5562606" cy="556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4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1DAC8-C15A-4C64-9C77-D448F574C56C}"/>
              </a:ext>
            </a:extLst>
          </p:cNvPr>
          <p:cNvSpPr txBox="1"/>
          <p:nvPr/>
        </p:nvSpPr>
        <p:spPr>
          <a:xfrm>
            <a:off x="2819400" y="1752600"/>
            <a:ext cx="6308889" cy="2276397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algn="ctr"/>
            <a:r>
              <a:rPr kumimoji="1" lang="en-US" altLang="zh-CN" sz="8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字魂59号-创粗黑" panose="00000500000000000000" pitchFamily="2" charset="-122"/>
              </a:rPr>
              <a:t>4</a:t>
            </a:r>
          </a:p>
          <a:p>
            <a:pPr algn="ctr"/>
            <a:r>
              <a:rPr kumimoji="1" lang="en-US" altLang="zh-CN" sz="54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TRÒ CHƠI: ĐOÁN TỪ</a:t>
            </a:r>
            <a:endParaRPr lang="zh-CN" altLang="en-US" sz="54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509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874D0-AE0A-43F3-BA9B-12B0628F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719EC-4A54-44BF-8142-AD969723B648}"/>
              </a:ext>
            </a:extLst>
          </p:cNvPr>
          <p:cNvSpPr txBox="1"/>
          <p:nvPr/>
        </p:nvSpPr>
        <p:spPr>
          <a:xfrm>
            <a:off x="1016000" y="254000"/>
            <a:ext cx="447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Đoán từ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7B131D02-0CF7-4F0D-A57F-79C380F8A396}"/>
              </a:ext>
            </a:extLst>
          </p:cNvPr>
          <p:cNvSpPr/>
          <p:nvPr/>
        </p:nvSpPr>
        <p:spPr>
          <a:xfrm>
            <a:off x="682413" y="1143000"/>
            <a:ext cx="3346341" cy="1066799"/>
          </a:xfrm>
          <a:prstGeom prst="ellipse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8BB477-79EA-48F9-AC54-E45A4906C71D}"/>
              </a:ext>
            </a:extLst>
          </p:cNvPr>
          <p:cNvSpPr/>
          <p:nvPr/>
        </p:nvSpPr>
        <p:spPr>
          <a:xfrm>
            <a:off x="682413" y="2511302"/>
            <a:ext cx="3346341" cy="1066799"/>
          </a:xfrm>
          <a:prstGeom prst="ellipse">
            <a:avLst/>
          </a:prstGeom>
          <a:solidFill>
            <a:srgbClr val="E4F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D9AE24-D507-4C2D-B3F5-6B5498429DD0}"/>
              </a:ext>
            </a:extLst>
          </p:cNvPr>
          <p:cNvSpPr/>
          <p:nvPr/>
        </p:nvSpPr>
        <p:spPr>
          <a:xfrm>
            <a:off x="682413" y="3879604"/>
            <a:ext cx="3346341" cy="1066799"/>
          </a:xfrm>
          <a:prstGeom prst="ellipse">
            <a:avLst/>
          </a:prstGeom>
          <a:solidFill>
            <a:srgbClr val="81E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AA341429-908C-4C7D-8379-38305D929277}"/>
              </a:ext>
            </a:extLst>
          </p:cNvPr>
          <p:cNvSpPr/>
          <p:nvPr/>
        </p:nvSpPr>
        <p:spPr>
          <a:xfrm>
            <a:off x="682413" y="5247907"/>
            <a:ext cx="3346341" cy="1090962"/>
          </a:xfrm>
          <a:prstGeom prst="ellipse">
            <a:avLst/>
          </a:prstGeom>
          <a:solidFill>
            <a:srgbClr val="FCD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CF971B-BA3F-452B-BD50-940E7A446EDC}"/>
              </a:ext>
            </a:extLst>
          </p:cNvPr>
          <p:cNvSpPr/>
          <p:nvPr/>
        </p:nvSpPr>
        <p:spPr>
          <a:xfrm>
            <a:off x="4308468" y="1143000"/>
            <a:ext cx="3467107" cy="1066799"/>
          </a:xfrm>
          <a:prstGeom prst="ellipse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A91978-1A1F-4A3D-A9C0-2634D8E9DBCD}"/>
              </a:ext>
            </a:extLst>
          </p:cNvPr>
          <p:cNvSpPr/>
          <p:nvPr/>
        </p:nvSpPr>
        <p:spPr>
          <a:xfrm>
            <a:off x="4308468" y="2512060"/>
            <a:ext cx="3467107" cy="1066799"/>
          </a:xfrm>
          <a:prstGeom prst="ellipse">
            <a:avLst/>
          </a:prstGeom>
          <a:solidFill>
            <a:srgbClr val="E4F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974D2F-B14C-44AD-B166-740A708BD88C}"/>
              </a:ext>
            </a:extLst>
          </p:cNvPr>
          <p:cNvSpPr/>
          <p:nvPr/>
        </p:nvSpPr>
        <p:spPr>
          <a:xfrm>
            <a:off x="4308467" y="3881120"/>
            <a:ext cx="3467107" cy="1066799"/>
          </a:xfrm>
          <a:prstGeom prst="ellipse">
            <a:avLst/>
          </a:prstGeom>
          <a:solidFill>
            <a:srgbClr val="81E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111BB066-3A3E-4D6A-ABE4-9847D5A9D962}"/>
              </a:ext>
            </a:extLst>
          </p:cNvPr>
          <p:cNvSpPr/>
          <p:nvPr/>
        </p:nvSpPr>
        <p:spPr>
          <a:xfrm>
            <a:off x="4308467" y="5247907"/>
            <a:ext cx="3467107" cy="1090962"/>
          </a:xfrm>
          <a:prstGeom prst="ellipse">
            <a:avLst/>
          </a:prstGeom>
          <a:solidFill>
            <a:srgbClr val="FCD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EEE4B-596E-447F-800C-898E6984C519}"/>
              </a:ext>
            </a:extLst>
          </p:cNvPr>
          <p:cNvSpPr/>
          <p:nvPr/>
        </p:nvSpPr>
        <p:spPr>
          <a:xfrm>
            <a:off x="8029569" y="1143000"/>
            <a:ext cx="3467107" cy="1066799"/>
          </a:xfrm>
          <a:prstGeom prst="ellipse">
            <a:avLst/>
          </a:prstGeom>
          <a:solidFill>
            <a:srgbClr val="FFE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5DB3CA0E-6A53-4384-A7B9-7BD4A15FBDA7}"/>
              </a:ext>
            </a:extLst>
          </p:cNvPr>
          <p:cNvSpPr/>
          <p:nvPr/>
        </p:nvSpPr>
        <p:spPr>
          <a:xfrm>
            <a:off x="8029569" y="2512060"/>
            <a:ext cx="3467107" cy="1066799"/>
          </a:xfrm>
          <a:prstGeom prst="ellipse">
            <a:avLst/>
          </a:prstGeom>
          <a:solidFill>
            <a:srgbClr val="E4F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3E185721-4D43-47FC-83C2-E5197ACB019B}"/>
              </a:ext>
            </a:extLst>
          </p:cNvPr>
          <p:cNvSpPr/>
          <p:nvPr/>
        </p:nvSpPr>
        <p:spPr>
          <a:xfrm>
            <a:off x="8029568" y="3881120"/>
            <a:ext cx="3467107" cy="1066799"/>
          </a:xfrm>
          <a:prstGeom prst="ellipse">
            <a:avLst/>
          </a:prstGeom>
          <a:solidFill>
            <a:srgbClr val="81E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49F427A9-DD70-4EA0-8E11-38721ADCAA23}"/>
              </a:ext>
            </a:extLst>
          </p:cNvPr>
          <p:cNvSpPr/>
          <p:nvPr/>
        </p:nvSpPr>
        <p:spPr>
          <a:xfrm>
            <a:off x="8029568" y="5247907"/>
            <a:ext cx="3467107" cy="1090962"/>
          </a:xfrm>
          <a:prstGeom prst="ellipse">
            <a:avLst/>
          </a:prstGeom>
          <a:solidFill>
            <a:srgbClr val="FCD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7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27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7FCCB-50F8-4C99-BAAE-1BDF6502B061}"/>
              </a:ext>
            </a:extLst>
          </p:cNvPr>
          <p:cNvSpPr txBox="1"/>
          <p:nvPr/>
        </p:nvSpPr>
        <p:spPr>
          <a:xfrm>
            <a:off x="180972" y="128187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ED7D71-B325-47EF-A9D7-7D466175755F}"/>
              </a:ext>
            </a:extLst>
          </p:cNvPr>
          <p:cNvSpPr txBox="1"/>
          <p:nvPr/>
        </p:nvSpPr>
        <p:spPr>
          <a:xfrm>
            <a:off x="180972" y="265798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C60316-047F-4A15-9712-2638D59474FB}"/>
              </a:ext>
            </a:extLst>
          </p:cNvPr>
          <p:cNvSpPr txBox="1"/>
          <p:nvPr/>
        </p:nvSpPr>
        <p:spPr>
          <a:xfrm>
            <a:off x="180972" y="403409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DC6F5B-D641-403A-B1D9-C4389BA8922A}"/>
              </a:ext>
            </a:extLst>
          </p:cNvPr>
          <p:cNvSpPr txBox="1"/>
          <p:nvPr/>
        </p:nvSpPr>
        <p:spPr>
          <a:xfrm>
            <a:off x="180972" y="5410200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804663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 animBg="1"/>
      <p:bldP spid="5" grpId="1" animBg="1"/>
      <p:bldP spid="6" grpId="1" animBg="1"/>
      <p:bldP spid="7" grpId="1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255</TotalTime>
  <Words>671</Words>
  <Application>Microsoft Office PowerPoint</Application>
  <PresentationFormat>Widescreen</PresentationFormat>
  <Paragraphs>132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Arial-Rounded</vt:lpstr>
      <vt:lpstr>Calibri</vt:lpstr>
      <vt:lpstr>Circle</vt:lpstr>
      <vt:lpstr>HP-167</vt:lpstr>
      <vt:lpstr>OpenSans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213</cp:revision>
  <dcterms:created xsi:type="dcterms:W3CDTF">2021-09-27T03:12:31Z</dcterms:created>
  <dcterms:modified xsi:type="dcterms:W3CDTF">2021-10-29T13:58:40Z</dcterms:modified>
  <cp:category>9Slide.vn</cp:category>
</cp:coreProperties>
</file>