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76" r:id="rId10"/>
    <p:sldId id="275" r:id="rId11"/>
    <p:sldId id="259" r:id="rId12"/>
    <p:sldId id="269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77"/>
    <a:srgbClr val="FFE4FA"/>
    <a:srgbClr val="B8FBEB"/>
    <a:srgbClr val="E1FF75"/>
    <a:srgbClr val="EBFFA3"/>
    <a:srgbClr val="157F93"/>
    <a:srgbClr val="BEE4AB"/>
    <a:srgbClr val="FFC1F8"/>
    <a:srgbClr val="FF9BF3"/>
    <a:srgbClr val="FF7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25" autoAdjust="0"/>
  </p:normalViewPr>
  <p:slideViewPr>
    <p:cSldViewPr showGuides="1">
      <p:cViewPr varScale="1">
        <p:scale>
          <a:sx n="63" d="100"/>
          <a:sy n="63" d="100"/>
        </p:scale>
        <p:origin x="912" y="-1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8B57C-8AE7-41E9-B447-8EC82B77020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C8770-9804-432C-96B4-AA498659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2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50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1 – c: Tôi là học sinh lớp 2 – Kể về ngày khai trường của một bạn học sinh lớp 2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2 – a: Niềm vui của Bi và Bống – Kể về niềm vui của hai anh em</a:t>
            </a:r>
          </a:p>
          <a:p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3 – e: Một giờ học – Kể về cậu bé Quang tự tin nói trước lớp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4 – d: Cái trống trường em – Nói về một đồ vật thân thuộc ở trường học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5 – b: Cuốn sách của em – Giới thiệu về sách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5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60595-D3AD-4964-9E9A-BECCF7195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718"/>
            <a:ext cx="8839200" cy="506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1857E-F607-45B7-AA02-AC2441F29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5C6-9F1D-46D2-A47A-1278E33C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6DF9F-8CEB-40FA-A603-61A3085A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9ECF3-7A30-4464-8BE6-637D171F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9108E-2603-4319-B1C6-203904E1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211E-4EAC-484E-9879-EB6C41C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60FAD-0B32-49AE-B732-737B3882C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172ED-F518-425A-8799-28E5DB4AB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0AF5-4FCC-4210-A858-7D1C5631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1FE9-CEC8-42E2-A755-441313F2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C4E3-5BFF-47E8-B4F0-A943FC63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BD78B-DDEF-4719-B03C-99737E0E1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482E7-0A2E-40F7-867A-1DABE84D7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825208"/>
            <a:ext cx="7620000" cy="4677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7C6E-6A11-42A7-ABFA-D041EF83F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  <p:pic>
        <p:nvPicPr>
          <p:cNvPr id="12" name="10">
            <a:extLst>
              <a:ext uri="{FF2B5EF4-FFF2-40B4-BE49-F238E27FC236}">
                <a16:creationId xmlns:a16="http://schemas.microsoft.com/office/drawing/2014/main" id="{13E5BAD1-1AC4-4794-9429-2E8BE8DBD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95817" y="103040"/>
            <a:ext cx="904009" cy="722168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D8672B25-C2D5-46FE-B3A2-C5AAD0F06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425743" y="184086"/>
            <a:ext cx="904009" cy="722168"/>
          </a:xfrm>
          <a:prstGeom prst="rect">
            <a:avLst/>
          </a:prstGeom>
        </p:spPr>
      </p:pic>
      <p:pic>
        <p:nvPicPr>
          <p:cNvPr id="14" name="14">
            <a:extLst>
              <a:ext uri="{FF2B5EF4-FFF2-40B4-BE49-F238E27FC236}">
                <a16:creationId xmlns:a16="http://schemas.microsoft.com/office/drawing/2014/main" id="{B9BF9ABC-717E-4919-8CE2-B65CDC4D2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877896" y="906254"/>
            <a:ext cx="579569" cy="623455"/>
          </a:xfrm>
          <a:prstGeom prst="rect">
            <a:avLst/>
          </a:prstGeom>
        </p:spPr>
      </p:pic>
      <p:pic>
        <p:nvPicPr>
          <p:cNvPr id="16" name="16">
            <a:extLst>
              <a:ext uri="{FF2B5EF4-FFF2-40B4-BE49-F238E27FC236}">
                <a16:creationId xmlns:a16="http://schemas.microsoft.com/office/drawing/2014/main" id="{4C3BF828-B337-4FEA-95C0-8576384D7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85242" y="3496555"/>
            <a:ext cx="1919200" cy="2011695"/>
          </a:xfrm>
          <a:prstGeom prst="rect">
            <a:avLst/>
          </a:prstGeom>
        </p:spPr>
      </p:pic>
      <p:pic>
        <p:nvPicPr>
          <p:cNvPr id="17" name="17">
            <a:extLst>
              <a:ext uri="{FF2B5EF4-FFF2-40B4-BE49-F238E27FC236}">
                <a16:creationId xmlns:a16="http://schemas.microsoft.com/office/drawing/2014/main" id="{0D6C1DFD-12C3-47E0-BC5F-4C7C77641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604653" y="2263915"/>
            <a:ext cx="796177" cy="980555"/>
          </a:xfrm>
          <a:prstGeom prst="rect">
            <a:avLst/>
          </a:prstGeom>
        </p:spPr>
      </p:pic>
      <p:pic>
        <p:nvPicPr>
          <p:cNvPr id="18" name="32">
            <a:extLst>
              <a:ext uri="{FF2B5EF4-FFF2-40B4-BE49-F238E27FC236}">
                <a16:creationId xmlns:a16="http://schemas.microsoft.com/office/drawing/2014/main" id="{BEE378D4-B710-426C-BD7F-D485B12E1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611966" y="3965240"/>
            <a:ext cx="1565534" cy="1393709"/>
          </a:xfrm>
          <a:prstGeom prst="rect">
            <a:avLst/>
          </a:prstGeom>
        </p:spPr>
      </p:pic>
      <p:pic>
        <p:nvPicPr>
          <p:cNvPr id="15" name="15">
            <a:extLst>
              <a:ext uri="{FF2B5EF4-FFF2-40B4-BE49-F238E27FC236}">
                <a16:creationId xmlns:a16="http://schemas.microsoft.com/office/drawing/2014/main" id="{5ECD4A58-BEEF-43B9-997D-C4C839F81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149179" y="-192171"/>
            <a:ext cx="4280183" cy="14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EA1C7-B6D1-44B4-AF10-C9EFE7E0B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F8D8-2E3D-4C5E-9825-554F6883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1FFE-32EC-45D7-99B8-E674C2D8F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4AB30-592C-4CF6-8715-1EE1FF915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A6AAB-7886-4346-AF80-45FBF15D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60967-579A-42C4-AEB2-1E794166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FBD72-00DC-4270-8BDD-5E09087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7180-B7A0-4539-AF2D-B2BE0B5F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4CAF-6276-46DF-AADD-2DF1B8520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A2ED0-03DA-4DDF-9479-B7077F211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A3F66-36FF-4C0B-BCAB-28B00B0F2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8FEF-C4D4-4058-A0D1-40B7EFA1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8D14C-69E8-4AE2-95DB-8A74E8CD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D88FC-4AE2-44BA-947A-BF18FC94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399C9-4CE2-496C-97EA-390821AF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A9F6-2635-4CFA-92E8-CB7B8A10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C916-9740-42B1-B4B0-288A64A0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3B4DC-5147-4D0E-9F2D-06A765F1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444F7-E366-4AB0-A928-70C69805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F9FE1-51D9-4A6C-9FDF-593C5E1A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C8BB8-67E8-42F5-AD96-D56D9DFF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9622D-DA4A-451F-95A8-A73B350D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2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F8BA-0000-4EB2-B72F-06D56318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0D390-972F-4BFF-8BF7-1AA0583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3A667-ED3F-49DF-B67E-DD2AEF017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7339-D08B-4ADF-922C-CF5EE769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AE828-70FB-4118-BF5A-7D8B5E5D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9BD45-E4D2-4508-8D09-11456DA6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CF47-FF1A-4D09-9926-99961B2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A3CF-BA6C-4E75-AA2F-55CB71666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16E68-F4B1-4C42-BCFC-C39B089A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D5411-72F7-4759-8181-4E5243F9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15DF3-2712-4965-9896-93158FE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EE66E-F454-4358-BA11-E6F343A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1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561BA23D-8CFD-4F86-8EBF-1AB1BA7199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51257-3A88-46DE-BD78-69E40FCC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CF8DC-0E36-446C-A544-4A362524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487-151F-4ADD-AF72-014AC414E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ADDA-23D5-43B2-A01A-DA027FC36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E0D2-66EB-4BA1-AB22-EF074029A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B9E2-96E2-4E0C-9D7D-75D72F864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98203" cy="1498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C0DEE0-DD40-4260-86DF-094C91C79E1A}"/>
              </a:ext>
            </a:extLst>
          </p:cNvPr>
          <p:cNvSpPr txBox="1"/>
          <p:nvPr/>
        </p:nvSpPr>
        <p:spPr>
          <a:xfrm>
            <a:off x="2902658" y="2286000"/>
            <a:ext cx="6386684" cy="1644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ĐẾN TIẾT 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ED9CC-AAD2-482B-A97A-71AF11E19693}"/>
              </a:ext>
            </a:extLst>
          </p:cNvPr>
          <p:cNvSpPr txBox="1"/>
          <p:nvPr/>
        </p:nvSpPr>
        <p:spPr>
          <a:xfrm>
            <a:off x="1841855" y="81989"/>
            <a:ext cx="871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10356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819400" y="1524000"/>
            <a:ext cx="6308889" cy="2922728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2</a:t>
            </a:r>
          </a:p>
          <a:p>
            <a:pPr algn="ctr"/>
            <a:r>
              <a:rPr kumimoji="1" lang="en-US" altLang="zh-CN" sz="4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CHỌN ĐỌC MỘT BÀI VÀ TRẢ LỜI CÂU HỎI</a:t>
            </a:r>
            <a:endParaRPr lang="zh-CN" altLang="en-US" sz="48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50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8F0FEBC-F70F-4754-A312-311F524D3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9"/>
          <a:stretch/>
        </p:blipFill>
        <p:spPr>
          <a:xfrm>
            <a:off x="2556821" y="932659"/>
            <a:ext cx="7078357" cy="55703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B8C56-EADE-42DA-9612-2CA19450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F98BA-48C8-4210-994B-68446FB4EF41}"/>
              </a:ext>
            </a:extLst>
          </p:cNvPr>
          <p:cNvSpPr txBox="1"/>
          <p:nvPr/>
        </p:nvSpPr>
        <p:spPr>
          <a:xfrm>
            <a:off x="1016000" y="2540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5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B8C56-EADE-42DA-9612-2CA194507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F98BA-48C8-4210-994B-68446FB4EF41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C47557-D65B-4EC4-BF11-235F543E9B53}"/>
              </a:ext>
            </a:extLst>
          </p:cNvPr>
          <p:cNvGrpSpPr/>
          <p:nvPr/>
        </p:nvGrpSpPr>
        <p:grpSpPr>
          <a:xfrm>
            <a:off x="1098550" y="1981200"/>
            <a:ext cx="8883650" cy="4915641"/>
            <a:chOff x="520700" y="1981200"/>
            <a:chExt cx="8883650" cy="4915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EFED57-E039-4297-AEE2-72990E6AF075}"/>
                </a:ext>
              </a:extLst>
            </p:cNvPr>
            <p:cNvGrpSpPr/>
            <p:nvPr/>
          </p:nvGrpSpPr>
          <p:grpSpPr>
            <a:xfrm>
              <a:off x="3048000" y="1981200"/>
              <a:ext cx="6356350" cy="3048000"/>
              <a:chOff x="3296278" y="1824366"/>
              <a:chExt cx="6356350" cy="3048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DFF6621-D799-4163-9B2D-3EF1CFD99B13}"/>
                  </a:ext>
                </a:extLst>
              </p:cNvPr>
              <p:cNvSpPr/>
              <p:nvPr/>
            </p:nvSpPr>
            <p:spPr>
              <a:xfrm>
                <a:off x="3296278" y="1824366"/>
                <a:ext cx="6356350" cy="3048000"/>
              </a:xfrm>
              <a:prstGeom prst="roundRect">
                <a:avLst>
                  <a:gd name="adj" fmla="val 7643"/>
                </a:avLst>
              </a:prstGeom>
              <a:solidFill>
                <a:srgbClr val="B8FBEB"/>
              </a:solidFill>
              <a:ln w="28575">
                <a:solidFill>
                  <a:srgbClr val="BEE4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F8BDB8-8D35-4207-99E5-F667EBB589F8}"/>
                  </a:ext>
                </a:extLst>
              </p:cNvPr>
              <p:cNvSpPr txBox="1"/>
              <p:nvPr/>
            </p:nvSpPr>
            <p:spPr>
              <a:xfrm rot="14320">
                <a:off x="3455915" y="2071093"/>
                <a:ext cx="619141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TÔI LÀ HỌC SINH LỚP 2</a:t>
                </a:r>
              </a:p>
              <a:p>
                <a:pPr algn="just"/>
                <a:r>
                  <a:rPr lang="vi-VN" sz="40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Theo em, vì sao vào ngày khai trường, các bạn thường muốn đến trường sớm?</a:t>
                </a:r>
                <a:endPara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7556A1-EF1B-489E-A5D2-C83D52C1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11" b="96979" l="6926" r="88745">
                          <a14:foregroundMark x1="31169" y1="6949" x2="31169" y2="6949"/>
                          <a14:foregroundMark x1="36364" y1="3323" x2="36364" y2="3323"/>
                          <a14:foregroundMark x1="17749" y1="6344" x2="18615" y2="9366"/>
                          <a14:foregroundMark x1="19048" y1="6949" x2="18182" y2="10574"/>
                          <a14:foregroundMark x1="8225" y1="10876" x2="8225" y2="13595"/>
                          <a14:foregroundMark x1="41126" y1="32628" x2="41126" y2="32628"/>
                          <a14:foregroundMark x1="63203" y1="18731" x2="63203" y2="18731"/>
                          <a14:foregroundMark x1="32035" y1="54079" x2="32035" y2="54079"/>
                          <a14:foregroundMark x1="32468" y1="39879" x2="38528" y2="61329"/>
                          <a14:foregroundMark x1="38528" y1="61329" x2="51948" y2="67372"/>
                          <a14:foregroundMark x1="34199" y1="40483" x2="53680" y2="51662"/>
                          <a14:foregroundMark x1="53680" y1="51662" x2="54113" y2="51964"/>
                          <a14:foregroundMark x1="52381" y1="37462" x2="58009" y2="49849"/>
                          <a14:foregroundMark x1="55844" y1="36556" x2="71861" y2="43505"/>
                          <a14:foregroundMark x1="27706" y1="67976" x2="72294" y2="77644"/>
                          <a14:foregroundMark x1="72294" y1="77644" x2="74459" y2="77644"/>
                          <a14:foregroundMark x1="70130" y1="67674" x2="70996" y2="75831"/>
                          <a14:foregroundMark x1="60606" y1="47130" x2="61472" y2="52870"/>
                          <a14:foregroundMark x1="52814" y1="55287" x2="52814" y2="64048"/>
                          <a14:foregroundMark x1="29004" y1="77946" x2="19481" y2="96979"/>
                          <a14:foregroundMark x1="89177" y1="34743" x2="89177" y2="34743"/>
                          <a14:foregroundMark x1="44589" y1="51662" x2="50649" y2="60725"/>
                          <a14:foregroundMark x1="63203" y1="43202" x2="65801" y2="49547"/>
                          <a14:foregroundMark x1="67965" y1="45015" x2="61039" y2="47734"/>
                          <a14:foregroundMark x1="58874" y1="52568" x2="57143" y2="54079"/>
                          <a14:foregroundMark x1="38528" y1="50755" x2="43290" y2="60423"/>
                          <a14:foregroundMark x1="28139" y1="44713" x2="31602" y2="60725"/>
                          <a14:foregroundMark x1="31602" y1="60725" x2="36364" y2="66163"/>
                          <a14:foregroundMark x1="26840" y1="44411" x2="33766" y2="60423"/>
                          <a14:foregroundMark x1="33766" y1="60423" x2="34199" y2="60423"/>
                          <a14:foregroundMark x1="24675" y1="46224" x2="33766" y2="60725"/>
                          <a14:foregroundMark x1="22511" y1="52568" x2="22511" y2="52568"/>
                          <a14:foregroundMark x1="30736" y1="65257" x2="30736" y2="65257"/>
                          <a14:foregroundMark x1="30303" y1="63142" x2="30303" y2="63142"/>
                          <a14:foregroundMark x1="58009" y1="70091" x2="58009" y2="70091"/>
                          <a14:foregroundMark x1="63636" y1="68278" x2="63636" y2="68278"/>
                          <a14:foregroundMark x1="53680" y1="67674" x2="65368" y2="74320"/>
                          <a14:foregroundMark x1="30736" y1="70695" x2="54978" y2="78852"/>
                          <a14:foregroundMark x1="54978" y1="78852" x2="60173" y2="78550"/>
                          <a14:foregroundMark x1="29870" y1="70091" x2="51082" y2="82477"/>
                          <a14:foregroundMark x1="27706" y1="70393" x2="38095" y2="79154"/>
                          <a14:foregroundMark x1="38095" y1="1511" x2="38095" y2="1511"/>
                          <a14:backgroundMark x1="63636" y1="19637" x2="63636" y2="19637"/>
                          <a14:backgroundMark x1="63636" y1="18731" x2="63636" y2="187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700" y="2597026"/>
              <a:ext cx="3000777" cy="429981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E020E7-F0E3-4712-A0A9-876BF73BAEA0}"/>
              </a:ext>
            </a:extLst>
          </p:cNvPr>
          <p:cNvSpPr txBox="1"/>
          <p:nvPr/>
        </p:nvSpPr>
        <p:spPr>
          <a:xfrm rot="14320">
            <a:off x="3858942" y="2074037"/>
            <a:ext cx="6044506" cy="2862322"/>
          </a:xfrm>
          <a:prstGeom prst="rect">
            <a:avLst/>
          </a:prstGeom>
          <a:solidFill>
            <a:srgbClr val="B8FBE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ngày khai trường, các bạn thường muốn đến trường sớm, theo em là vì </a:t>
            </a:r>
            <a:r>
              <a:rPr lang="vi-VN" sz="36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cảm thấy háo hức, muốn tới lớp gặp lại thầy cô, bạn bè.</a:t>
            </a:r>
            <a:endParaRPr lang="en-US" sz="3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8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EBD47-3598-4A40-B452-50B2B9419816}"/>
              </a:ext>
            </a:extLst>
          </p:cNvPr>
          <p:cNvGrpSpPr/>
          <p:nvPr/>
        </p:nvGrpSpPr>
        <p:grpSpPr>
          <a:xfrm>
            <a:off x="3200400" y="1038086"/>
            <a:ext cx="6356350" cy="4975545"/>
            <a:chOff x="5002732" y="835261"/>
            <a:chExt cx="6356350" cy="49755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B442C32-FAF0-4F86-80F4-BCF2E271CA16}"/>
                </a:ext>
              </a:extLst>
            </p:cNvPr>
            <p:cNvSpPr/>
            <p:nvPr/>
          </p:nvSpPr>
          <p:spPr>
            <a:xfrm rot="339963">
              <a:off x="5002732" y="2945206"/>
              <a:ext cx="6356350" cy="2865600"/>
            </a:xfrm>
            <a:prstGeom prst="roundRect">
              <a:avLst>
                <a:gd name="adj" fmla="val 10768"/>
              </a:avLst>
            </a:prstGeom>
            <a:solidFill>
              <a:srgbClr val="E1FF75"/>
            </a:solidFill>
            <a:ln w="28575">
              <a:solidFill>
                <a:srgbClr val="BEE4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CE62E7-E54E-4B11-8753-AEE1F3911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73" b="94182" l="9864" r="92177">
                          <a14:foregroundMark x1="74490" y1="48727" x2="83333" y2="58545"/>
                          <a14:foregroundMark x1="86974" y1="69455" x2="87075" y2="69818"/>
                          <a14:foregroundMark x1="86772" y1="68727" x2="86974" y2="69455"/>
                          <a14:foregroundMark x1="86671" y1="68364" x2="86772" y2="68727"/>
                          <a14:foregroundMark x1="86468" y1="67636" x2="86671" y2="68364"/>
                          <a14:foregroundMark x1="86165" y1="66545" x2="86468" y2="67636"/>
                          <a14:foregroundMark x1="85963" y1="65818" x2="86165" y2="66545"/>
                          <a14:foregroundMark x1="85559" y1="64364" x2="85963" y2="65818"/>
                          <a14:foregroundMark x1="85356" y1="63636" x2="85559" y2="64364"/>
                          <a14:foregroundMark x1="83333" y1="56364" x2="85356" y2="63636"/>
                          <a14:foregroundMark x1="90066" y1="77455" x2="90136" y2="77818"/>
                          <a14:foregroundMark x1="89926" y1="76727" x2="90066" y2="77455"/>
                          <a14:foregroundMark x1="89856" y1="76364" x2="89926" y2="76727"/>
                          <a14:foregroundMark x1="89716" y1="75636" x2="89856" y2="76364"/>
                          <a14:foregroundMark x1="89646" y1="75273" x2="89716" y2="75636"/>
                          <a14:foregroundMark x1="89506" y1="74545" x2="89646" y2="75273"/>
                          <a14:foregroundMark x1="89436" y1="74182" x2="89506" y2="74545"/>
                          <a14:foregroundMark x1="89366" y1="73818" x2="89436" y2="74182"/>
                          <a14:foregroundMark x1="89226" y1="73091" x2="89366" y2="73818"/>
                          <a14:foregroundMark x1="89085" y1="72364" x2="89226" y2="73091"/>
                          <a14:foregroundMark x1="89015" y1="72000" x2="89085" y2="72364"/>
                          <a14:foregroundMark x1="88945" y1="71636" x2="89015" y2="72000"/>
                          <a14:foregroundMark x1="88875" y1="71273" x2="88945" y2="71636"/>
                          <a14:foregroundMark x1="88805" y1="70909" x2="88875" y2="71273"/>
                          <a14:foregroundMark x1="88665" y1="70182" x2="88805" y2="70909"/>
                          <a14:foregroundMark x1="88595" y1="69818" x2="88665" y2="70182"/>
                          <a14:foregroundMark x1="88525" y1="69455" x2="88595" y2="69818"/>
                          <a14:foregroundMark x1="88385" y1="68727" x2="88525" y2="69455"/>
                          <a14:foregroundMark x1="88315" y1="68364" x2="88385" y2="68727"/>
                          <a14:foregroundMark x1="88175" y1="67636" x2="88315" y2="68364"/>
                          <a14:foregroundMark x1="87965" y1="66545" x2="88175" y2="67636"/>
                          <a14:foregroundMark x1="87825" y1="65818" x2="87965" y2="66545"/>
                          <a14:foregroundMark x1="87755" y1="65455" x2="87825" y2="65818"/>
                          <a14:foregroundMark x1="36148" y1="65455" x2="35714" y2="65818"/>
                          <a14:foregroundMark x1="36584" y1="65091" x2="36148" y2="65455"/>
                          <a14:foregroundMark x1="37019" y1="64727" x2="36584" y2="65091"/>
                          <a14:foregroundMark x1="38324" y1="63636" x2="37019" y2="64727"/>
                          <a14:foregroundMark x1="39194" y1="62909" x2="38324" y2="63636"/>
                          <a14:foregroundMark x1="39629" y1="62545" x2="39194" y2="62909"/>
                          <a14:foregroundMark x1="40499" y1="61818" x2="39629" y2="62545"/>
                          <a14:foregroundMark x1="54422" y1="50182" x2="40499" y2="61818"/>
                          <a14:foregroundMark x1="38057" y1="65455" x2="37415" y2="66182"/>
                          <a14:foregroundMark x1="38379" y1="65091" x2="38057" y2="65455"/>
                          <a14:foregroundMark x1="38700" y1="64727" x2="38379" y2="65091"/>
                          <a14:foregroundMark x1="39664" y1="63636" x2="38700" y2="64727"/>
                          <a14:foregroundMark x1="40306" y1="62909" x2="39664" y2="63636"/>
                          <a14:foregroundMark x1="40628" y1="62545" x2="40306" y2="62909"/>
                          <a14:foregroundMark x1="41270" y1="61818" x2="40628" y2="62545"/>
                          <a14:foregroundMark x1="43197" y1="59636" x2="41270" y2="61818"/>
                          <a14:foregroundMark x1="37075" y1="66182" x2="44218" y2="75273"/>
                          <a14:foregroundMark x1="44218" y1="69818" x2="51020" y2="78909"/>
                          <a14:foregroundMark x1="46259" y1="93091" x2="46259" y2="93091"/>
                          <a14:foregroundMark x1="48299" y1="93818" x2="48299" y2="93818"/>
                          <a14:foregroundMark x1="46599" y1="93818" x2="46599" y2="93818"/>
                          <a14:foregroundMark x1="46259" y1="93455" x2="46259" y2="93455"/>
                          <a14:foregroundMark x1="46599" y1="94182" x2="46599" y2="94182"/>
                          <a14:foregroundMark x1="45918" y1="93455" x2="45918" y2="93455"/>
                          <a14:foregroundMark x1="46599" y1="93455" x2="46599" y2="93455"/>
                          <a14:foregroundMark x1="46259" y1="93455" x2="46599" y2="94182"/>
                          <a14:foregroundMark x1="90816" y1="85455" x2="90816" y2="85455"/>
                          <a14:foregroundMark x1="91156" y1="84727" x2="91156" y2="84727"/>
                          <a14:foregroundMark x1="90816" y1="83273" x2="90816" y2="83273"/>
                          <a14:foregroundMark x1="54422" y1="7636" x2="54422" y2="7636"/>
                          <a14:foregroundMark x1="63265" y1="3273" x2="63265" y2="3273"/>
                          <a14:foregroundMark x1="91156" y1="69091" x2="91156" y2="69091"/>
                          <a14:foregroundMark x1="90816" y1="69818" x2="90816" y2="69818"/>
                          <a14:foregroundMark x1="91437" y1="73818" x2="91497" y2="74182"/>
                          <a14:foregroundMark x1="91317" y1="73091" x2="91437" y2="73818"/>
                          <a14:foregroundMark x1="91136" y1="72000" x2="91317" y2="73091"/>
                          <a14:foregroundMark x1="91016" y1="71273" x2="91136" y2="72000"/>
                          <a14:foregroundMark x1="90956" y1="70909" x2="91016" y2="71273"/>
                          <a14:foregroundMark x1="90836" y1="70182" x2="90956" y2="70909"/>
                          <a14:foregroundMark x1="90776" y1="69818" x2="90836" y2="70182"/>
                          <a14:foregroundMark x1="90596" y1="68727" x2="90776" y2="69818"/>
                          <a14:foregroundMark x1="90536" y1="68364" x2="90596" y2="68727"/>
                          <a14:foregroundMark x1="90476" y1="68000" x2="90536" y2="68364"/>
                          <a14:foregroundMark x1="91078" y1="68364" x2="91156" y2="68727"/>
                          <a14:foregroundMark x1="90921" y1="67636" x2="91078" y2="68364"/>
                          <a14:foregroundMark x1="90685" y1="66545" x2="90921" y2="67636"/>
                          <a14:foregroundMark x1="90528" y1="65818" x2="90685" y2="66545"/>
                          <a14:foregroundMark x1="90214" y1="64364" x2="90528" y2="65818"/>
                          <a14:foregroundMark x1="90136" y1="64000" x2="90214" y2="64364"/>
                          <a14:foregroundMark x1="92120" y1="77818" x2="92177" y2="78545"/>
                          <a14:foregroundMark x1="92007" y1="76364" x2="92120" y2="77818"/>
                          <a14:foregroundMark x1="91950" y1="75636" x2="92007" y2="76364"/>
                          <a14:foregroundMark x1="91865" y1="74545" x2="91950" y2="75636"/>
                          <a14:foregroundMark x1="91837" y1="74182" x2="91865" y2="74545"/>
                          <a14:foregroundMark x1="89796" y1="65818" x2="89796" y2="65818"/>
                          <a14:foregroundMark x1="90136" y1="67273" x2="90136" y2="67273"/>
                          <a14:foregroundMark x1="90136" y1="66182" x2="90136" y2="66182"/>
                          <a14:foregroundMark x1="90136" y1="65818" x2="90136" y2="65818"/>
                          <a14:foregroundMark x1="90816" y1="70545" x2="90816" y2="70545"/>
                          <a14:backgroundMark x1="35714" y1="66182" x2="35714" y2="66182"/>
                          <a14:backgroundMark x1="36395" y1="64727" x2="36395" y2="64727"/>
                          <a14:backgroundMark x1="37755" y1="63636" x2="37755" y2="63636"/>
                          <a14:backgroundMark x1="38095" y1="62545" x2="38095" y2="62545"/>
                          <a14:backgroundMark x1="39116" y1="61818" x2="39116" y2="61818"/>
                          <a14:backgroundMark x1="38435" y1="62545" x2="38435" y2="62545"/>
                          <a14:backgroundMark x1="38776" y1="62545" x2="38776" y2="62545"/>
                          <a14:backgroundMark x1="37415" y1="63636" x2="37415" y2="63636"/>
                          <a14:backgroundMark x1="36395" y1="64727" x2="36395" y2="64727"/>
                          <a14:backgroundMark x1="35714" y1="65455" x2="35714" y2="65455"/>
                          <a14:backgroundMark x1="35034" y1="65091" x2="35034" y2="65091"/>
                          <a14:backgroundMark x1="35714" y1="65455" x2="35714" y2="65455"/>
                          <a14:backgroundMark x1="36395" y1="65455" x2="36395" y2="65455"/>
                          <a14:backgroundMark x1="37075" y1="64727" x2="37075" y2="64727"/>
                          <a14:backgroundMark x1="38435" y1="62909" x2="38435" y2="62909"/>
                          <a14:backgroundMark x1="91497" y1="84364" x2="91497" y2="84364"/>
                          <a14:backgroundMark x1="91156" y1="83273" x2="91156" y2="83273"/>
                          <a14:backgroundMark x1="91156" y1="84364" x2="91156" y2="84364"/>
                          <a14:backgroundMark x1="91156" y1="85455" x2="91156" y2="85455"/>
                          <a14:backgroundMark x1="92177" y1="78909" x2="92177" y2="78909"/>
                          <a14:backgroundMark x1="92177" y1="80000" x2="92177" y2="80000"/>
                          <a14:backgroundMark x1="90816" y1="66545" x2="90816" y2="66545"/>
                          <a14:backgroundMark x1="91156" y1="65818" x2="91156" y2="65818"/>
                          <a14:backgroundMark x1="90816" y1="64364" x2="90816" y2="64364"/>
                          <a14:backgroundMark x1="91497" y1="67636" x2="91497" y2="67636"/>
                          <a14:backgroundMark x1="91497" y1="68364" x2="91497" y2="68364"/>
                          <a14:backgroundMark x1="91837" y1="70909" x2="91837" y2="70909"/>
                          <a14:backgroundMark x1="92177" y1="74182" x2="92177" y2="74182"/>
                          <a14:backgroundMark x1="92857" y1="76364" x2="92857" y2="76364"/>
                          <a14:backgroundMark x1="92857" y1="77818" x2="92857" y2="77818"/>
                          <a14:backgroundMark x1="92857" y1="78909" x2="92857" y2="78909"/>
                          <a14:backgroundMark x1="92517" y1="75636" x2="92517" y2="75636"/>
                          <a14:backgroundMark x1="92517" y1="74545" x2="92517" y2="74545"/>
                          <a14:backgroundMark x1="92177" y1="73091" x2="92177" y2="73091"/>
                          <a14:backgroundMark x1="91837" y1="72000" x2="91837" y2="72000"/>
                          <a14:backgroundMark x1="91497" y1="69818" x2="91497" y2="69818"/>
                          <a14:backgroundMark x1="91156" y1="68727" x2="91156" y2="68727"/>
                          <a14:backgroundMark x1="91156" y1="67636" x2="91156" y2="67636"/>
                          <a14:backgroundMark x1="91156" y1="70182" x2="91156" y2="70182"/>
                          <a14:backgroundMark x1="91156" y1="69818" x2="91156" y2="69818"/>
                          <a14:backgroundMark x1="91497" y1="71273" x2="91497" y2="71273"/>
                          <a14:backgroundMark x1="91497" y1="72000" x2="91497" y2="72000"/>
                          <a14:backgroundMark x1="91837" y1="73091" x2="91837" y2="73091"/>
                          <a14:backgroundMark x1="91837" y1="73818" x2="91837" y2="73818"/>
                          <a14:backgroundMark x1="91837" y1="74545" x2="91837" y2="74545"/>
                          <a14:backgroundMark x1="90476" y1="63636" x2="90476" y2="63636"/>
                          <a14:backgroundMark x1="90476" y1="65818" x2="90476" y2="658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82000" y="835261"/>
              <a:ext cx="2695400" cy="25212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FD7EE3-6D5E-450F-9FA4-C111DF2111B6}"/>
                </a:ext>
              </a:extLst>
            </p:cNvPr>
            <p:cNvSpPr txBox="1"/>
            <p:nvPr/>
          </p:nvSpPr>
          <p:spPr>
            <a:xfrm rot="354283">
              <a:off x="5124226" y="3279086"/>
              <a:ext cx="61914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CÓ XINH KHÔNG?</a:t>
              </a:r>
            </a:p>
            <a:p>
              <a:r>
                <a:rPr lang="en-US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 cùng, voi em nhận thấy mình xinh nhất khi nào?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6415A-FA00-4A60-85EC-460803B5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60EAFA-A6DE-4BAC-9FC6-70114E1446EF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611A5-321E-4839-B05C-E4238FE8DB80}"/>
              </a:ext>
            </a:extLst>
          </p:cNvPr>
          <p:cNvSpPr txBox="1"/>
          <p:nvPr/>
        </p:nvSpPr>
        <p:spPr>
          <a:xfrm rot="320428">
            <a:off x="3395350" y="3402204"/>
            <a:ext cx="6044506" cy="1938992"/>
          </a:xfrm>
          <a:prstGeom prst="rect">
            <a:avLst/>
          </a:prstGeom>
          <a:solidFill>
            <a:srgbClr val="E1FF7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cùng, voi em nhận thấy mình xinh nhất khi mình là chính mình.</a:t>
            </a:r>
            <a:endParaRPr lang="en-US" sz="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B8C56-EADE-42DA-9612-2CA194507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F98BA-48C8-4210-994B-68446FB4EF41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C47557-D65B-4EC4-BF11-235F543E9B53}"/>
              </a:ext>
            </a:extLst>
          </p:cNvPr>
          <p:cNvGrpSpPr/>
          <p:nvPr/>
        </p:nvGrpSpPr>
        <p:grpSpPr>
          <a:xfrm>
            <a:off x="1098550" y="1981200"/>
            <a:ext cx="8883650" cy="4915641"/>
            <a:chOff x="520700" y="1981200"/>
            <a:chExt cx="8883650" cy="4915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EFED57-E039-4297-AEE2-72990E6AF075}"/>
                </a:ext>
              </a:extLst>
            </p:cNvPr>
            <p:cNvGrpSpPr/>
            <p:nvPr/>
          </p:nvGrpSpPr>
          <p:grpSpPr>
            <a:xfrm>
              <a:off x="3048000" y="1981200"/>
              <a:ext cx="6356350" cy="3048000"/>
              <a:chOff x="3296278" y="1824366"/>
              <a:chExt cx="6356350" cy="3048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DFF6621-D799-4163-9B2D-3EF1CFD99B13}"/>
                  </a:ext>
                </a:extLst>
              </p:cNvPr>
              <p:cNvSpPr/>
              <p:nvPr/>
            </p:nvSpPr>
            <p:spPr>
              <a:xfrm>
                <a:off x="3296278" y="1824366"/>
                <a:ext cx="6356350" cy="3048000"/>
              </a:xfrm>
              <a:prstGeom prst="roundRect">
                <a:avLst>
                  <a:gd name="adj" fmla="val 7643"/>
                </a:avLst>
              </a:prstGeom>
              <a:solidFill>
                <a:srgbClr val="FAF977"/>
              </a:solidFill>
              <a:ln w="28575">
                <a:solidFill>
                  <a:srgbClr val="BEE4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F8BDB8-8D35-4207-99E5-F667EBB589F8}"/>
                  </a:ext>
                </a:extLst>
              </p:cNvPr>
              <p:cNvSpPr txBox="1"/>
              <p:nvPr/>
            </p:nvSpPr>
            <p:spPr>
              <a:xfrm rot="14320">
                <a:off x="3455915" y="2071093"/>
                <a:ext cx="619141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latinLnBrk="0"/>
                <a:r>
                  <a:rPr lang="en-US" sz="4000" b="1" i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NIỀM VUI CỦA BI VÀ BỐNG</a:t>
                </a:r>
                <a:endParaRPr lang="en-US" sz="4000" b="0" i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algn="just" latinLnBrk="0"/>
                <a:r>
                  <a:rPr lang="en-US" sz="40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Theo em, vì sao Bi và Bống không vẽ tranh cho mình mà lại vẽ cho nhau?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7556A1-EF1B-489E-A5D2-C83D52C1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11" b="96979" l="6926" r="88745">
                          <a14:foregroundMark x1="31169" y1="6949" x2="31169" y2="6949"/>
                          <a14:foregroundMark x1="36364" y1="3323" x2="36364" y2="3323"/>
                          <a14:foregroundMark x1="17749" y1="6344" x2="18615" y2="9366"/>
                          <a14:foregroundMark x1="19048" y1="6949" x2="18182" y2="10574"/>
                          <a14:foregroundMark x1="8225" y1="10876" x2="8225" y2="13595"/>
                          <a14:foregroundMark x1="41126" y1="32628" x2="41126" y2="32628"/>
                          <a14:foregroundMark x1="63203" y1="18731" x2="63203" y2="18731"/>
                          <a14:foregroundMark x1="32035" y1="54079" x2="32035" y2="54079"/>
                          <a14:foregroundMark x1="32468" y1="39879" x2="38528" y2="61329"/>
                          <a14:foregroundMark x1="38528" y1="61329" x2="51948" y2="67372"/>
                          <a14:foregroundMark x1="34199" y1="40483" x2="53680" y2="51662"/>
                          <a14:foregroundMark x1="53680" y1="51662" x2="54113" y2="51964"/>
                          <a14:foregroundMark x1="52381" y1="37462" x2="58009" y2="49849"/>
                          <a14:foregroundMark x1="55844" y1="36556" x2="71861" y2="43505"/>
                          <a14:foregroundMark x1="27706" y1="67976" x2="72294" y2="77644"/>
                          <a14:foregroundMark x1="72294" y1="77644" x2="74459" y2="77644"/>
                          <a14:foregroundMark x1="70130" y1="67674" x2="70996" y2="75831"/>
                          <a14:foregroundMark x1="60606" y1="47130" x2="61472" y2="52870"/>
                          <a14:foregroundMark x1="52814" y1="55287" x2="52814" y2="64048"/>
                          <a14:foregroundMark x1="29004" y1="77946" x2="19481" y2="96979"/>
                          <a14:foregroundMark x1="89177" y1="34743" x2="89177" y2="34743"/>
                          <a14:foregroundMark x1="44589" y1="51662" x2="50649" y2="60725"/>
                          <a14:foregroundMark x1="63203" y1="43202" x2="65801" y2="49547"/>
                          <a14:foregroundMark x1="67965" y1="45015" x2="61039" y2="47734"/>
                          <a14:foregroundMark x1="58874" y1="52568" x2="57143" y2="54079"/>
                          <a14:foregroundMark x1="38528" y1="50755" x2="43290" y2="60423"/>
                          <a14:foregroundMark x1="28139" y1="44713" x2="31602" y2="60725"/>
                          <a14:foregroundMark x1="31602" y1="60725" x2="36364" y2="66163"/>
                          <a14:foregroundMark x1="26840" y1="44411" x2="33766" y2="60423"/>
                          <a14:foregroundMark x1="33766" y1="60423" x2="34199" y2="60423"/>
                          <a14:foregroundMark x1="24675" y1="46224" x2="33766" y2="60725"/>
                          <a14:foregroundMark x1="22511" y1="52568" x2="22511" y2="52568"/>
                          <a14:foregroundMark x1="30736" y1="65257" x2="30736" y2="65257"/>
                          <a14:foregroundMark x1="30303" y1="63142" x2="30303" y2="63142"/>
                          <a14:foregroundMark x1="58009" y1="70091" x2="58009" y2="70091"/>
                          <a14:foregroundMark x1="63636" y1="68278" x2="63636" y2="68278"/>
                          <a14:foregroundMark x1="53680" y1="67674" x2="65368" y2="74320"/>
                          <a14:foregroundMark x1="30736" y1="70695" x2="54978" y2="78852"/>
                          <a14:foregroundMark x1="54978" y1="78852" x2="60173" y2="78550"/>
                          <a14:foregroundMark x1="29870" y1="70091" x2="51082" y2="82477"/>
                          <a14:foregroundMark x1="27706" y1="70393" x2="38095" y2="79154"/>
                          <a14:foregroundMark x1="38095" y1="1511" x2="38095" y2="1511"/>
                          <a14:backgroundMark x1="63636" y1="19637" x2="63636" y2="19637"/>
                          <a14:backgroundMark x1="63636" y1="18731" x2="63636" y2="187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700" y="2597026"/>
              <a:ext cx="3000777" cy="429981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E020E7-F0E3-4712-A0A9-876BF73BAEA0}"/>
              </a:ext>
            </a:extLst>
          </p:cNvPr>
          <p:cNvSpPr txBox="1"/>
          <p:nvPr/>
        </p:nvSpPr>
        <p:spPr>
          <a:xfrm rot="14320">
            <a:off x="3856418" y="2178616"/>
            <a:ext cx="6044082" cy="2652854"/>
          </a:xfrm>
          <a:prstGeom prst="roundRect">
            <a:avLst/>
          </a:prstGeom>
          <a:solidFill>
            <a:srgbClr val="FAF977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cả hai anh em luôn nghĩ đến nhau, người này luôn muốn người kia vui.</a:t>
            </a:r>
            <a:endParaRPr lang="en-US" sz="4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EBD47-3598-4A40-B452-50B2B9419816}"/>
              </a:ext>
            </a:extLst>
          </p:cNvPr>
          <p:cNvGrpSpPr/>
          <p:nvPr/>
        </p:nvGrpSpPr>
        <p:grpSpPr>
          <a:xfrm>
            <a:off x="3200400" y="1038086"/>
            <a:ext cx="6356350" cy="4975545"/>
            <a:chOff x="5002732" y="835261"/>
            <a:chExt cx="6356350" cy="49755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B442C32-FAF0-4F86-80F4-BCF2E271CA16}"/>
                </a:ext>
              </a:extLst>
            </p:cNvPr>
            <p:cNvSpPr/>
            <p:nvPr/>
          </p:nvSpPr>
          <p:spPr>
            <a:xfrm rot="339963">
              <a:off x="5002732" y="2945206"/>
              <a:ext cx="6356350" cy="2865600"/>
            </a:xfrm>
            <a:prstGeom prst="roundRect">
              <a:avLst>
                <a:gd name="adj" fmla="val 10768"/>
              </a:avLst>
            </a:prstGeom>
            <a:solidFill>
              <a:srgbClr val="B8FBEB"/>
            </a:solidFill>
            <a:ln w="28575">
              <a:solidFill>
                <a:srgbClr val="BEE4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CE62E7-E54E-4B11-8753-AEE1F3911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73" b="94182" l="9864" r="92177">
                          <a14:foregroundMark x1="74490" y1="48727" x2="83333" y2="58545"/>
                          <a14:foregroundMark x1="86974" y1="69455" x2="87075" y2="69818"/>
                          <a14:foregroundMark x1="86772" y1="68727" x2="86974" y2="69455"/>
                          <a14:foregroundMark x1="86671" y1="68364" x2="86772" y2="68727"/>
                          <a14:foregroundMark x1="86468" y1="67636" x2="86671" y2="68364"/>
                          <a14:foregroundMark x1="86165" y1="66545" x2="86468" y2="67636"/>
                          <a14:foregroundMark x1="85963" y1="65818" x2="86165" y2="66545"/>
                          <a14:foregroundMark x1="85559" y1="64364" x2="85963" y2="65818"/>
                          <a14:foregroundMark x1="85356" y1="63636" x2="85559" y2="64364"/>
                          <a14:foregroundMark x1="83333" y1="56364" x2="85356" y2="63636"/>
                          <a14:foregroundMark x1="90066" y1="77455" x2="90136" y2="77818"/>
                          <a14:foregroundMark x1="89926" y1="76727" x2="90066" y2="77455"/>
                          <a14:foregroundMark x1="89856" y1="76364" x2="89926" y2="76727"/>
                          <a14:foregroundMark x1="89716" y1="75636" x2="89856" y2="76364"/>
                          <a14:foregroundMark x1="89646" y1="75273" x2="89716" y2="75636"/>
                          <a14:foregroundMark x1="89506" y1="74545" x2="89646" y2="75273"/>
                          <a14:foregroundMark x1="89436" y1="74182" x2="89506" y2="74545"/>
                          <a14:foregroundMark x1="89366" y1="73818" x2="89436" y2="74182"/>
                          <a14:foregroundMark x1="89226" y1="73091" x2="89366" y2="73818"/>
                          <a14:foregroundMark x1="89085" y1="72364" x2="89226" y2="73091"/>
                          <a14:foregroundMark x1="89015" y1="72000" x2="89085" y2="72364"/>
                          <a14:foregroundMark x1="88945" y1="71636" x2="89015" y2="72000"/>
                          <a14:foregroundMark x1="88875" y1="71273" x2="88945" y2="71636"/>
                          <a14:foregroundMark x1="88805" y1="70909" x2="88875" y2="71273"/>
                          <a14:foregroundMark x1="88665" y1="70182" x2="88805" y2="70909"/>
                          <a14:foregroundMark x1="88595" y1="69818" x2="88665" y2="70182"/>
                          <a14:foregroundMark x1="88525" y1="69455" x2="88595" y2="69818"/>
                          <a14:foregroundMark x1="88385" y1="68727" x2="88525" y2="69455"/>
                          <a14:foregroundMark x1="88315" y1="68364" x2="88385" y2="68727"/>
                          <a14:foregroundMark x1="88175" y1="67636" x2="88315" y2="68364"/>
                          <a14:foregroundMark x1="87965" y1="66545" x2="88175" y2="67636"/>
                          <a14:foregroundMark x1="87825" y1="65818" x2="87965" y2="66545"/>
                          <a14:foregroundMark x1="87755" y1="65455" x2="87825" y2="65818"/>
                          <a14:foregroundMark x1="36148" y1="65455" x2="35714" y2="65818"/>
                          <a14:foregroundMark x1="36584" y1="65091" x2="36148" y2="65455"/>
                          <a14:foregroundMark x1="37019" y1="64727" x2="36584" y2="65091"/>
                          <a14:foregroundMark x1="38324" y1="63636" x2="37019" y2="64727"/>
                          <a14:foregroundMark x1="39194" y1="62909" x2="38324" y2="63636"/>
                          <a14:foregroundMark x1="39629" y1="62545" x2="39194" y2="62909"/>
                          <a14:foregroundMark x1="40499" y1="61818" x2="39629" y2="62545"/>
                          <a14:foregroundMark x1="54422" y1="50182" x2="40499" y2="61818"/>
                          <a14:foregroundMark x1="38057" y1="65455" x2="37415" y2="66182"/>
                          <a14:foregroundMark x1="38379" y1="65091" x2="38057" y2="65455"/>
                          <a14:foregroundMark x1="38700" y1="64727" x2="38379" y2="65091"/>
                          <a14:foregroundMark x1="39664" y1="63636" x2="38700" y2="64727"/>
                          <a14:foregroundMark x1="40306" y1="62909" x2="39664" y2="63636"/>
                          <a14:foregroundMark x1="40628" y1="62545" x2="40306" y2="62909"/>
                          <a14:foregroundMark x1="41270" y1="61818" x2="40628" y2="62545"/>
                          <a14:foregroundMark x1="43197" y1="59636" x2="41270" y2="61818"/>
                          <a14:foregroundMark x1="37075" y1="66182" x2="44218" y2="75273"/>
                          <a14:foregroundMark x1="44218" y1="69818" x2="51020" y2="78909"/>
                          <a14:foregroundMark x1="46259" y1="93091" x2="46259" y2="93091"/>
                          <a14:foregroundMark x1="48299" y1="93818" x2="48299" y2="93818"/>
                          <a14:foregroundMark x1="46599" y1="93818" x2="46599" y2="93818"/>
                          <a14:foregroundMark x1="46259" y1="93455" x2="46259" y2="93455"/>
                          <a14:foregroundMark x1="46599" y1="94182" x2="46599" y2="94182"/>
                          <a14:foregroundMark x1="45918" y1="93455" x2="45918" y2="93455"/>
                          <a14:foregroundMark x1="46599" y1="93455" x2="46599" y2="93455"/>
                          <a14:foregroundMark x1="46259" y1="93455" x2="46599" y2="94182"/>
                          <a14:foregroundMark x1="90816" y1="85455" x2="90816" y2="85455"/>
                          <a14:foregroundMark x1="91156" y1="84727" x2="91156" y2="84727"/>
                          <a14:foregroundMark x1="90816" y1="83273" x2="90816" y2="83273"/>
                          <a14:foregroundMark x1="54422" y1="7636" x2="54422" y2="7636"/>
                          <a14:foregroundMark x1="63265" y1="3273" x2="63265" y2="3273"/>
                          <a14:foregroundMark x1="91156" y1="69091" x2="91156" y2="69091"/>
                          <a14:foregroundMark x1="90816" y1="69818" x2="90816" y2="69818"/>
                          <a14:foregroundMark x1="91437" y1="73818" x2="91497" y2="74182"/>
                          <a14:foregroundMark x1="91317" y1="73091" x2="91437" y2="73818"/>
                          <a14:foregroundMark x1="91136" y1="72000" x2="91317" y2="73091"/>
                          <a14:foregroundMark x1="91016" y1="71273" x2="91136" y2="72000"/>
                          <a14:foregroundMark x1="90956" y1="70909" x2="91016" y2="71273"/>
                          <a14:foregroundMark x1="90836" y1="70182" x2="90956" y2="70909"/>
                          <a14:foregroundMark x1="90776" y1="69818" x2="90836" y2="70182"/>
                          <a14:foregroundMark x1="90596" y1="68727" x2="90776" y2="69818"/>
                          <a14:foregroundMark x1="90536" y1="68364" x2="90596" y2="68727"/>
                          <a14:foregroundMark x1="90476" y1="68000" x2="90536" y2="68364"/>
                          <a14:foregroundMark x1="91078" y1="68364" x2="91156" y2="68727"/>
                          <a14:foregroundMark x1="90921" y1="67636" x2="91078" y2="68364"/>
                          <a14:foregroundMark x1="90685" y1="66545" x2="90921" y2="67636"/>
                          <a14:foregroundMark x1="90528" y1="65818" x2="90685" y2="66545"/>
                          <a14:foregroundMark x1="90214" y1="64364" x2="90528" y2="65818"/>
                          <a14:foregroundMark x1="90136" y1="64000" x2="90214" y2="64364"/>
                          <a14:foregroundMark x1="92120" y1="77818" x2="92177" y2="78545"/>
                          <a14:foregroundMark x1="92007" y1="76364" x2="92120" y2="77818"/>
                          <a14:foregroundMark x1="91950" y1="75636" x2="92007" y2="76364"/>
                          <a14:foregroundMark x1="91865" y1="74545" x2="91950" y2="75636"/>
                          <a14:foregroundMark x1="91837" y1="74182" x2="91865" y2="74545"/>
                          <a14:foregroundMark x1="89796" y1="65818" x2="89796" y2="65818"/>
                          <a14:foregroundMark x1="90136" y1="67273" x2="90136" y2="67273"/>
                          <a14:foregroundMark x1="90136" y1="66182" x2="90136" y2="66182"/>
                          <a14:foregroundMark x1="90136" y1="65818" x2="90136" y2="65818"/>
                          <a14:foregroundMark x1="90816" y1="70545" x2="90816" y2="70545"/>
                          <a14:backgroundMark x1="35714" y1="66182" x2="35714" y2="66182"/>
                          <a14:backgroundMark x1="36395" y1="64727" x2="36395" y2="64727"/>
                          <a14:backgroundMark x1="37755" y1="63636" x2="37755" y2="63636"/>
                          <a14:backgroundMark x1="38095" y1="62545" x2="38095" y2="62545"/>
                          <a14:backgroundMark x1="39116" y1="61818" x2="39116" y2="61818"/>
                          <a14:backgroundMark x1="38435" y1="62545" x2="38435" y2="62545"/>
                          <a14:backgroundMark x1="38776" y1="62545" x2="38776" y2="62545"/>
                          <a14:backgroundMark x1="37415" y1="63636" x2="37415" y2="63636"/>
                          <a14:backgroundMark x1="36395" y1="64727" x2="36395" y2="64727"/>
                          <a14:backgroundMark x1="35714" y1="65455" x2="35714" y2="65455"/>
                          <a14:backgroundMark x1="35034" y1="65091" x2="35034" y2="65091"/>
                          <a14:backgroundMark x1="35714" y1="65455" x2="35714" y2="65455"/>
                          <a14:backgroundMark x1="36395" y1="65455" x2="36395" y2="65455"/>
                          <a14:backgroundMark x1="37075" y1="64727" x2="37075" y2="64727"/>
                          <a14:backgroundMark x1="38435" y1="62909" x2="38435" y2="62909"/>
                          <a14:backgroundMark x1="91497" y1="84364" x2="91497" y2="84364"/>
                          <a14:backgroundMark x1="91156" y1="83273" x2="91156" y2="83273"/>
                          <a14:backgroundMark x1="91156" y1="84364" x2="91156" y2="84364"/>
                          <a14:backgroundMark x1="91156" y1="85455" x2="91156" y2="85455"/>
                          <a14:backgroundMark x1="92177" y1="78909" x2="92177" y2="78909"/>
                          <a14:backgroundMark x1="92177" y1="80000" x2="92177" y2="80000"/>
                          <a14:backgroundMark x1="90816" y1="66545" x2="90816" y2="66545"/>
                          <a14:backgroundMark x1="91156" y1="65818" x2="91156" y2="65818"/>
                          <a14:backgroundMark x1="90816" y1="64364" x2="90816" y2="64364"/>
                          <a14:backgroundMark x1="91497" y1="67636" x2="91497" y2="67636"/>
                          <a14:backgroundMark x1="91497" y1="68364" x2="91497" y2="68364"/>
                          <a14:backgroundMark x1="91837" y1="70909" x2="91837" y2="70909"/>
                          <a14:backgroundMark x1="92177" y1="74182" x2="92177" y2="74182"/>
                          <a14:backgroundMark x1="92857" y1="76364" x2="92857" y2="76364"/>
                          <a14:backgroundMark x1="92857" y1="77818" x2="92857" y2="77818"/>
                          <a14:backgroundMark x1="92857" y1="78909" x2="92857" y2="78909"/>
                          <a14:backgroundMark x1="92517" y1="75636" x2="92517" y2="75636"/>
                          <a14:backgroundMark x1="92517" y1="74545" x2="92517" y2="74545"/>
                          <a14:backgroundMark x1="92177" y1="73091" x2="92177" y2="73091"/>
                          <a14:backgroundMark x1="91837" y1="72000" x2="91837" y2="72000"/>
                          <a14:backgroundMark x1="91497" y1="69818" x2="91497" y2="69818"/>
                          <a14:backgroundMark x1="91156" y1="68727" x2="91156" y2="68727"/>
                          <a14:backgroundMark x1="91156" y1="67636" x2="91156" y2="67636"/>
                          <a14:backgroundMark x1="91156" y1="70182" x2="91156" y2="70182"/>
                          <a14:backgroundMark x1="91156" y1="69818" x2="91156" y2="69818"/>
                          <a14:backgroundMark x1="91497" y1="71273" x2="91497" y2="71273"/>
                          <a14:backgroundMark x1="91497" y1="72000" x2="91497" y2="72000"/>
                          <a14:backgroundMark x1="91837" y1="73091" x2="91837" y2="73091"/>
                          <a14:backgroundMark x1="91837" y1="73818" x2="91837" y2="73818"/>
                          <a14:backgroundMark x1="91837" y1="74545" x2="91837" y2="74545"/>
                          <a14:backgroundMark x1="90476" y1="63636" x2="90476" y2="63636"/>
                          <a14:backgroundMark x1="90476" y1="65818" x2="90476" y2="658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82000" y="835261"/>
              <a:ext cx="2695400" cy="25212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FD7EE3-6D5E-450F-9FA4-C111DF2111B6}"/>
                </a:ext>
              </a:extLst>
            </p:cNvPr>
            <p:cNvSpPr txBox="1"/>
            <p:nvPr/>
          </p:nvSpPr>
          <p:spPr>
            <a:xfrm rot="354283">
              <a:off x="5085198" y="3399931"/>
              <a:ext cx="61914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4000" b="1" i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 THỦ DỰ BỊ</a:t>
              </a:r>
              <a:endParaRPr lang="vi-VN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 latinLnBrk="0"/>
              <a:r>
                <a:rPr lang="vi-VN" sz="40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gấu, cầu thủ dự bị là như thế nào?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6415A-FA00-4A60-85EC-460803B5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60EAFA-A6DE-4BAC-9FC6-70114E1446EF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611A5-321E-4839-B05C-E4238FE8DB80}"/>
              </a:ext>
            </a:extLst>
          </p:cNvPr>
          <p:cNvSpPr txBox="1"/>
          <p:nvPr/>
        </p:nvSpPr>
        <p:spPr>
          <a:xfrm rot="320428">
            <a:off x="3276534" y="3569432"/>
            <a:ext cx="6107214" cy="1938992"/>
          </a:xfrm>
          <a:prstGeom prst="rect">
            <a:avLst/>
          </a:prstGeom>
          <a:solidFill>
            <a:srgbClr val="B8FBE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cách hiểu của gấu, cầu thủ dự bị là người chơi được cho cả hai đội.</a:t>
            </a:r>
            <a:endParaRPr lang="en-US" sz="4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1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B8C56-EADE-42DA-9612-2CA194507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F98BA-48C8-4210-994B-68446FB4EF41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C47557-D65B-4EC4-BF11-235F543E9B53}"/>
              </a:ext>
            </a:extLst>
          </p:cNvPr>
          <p:cNvGrpSpPr/>
          <p:nvPr/>
        </p:nvGrpSpPr>
        <p:grpSpPr>
          <a:xfrm>
            <a:off x="1098550" y="1981200"/>
            <a:ext cx="8883650" cy="4915641"/>
            <a:chOff x="520700" y="1981200"/>
            <a:chExt cx="8883650" cy="4915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EFED57-E039-4297-AEE2-72990E6AF075}"/>
                </a:ext>
              </a:extLst>
            </p:cNvPr>
            <p:cNvGrpSpPr/>
            <p:nvPr/>
          </p:nvGrpSpPr>
          <p:grpSpPr>
            <a:xfrm>
              <a:off x="3048000" y="1981200"/>
              <a:ext cx="6356350" cy="3048000"/>
              <a:chOff x="3296278" y="1824366"/>
              <a:chExt cx="6356350" cy="3048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DFF6621-D799-4163-9B2D-3EF1CFD99B13}"/>
                  </a:ext>
                </a:extLst>
              </p:cNvPr>
              <p:cNvSpPr/>
              <p:nvPr/>
            </p:nvSpPr>
            <p:spPr>
              <a:xfrm>
                <a:off x="3296278" y="1824366"/>
                <a:ext cx="6356350" cy="3048000"/>
              </a:xfrm>
              <a:prstGeom prst="roundRect">
                <a:avLst>
                  <a:gd name="adj" fmla="val 7643"/>
                </a:avLst>
              </a:prstGeom>
              <a:solidFill>
                <a:srgbClr val="FFE4FA"/>
              </a:solidFill>
              <a:ln w="28575">
                <a:solidFill>
                  <a:srgbClr val="BEE4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F8BDB8-8D35-4207-99E5-F667EBB589F8}"/>
                  </a:ext>
                </a:extLst>
              </p:cNvPr>
              <p:cNvSpPr txBox="1"/>
              <p:nvPr/>
            </p:nvSpPr>
            <p:spPr>
              <a:xfrm rot="14320">
                <a:off x="3457196" y="2142052"/>
                <a:ext cx="619141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latinLnBrk="0"/>
                <a:r>
                  <a:rPr lang="vi-VN" sz="4000" b="1" i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CÔ GIÁO LỚP EM</a:t>
                </a:r>
                <a:endParaRPr lang="vi-VN" sz="4000" b="0" i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algn="just" latinLnBrk="0"/>
                <a:r>
                  <a:rPr lang="vi-VN" sz="40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 thích khổ thơ nào nhất? Vì sao?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7556A1-EF1B-489E-A5D2-C83D52C1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11" b="96979" l="6926" r="88745">
                          <a14:foregroundMark x1="31169" y1="6949" x2="31169" y2="6949"/>
                          <a14:foregroundMark x1="36364" y1="3323" x2="36364" y2="3323"/>
                          <a14:foregroundMark x1="17749" y1="6344" x2="18615" y2="9366"/>
                          <a14:foregroundMark x1="19048" y1="6949" x2="18182" y2="10574"/>
                          <a14:foregroundMark x1="8225" y1="10876" x2="8225" y2="13595"/>
                          <a14:foregroundMark x1="41126" y1="32628" x2="41126" y2="32628"/>
                          <a14:foregroundMark x1="63203" y1="18731" x2="63203" y2="18731"/>
                          <a14:foregroundMark x1="32035" y1="54079" x2="32035" y2="54079"/>
                          <a14:foregroundMark x1="32468" y1="39879" x2="38528" y2="61329"/>
                          <a14:foregroundMark x1="38528" y1="61329" x2="51948" y2="67372"/>
                          <a14:foregroundMark x1="34199" y1="40483" x2="53680" y2="51662"/>
                          <a14:foregroundMark x1="53680" y1="51662" x2="54113" y2="51964"/>
                          <a14:foregroundMark x1="52381" y1="37462" x2="58009" y2="49849"/>
                          <a14:foregroundMark x1="55844" y1="36556" x2="71861" y2="43505"/>
                          <a14:foregroundMark x1="27706" y1="67976" x2="72294" y2="77644"/>
                          <a14:foregroundMark x1="72294" y1="77644" x2="74459" y2="77644"/>
                          <a14:foregroundMark x1="70130" y1="67674" x2="70996" y2="75831"/>
                          <a14:foregroundMark x1="60606" y1="47130" x2="61472" y2="52870"/>
                          <a14:foregroundMark x1="52814" y1="55287" x2="52814" y2="64048"/>
                          <a14:foregroundMark x1="29004" y1="77946" x2="19481" y2="96979"/>
                          <a14:foregroundMark x1="89177" y1="34743" x2="89177" y2="34743"/>
                          <a14:foregroundMark x1="44589" y1="51662" x2="50649" y2="60725"/>
                          <a14:foregroundMark x1="63203" y1="43202" x2="65801" y2="49547"/>
                          <a14:foregroundMark x1="67965" y1="45015" x2="61039" y2="47734"/>
                          <a14:foregroundMark x1="58874" y1="52568" x2="57143" y2="54079"/>
                          <a14:foregroundMark x1="38528" y1="50755" x2="43290" y2="60423"/>
                          <a14:foregroundMark x1="28139" y1="44713" x2="31602" y2="60725"/>
                          <a14:foregroundMark x1="31602" y1="60725" x2="36364" y2="66163"/>
                          <a14:foregroundMark x1="26840" y1="44411" x2="33766" y2="60423"/>
                          <a14:foregroundMark x1="33766" y1="60423" x2="34199" y2="60423"/>
                          <a14:foregroundMark x1="24675" y1="46224" x2="33766" y2="60725"/>
                          <a14:foregroundMark x1="22511" y1="52568" x2="22511" y2="52568"/>
                          <a14:foregroundMark x1="30736" y1="65257" x2="30736" y2="65257"/>
                          <a14:foregroundMark x1="30303" y1="63142" x2="30303" y2="63142"/>
                          <a14:foregroundMark x1="58009" y1="70091" x2="58009" y2="70091"/>
                          <a14:foregroundMark x1="63636" y1="68278" x2="63636" y2="68278"/>
                          <a14:foregroundMark x1="53680" y1="67674" x2="65368" y2="74320"/>
                          <a14:foregroundMark x1="30736" y1="70695" x2="54978" y2="78852"/>
                          <a14:foregroundMark x1="54978" y1="78852" x2="60173" y2="78550"/>
                          <a14:foregroundMark x1="29870" y1="70091" x2="51082" y2="82477"/>
                          <a14:foregroundMark x1="27706" y1="70393" x2="38095" y2="79154"/>
                          <a14:foregroundMark x1="38095" y1="1511" x2="38095" y2="1511"/>
                          <a14:backgroundMark x1="63636" y1="19637" x2="63636" y2="19637"/>
                          <a14:backgroundMark x1="63636" y1="18731" x2="63636" y2="187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700" y="2597026"/>
              <a:ext cx="3000777" cy="4299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29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EBD47-3598-4A40-B452-50B2B9419816}"/>
              </a:ext>
            </a:extLst>
          </p:cNvPr>
          <p:cNvGrpSpPr/>
          <p:nvPr/>
        </p:nvGrpSpPr>
        <p:grpSpPr>
          <a:xfrm>
            <a:off x="3200400" y="1038086"/>
            <a:ext cx="6356350" cy="4975545"/>
            <a:chOff x="5002732" y="835261"/>
            <a:chExt cx="6356350" cy="49755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B442C32-FAF0-4F86-80F4-BCF2E271CA16}"/>
                </a:ext>
              </a:extLst>
            </p:cNvPr>
            <p:cNvSpPr/>
            <p:nvPr/>
          </p:nvSpPr>
          <p:spPr>
            <a:xfrm rot="339963">
              <a:off x="5002732" y="2945206"/>
              <a:ext cx="6356350" cy="2865600"/>
            </a:xfrm>
            <a:prstGeom prst="roundRect">
              <a:avLst>
                <a:gd name="adj" fmla="val 10768"/>
              </a:avLst>
            </a:prstGeom>
            <a:solidFill>
              <a:srgbClr val="FAF977"/>
            </a:solidFill>
            <a:ln w="28575">
              <a:solidFill>
                <a:srgbClr val="BEE4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CE62E7-E54E-4B11-8753-AEE1F3911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73" b="94182" l="9864" r="92177">
                          <a14:foregroundMark x1="74490" y1="48727" x2="83333" y2="58545"/>
                          <a14:foregroundMark x1="86974" y1="69455" x2="87075" y2="69818"/>
                          <a14:foregroundMark x1="86772" y1="68727" x2="86974" y2="69455"/>
                          <a14:foregroundMark x1="86671" y1="68364" x2="86772" y2="68727"/>
                          <a14:foregroundMark x1="86468" y1="67636" x2="86671" y2="68364"/>
                          <a14:foregroundMark x1="86165" y1="66545" x2="86468" y2="67636"/>
                          <a14:foregroundMark x1="85963" y1="65818" x2="86165" y2="66545"/>
                          <a14:foregroundMark x1="85559" y1="64364" x2="85963" y2="65818"/>
                          <a14:foregroundMark x1="85356" y1="63636" x2="85559" y2="64364"/>
                          <a14:foregroundMark x1="83333" y1="56364" x2="85356" y2="63636"/>
                          <a14:foregroundMark x1="90066" y1="77455" x2="90136" y2="77818"/>
                          <a14:foregroundMark x1="89926" y1="76727" x2="90066" y2="77455"/>
                          <a14:foregroundMark x1="89856" y1="76364" x2="89926" y2="76727"/>
                          <a14:foregroundMark x1="89716" y1="75636" x2="89856" y2="76364"/>
                          <a14:foregroundMark x1="89646" y1="75273" x2="89716" y2="75636"/>
                          <a14:foregroundMark x1="89506" y1="74545" x2="89646" y2="75273"/>
                          <a14:foregroundMark x1="89436" y1="74182" x2="89506" y2="74545"/>
                          <a14:foregroundMark x1="89366" y1="73818" x2="89436" y2="74182"/>
                          <a14:foregroundMark x1="89226" y1="73091" x2="89366" y2="73818"/>
                          <a14:foregroundMark x1="89085" y1="72364" x2="89226" y2="73091"/>
                          <a14:foregroundMark x1="89015" y1="72000" x2="89085" y2="72364"/>
                          <a14:foregroundMark x1="88945" y1="71636" x2="89015" y2="72000"/>
                          <a14:foregroundMark x1="88875" y1="71273" x2="88945" y2="71636"/>
                          <a14:foregroundMark x1="88805" y1="70909" x2="88875" y2="71273"/>
                          <a14:foregroundMark x1="88665" y1="70182" x2="88805" y2="70909"/>
                          <a14:foregroundMark x1="88595" y1="69818" x2="88665" y2="70182"/>
                          <a14:foregroundMark x1="88525" y1="69455" x2="88595" y2="69818"/>
                          <a14:foregroundMark x1="88385" y1="68727" x2="88525" y2="69455"/>
                          <a14:foregroundMark x1="88315" y1="68364" x2="88385" y2="68727"/>
                          <a14:foregroundMark x1="88175" y1="67636" x2="88315" y2="68364"/>
                          <a14:foregroundMark x1="87965" y1="66545" x2="88175" y2="67636"/>
                          <a14:foregroundMark x1="87825" y1="65818" x2="87965" y2="66545"/>
                          <a14:foregroundMark x1="87755" y1="65455" x2="87825" y2="65818"/>
                          <a14:foregroundMark x1="36148" y1="65455" x2="35714" y2="65818"/>
                          <a14:foregroundMark x1="36584" y1="65091" x2="36148" y2="65455"/>
                          <a14:foregroundMark x1="37019" y1="64727" x2="36584" y2="65091"/>
                          <a14:foregroundMark x1="38324" y1="63636" x2="37019" y2="64727"/>
                          <a14:foregroundMark x1="39194" y1="62909" x2="38324" y2="63636"/>
                          <a14:foregroundMark x1="39629" y1="62545" x2="39194" y2="62909"/>
                          <a14:foregroundMark x1="40499" y1="61818" x2="39629" y2="62545"/>
                          <a14:foregroundMark x1="54422" y1="50182" x2="40499" y2="61818"/>
                          <a14:foregroundMark x1="38057" y1="65455" x2="37415" y2="66182"/>
                          <a14:foregroundMark x1="38379" y1="65091" x2="38057" y2="65455"/>
                          <a14:foregroundMark x1="38700" y1="64727" x2="38379" y2="65091"/>
                          <a14:foregroundMark x1="39664" y1="63636" x2="38700" y2="64727"/>
                          <a14:foregroundMark x1="40306" y1="62909" x2="39664" y2="63636"/>
                          <a14:foregroundMark x1="40628" y1="62545" x2="40306" y2="62909"/>
                          <a14:foregroundMark x1="41270" y1="61818" x2="40628" y2="62545"/>
                          <a14:foregroundMark x1="43197" y1="59636" x2="41270" y2="61818"/>
                          <a14:foregroundMark x1="37075" y1="66182" x2="44218" y2="75273"/>
                          <a14:foregroundMark x1="44218" y1="69818" x2="51020" y2="78909"/>
                          <a14:foregroundMark x1="46259" y1="93091" x2="46259" y2="93091"/>
                          <a14:foregroundMark x1="48299" y1="93818" x2="48299" y2="93818"/>
                          <a14:foregroundMark x1="46599" y1="93818" x2="46599" y2="93818"/>
                          <a14:foregroundMark x1="46259" y1="93455" x2="46259" y2="93455"/>
                          <a14:foregroundMark x1="46599" y1="94182" x2="46599" y2="94182"/>
                          <a14:foregroundMark x1="45918" y1="93455" x2="45918" y2="93455"/>
                          <a14:foregroundMark x1="46599" y1="93455" x2="46599" y2="93455"/>
                          <a14:foregroundMark x1="46259" y1="93455" x2="46599" y2="94182"/>
                          <a14:foregroundMark x1="90816" y1="85455" x2="90816" y2="85455"/>
                          <a14:foregroundMark x1="91156" y1="84727" x2="91156" y2="84727"/>
                          <a14:foregroundMark x1="90816" y1="83273" x2="90816" y2="83273"/>
                          <a14:foregroundMark x1="54422" y1="7636" x2="54422" y2="7636"/>
                          <a14:foregroundMark x1="63265" y1="3273" x2="63265" y2="3273"/>
                          <a14:foregroundMark x1="91156" y1="69091" x2="91156" y2="69091"/>
                          <a14:foregroundMark x1="90816" y1="69818" x2="90816" y2="69818"/>
                          <a14:foregroundMark x1="91437" y1="73818" x2="91497" y2="74182"/>
                          <a14:foregroundMark x1="91317" y1="73091" x2="91437" y2="73818"/>
                          <a14:foregroundMark x1="91136" y1="72000" x2="91317" y2="73091"/>
                          <a14:foregroundMark x1="91016" y1="71273" x2="91136" y2="72000"/>
                          <a14:foregroundMark x1="90956" y1="70909" x2="91016" y2="71273"/>
                          <a14:foregroundMark x1="90836" y1="70182" x2="90956" y2="70909"/>
                          <a14:foregroundMark x1="90776" y1="69818" x2="90836" y2="70182"/>
                          <a14:foregroundMark x1="90596" y1="68727" x2="90776" y2="69818"/>
                          <a14:foregroundMark x1="90536" y1="68364" x2="90596" y2="68727"/>
                          <a14:foregroundMark x1="90476" y1="68000" x2="90536" y2="68364"/>
                          <a14:foregroundMark x1="91078" y1="68364" x2="91156" y2="68727"/>
                          <a14:foregroundMark x1="90921" y1="67636" x2="91078" y2="68364"/>
                          <a14:foregroundMark x1="90685" y1="66545" x2="90921" y2="67636"/>
                          <a14:foregroundMark x1="90528" y1="65818" x2="90685" y2="66545"/>
                          <a14:foregroundMark x1="90214" y1="64364" x2="90528" y2="65818"/>
                          <a14:foregroundMark x1="90136" y1="64000" x2="90214" y2="64364"/>
                          <a14:foregroundMark x1="92120" y1="77818" x2="92177" y2="78545"/>
                          <a14:foregroundMark x1="92007" y1="76364" x2="92120" y2="77818"/>
                          <a14:foregroundMark x1="91950" y1="75636" x2="92007" y2="76364"/>
                          <a14:foregroundMark x1="91865" y1="74545" x2="91950" y2="75636"/>
                          <a14:foregroundMark x1="91837" y1="74182" x2="91865" y2="74545"/>
                          <a14:foregroundMark x1="89796" y1="65818" x2="89796" y2="65818"/>
                          <a14:foregroundMark x1="90136" y1="67273" x2="90136" y2="67273"/>
                          <a14:foregroundMark x1="90136" y1="66182" x2="90136" y2="66182"/>
                          <a14:foregroundMark x1="90136" y1="65818" x2="90136" y2="65818"/>
                          <a14:foregroundMark x1="90816" y1="70545" x2="90816" y2="70545"/>
                          <a14:backgroundMark x1="35714" y1="66182" x2="35714" y2="66182"/>
                          <a14:backgroundMark x1="36395" y1="64727" x2="36395" y2="64727"/>
                          <a14:backgroundMark x1="37755" y1="63636" x2="37755" y2="63636"/>
                          <a14:backgroundMark x1="38095" y1="62545" x2="38095" y2="62545"/>
                          <a14:backgroundMark x1="39116" y1="61818" x2="39116" y2="61818"/>
                          <a14:backgroundMark x1="38435" y1="62545" x2="38435" y2="62545"/>
                          <a14:backgroundMark x1="38776" y1="62545" x2="38776" y2="62545"/>
                          <a14:backgroundMark x1="37415" y1="63636" x2="37415" y2="63636"/>
                          <a14:backgroundMark x1="36395" y1="64727" x2="36395" y2="64727"/>
                          <a14:backgroundMark x1="35714" y1="65455" x2="35714" y2="65455"/>
                          <a14:backgroundMark x1="35034" y1="65091" x2="35034" y2="65091"/>
                          <a14:backgroundMark x1="35714" y1="65455" x2="35714" y2="65455"/>
                          <a14:backgroundMark x1="36395" y1="65455" x2="36395" y2="65455"/>
                          <a14:backgroundMark x1="37075" y1="64727" x2="37075" y2="64727"/>
                          <a14:backgroundMark x1="38435" y1="62909" x2="38435" y2="62909"/>
                          <a14:backgroundMark x1="91497" y1="84364" x2="91497" y2="84364"/>
                          <a14:backgroundMark x1="91156" y1="83273" x2="91156" y2="83273"/>
                          <a14:backgroundMark x1="91156" y1="84364" x2="91156" y2="84364"/>
                          <a14:backgroundMark x1="91156" y1="85455" x2="91156" y2="85455"/>
                          <a14:backgroundMark x1="92177" y1="78909" x2="92177" y2="78909"/>
                          <a14:backgroundMark x1="92177" y1="80000" x2="92177" y2="80000"/>
                          <a14:backgroundMark x1="90816" y1="66545" x2="90816" y2="66545"/>
                          <a14:backgroundMark x1="91156" y1="65818" x2="91156" y2="65818"/>
                          <a14:backgroundMark x1="90816" y1="64364" x2="90816" y2="64364"/>
                          <a14:backgroundMark x1="91497" y1="67636" x2="91497" y2="67636"/>
                          <a14:backgroundMark x1="91497" y1="68364" x2="91497" y2="68364"/>
                          <a14:backgroundMark x1="91837" y1="70909" x2="91837" y2="70909"/>
                          <a14:backgroundMark x1="92177" y1="74182" x2="92177" y2="74182"/>
                          <a14:backgroundMark x1="92857" y1="76364" x2="92857" y2="76364"/>
                          <a14:backgroundMark x1="92857" y1="77818" x2="92857" y2="77818"/>
                          <a14:backgroundMark x1="92857" y1="78909" x2="92857" y2="78909"/>
                          <a14:backgroundMark x1="92517" y1="75636" x2="92517" y2="75636"/>
                          <a14:backgroundMark x1="92517" y1="74545" x2="92517" y2="74545"/>
                          <a14:backgroundMark x1="92177" y1="73091" x2="92177" y2="73091"/>
                          <a14:backgroundMark x1="91837" y1="72000" x2="91837" y2="72000"/>
                          <a14:backgroundMark x1="91497" y1="69818" x2="91497" y2="69818"/>
                          <a14:backgroundMark x1="91156" y1="68727" x2="91156" y2="68727"/>
                          <a14:backgroundMark x1="91156" y1="67636" x2="91156" y2="67636"/>
                          <a14:backgroundMark x1="91156" y1="70182" x2="91156" y2="70182"/>
                          <a14:backgroundMark x1="91156" y1="69818" x2="91156" y2="69818"/>
                          <a14:backgroundMark x1="91497" y1="71273" x2="91497" y2="71273"/>
                          <a14:backgroundMark x1="91497" y1="72000" x2="91497" y2="72000"/>
                          <a14:backgroundMark x1="91837" y1="73091" x2="91837" y2="73091"/>
                          <a14:backgroundMark x1="91837" y1="73818" x2="91837" y2="73818"/>
                          <a14:backgroundMark x1="91837" y1="74545" x2="91837" y2="74545"/>
                          <a14:backgroundMark x1="90476" y1="63636" x2="90476" y2="63636"/>
                          <a14:backgroundMark x1="90476" y1="65818" x2="90476" y2="658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82000" y="835261"/>
              <a:ext cx="2695400" cy="25212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FD7EE3-6D5E-450F-9FA4-C111DF2111B6}"/>
                </a:ext>
              </a:extLst>
            </p:cNvPr>
            <p:cNvSpPr txBox="1"/>
            <p:nvPr/>
          </p:nvSpPr>
          <p:spPr>
            <a:xfrm rot="354283">
              <a:off x="5085198" y="3399931"/>
              <a:ext cx="61914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4000" b="1" i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 TRỐNG TRƯỜNG EM</a:t>
              </a:r>
              <a:endParaRPr lang="vi-VN" sz="4000" b="0" i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 latinLnBrk="0"/>
              <a:r>
                <a:rPr lang="vi-VN" sz="4000" b="0" i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trong những ngày hè trống trường lại buồn?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6415A-FA00-4A60-85EC-460803B5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85800" cy="657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60EAFA-A6DE-4BAC-9FC6-70114E1446EF}"/>
              </a:ext>
            </a:extLst>
          </p:cNvPr>
          <p:cNvSpPr txBox="1"/>
          <p:nvPr/>
        </p:nvSpPr>
        <p:spPr>
          <a:xfrm>
            <a:off x="1016000" y="330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đọc một bài và trả lời câu hỏi: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611A5-321E-4839-B05C-E4238FE8DB80}"/>
              </a:ext>
            </a:extLst>
          </p:cNvPr>
          <p:cNvSpPr txBox="1"/>
          <p:nvPr/>
        </p:nvSpPr>
        <p:spPr>
          <a:xfrm rot="320428">
            <a:off x="3354282" y="3303559"/>
            <a:ext cx="6107214" cy="2554545"/>
          </a:xfrm>
          <a:prstGeom prst="rect">
            <a:avLst/>
          </a:prstGeom>
          <a:solidFill>
            <a:srgbClr val="FAF977"/>
          </a:solidFill>
        </p:spPr>
        <p:txBody>
          <a:bodyPr wrap="square" rtlCol="0">
            <a:spAutoFit/>
          </a:bodyPr>
          <a:lstStyle/>
          <a:p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trường lại buồn trong những ngày hè vì không có các bạn học sinh tới lớp, trống thấy nhớ các bạn.</a:t>
            </a:r>
            <a:endParaRPr lang="en-US" sz="4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4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819400" y="2151727"/>
            <a:ext cx="6201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761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995314" y="1851392"/>
            <a:ext cx="620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68216098-49AA-4FD1-ACF6-ADF5715C85C8}"/>
              </a:ext>
            </a:extLst>
          </p:cNvPr>
          <p:cNvSpPr/>
          <p:nvPr/>
        </p:nvSpPr>
        <p:spPr>
          <a:xfrm>
            <a:off x="2285998" y="3505200"/>
            <a:ext cx="73645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0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ÔN TẬP GIỮA HỌC KÌ 1</a:t>
            </a:r>
            <a:endParaRPr lang="zh-CN" altLang="en-US" sz="60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CC7115AB-9176-410E-BE58-75B6BF9F41D9}"/>
              </a:ext>
            </a:extLst>
          </p:cNvPr>
          <p:cNvSpPr/>
          <p:nvPr/>
        </p:nvSpPr>
        <p:spPr>
          <a:xfrm>
            <a:off x="4820347" y="4953000"/>
            <a:ext cx="2295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Tiết 1 - 2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8" name="28">
            <a:extLst>
              <a:ext uri="{FF2B5EF4-FFF2-40B4-BE49-F238E27FC236}">
                <a16:creationId xmlns:a16="http://schemas.microsoft.com/office/drawing/2014/main" id="{45BE8D9E-0897-40F0-9574-94C27905C7A5}"/>
              </a:ext>
            </a:extLst>
          </p:cNvPr>
          <p:cNvGrpSpPr/>
          <p:nvPr/>
        </p:nvGrpSpPr>
        <p:grpSpPr>
          <a:xfrm>
            <a:off x="76200" y="76200"/>
            <a:ext cx="1924050" cy="715029"/>
            <a:chOff x="3822937" y="2346157"/>
            <a:chExt cx="2485231" cy="872473"/>
          </a:xfrm>
        </p:grpSpPr>
        <p:sp>
          <p:nvSpPr>
            <p:cNvPr id="9" name="25">
              <a:extLst>
                <a:ext uri="{FF2B5EF4-FFF2-40B4-BE49-F238E27FC236}">
                  <a16:creationId xmlns:a16="http://schemas.microsoft.com/office/drawing/2014/main" id="{5E92CAB5-45D7-4ABF-ABED-2FC0FE2AAB94}"/>
                </a:ext>
              </a:extLst>
            </p:cNvPr>
            <p:cNvSpPr/>
            <p:nvPr/>
          </p:nvSpPr>
          <p:spPr>
            <a:xfrm>
              <a:off x="3822937" y="2346157"/>
              <a:ext cx="2362200" cy="76122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1E3E2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26">
              <a:extLst>
                <a:ext uri="{FF2B5EF4-FFF2-40B4-BE49-F238E27FC236}">
                  <a16:creationId xmlns:a16="http://schemas.microsoft.com/office/drawing/2014/main" id="{FF2AD47D-2FA3-49B7-876D-9CC1977B03BC}"/>
                </a:ext>
              </a:extLst>
            </p:cNvPr>
            <p:cNvSpPr txBox="1"/>
            <p:nvPr/>
          </p:nvSpPr>
          <p:spPr>
            <a:xfrm>
              <a:off x="3847543" y="2354873"/>
              <a:ext cx="2460625" cy="8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ln w="28575">
                    <a:solidFill>
                      <a:srgbClr val="5080AB">
                        <a:alpha val="9800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5080AB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TUẦN 9</a:t>
              </a:r>
              <a:endParaRPr lang="zh-CN" altLang="en-US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562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1DAC8-C15A-4C64-9C77-D448F574C56C}"/>
              </a:ext>
            </a:extLst>
          </p:cNvPr>
          <p:cNvSpPr txBox="1"/>
          <p:nvPr/>
        </p:nvSpPr>
        <p:spPr>
          <a:xfrm>
            <a:off x="2819400" y="1752600"/>
            <a:ext cx="6308889" cy="2368730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algn="ctr"/>
            <a:r>
              <a:rPr kumimoji="1" lang="en-US" altLang="zh-CN" sz="88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字魂59号-创粗黑" panose="00000500000000000000" pitchFamily="2" charset="-122"/>
              </a:rPr>
              <a:t>1</a:t>
            </a:r>
          </a:p>
          <a:p>
            <a:pPr algn="ctr"/>
            <a:r>
              <a:rPr kumimoji="1" lang="en-US" altLang="zh-CN" sz="60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TÌM TÊN BÀI ĐỌC</a:t>
            </a:r>
            <a:endParaRPr lang="zh-CN" altLang="en-US" sz="60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80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9F949-633C-4E21-B1CE-2F6B24AD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53936"/>
            <a:ext cx="6331744" cy="60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9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4DAF25-5BBA-4371-B67B-66007EF9ACEE}"/>
              </a:ext>
            </a:extLst>
          </p:cNvPr>
          <p:cNvGrpSpPr/>
          <p:nvPr/>
        </p:nvGrpSpPr>
        <p:grpSpPr>
          <a:xfrm>
            <a:off x="4038600" y="835261"/>
            <a:ext cx="2538798" cy="3116453"/>
            <a:chOff x="1324362" y="1003174"/>
            <a:chExt cx="2538798" cy="311645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7A9651-A020-4124-A31A-5E5C334A7DBC}"/>
                </a:ext>
              </a:extLst>
            </p:cNvPr>
            <p:cNvSpPr/>
            <p:nvPr/>
          </p:nvSpPr>
          <p:spPr>
            <a:xfrm rot="9354886">
              <a:off x="1490701" y="1003174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0622974-8E9E-435A-9EBD-DE695CEFAD17}"/>
                </a:ext>
              </a:extLst>
            </p:cNvPr>
            <p:cNvSpPr txBox="1"/>
            <p:nvPr/>
          </p:nvSpPr>
          <p:spPr>
            <a:xfrm>
              <a:off x="1324362" y="1365901"/>
              <a:ext cx="23243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Kể về cậu bé Quang tự tin nói trước lớp.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1FF220-ED37-4736-84C7-068BB21F155E}"/>
              </a:ext>
            </a:extLst>
          </p:cNvPr>
          <p:cNvGrpSpPr/>
          <p:nvPr/>
        </p:nvGrpSpPr>
        <p:grpSpPr>
          <a:xfrm rot="21333355">
            <a:off x="5600570" y="1523433"/>
            <a:ext cx="3116453" cy="2372459"/>
            <a:chOff x="2871364" y="1562240"/>
            <a:chExt cx="3116453" cy="237245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71A231-5C06-4747-B65F-836445527B94}"/>
                </a:ext>
              </a:extLst>
            </p:cNvPr>
            <p:cNvSpPr/>
            <p:nvPr/>
          </p:nvSpPr>
          <p:spPr>
            <a:xfrm rot="13858802">
              <a:off x="3243361" y="119024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BD237B-CAFF-49FC-9F07-9DD4FF081884}"/>
                </a:ext>
              </a:extLst>
            </p:cNvPr>
            <p:cNvSpPr txBox="1"/>
            <p:nvPr/>
          </p:nvSpPr>
          <p:spPr>
            <a:xfrm rot="266645">
              <a:off x="3942260" y="1725165"/>
              <a:ext cx="19312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Kể về niềm vui của hai anh em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7063A-838B-48A8-B25E-75330B5CD1A3}"/>
              </a:ext>
            </a:extLst>
          </p:cNvPr>
          <p:cNvGrpSpPr/>
          <p:nvPr/>
        </p:nvGrpSpPr>
        <p:grpSpPr>
          <a:xfrm>
            <a:off x="5786897" y="3311407"/>
            <a:ext cx="3116453" cy="2372459"/>
            <a:chOff x="3133901" y="3272960"/>
            <a:chExt cx="3116453" cy="237245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22DE94-CAF4-438D-8AC4-B7BCCE0AD780}"/>
                </a:ext>
              </a:extLst>
            </p:cNvPr>
            <p:cNvSpPr/>
            <p:nvPr/>
          </p:nvSpPr>
          <p:spPr>
            <a:xfrm rot="17879524">
              <a:off x="3505898" y="290096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45B72-742A-49C5-BDC3-D4563C4F801D}"/>
                </a:ext>
              </a:extLst>
            </p:cNvPr>
            <p:cNvSpPr txBox="1"/>
            <p:nvPr/>
          </p:nvSpPr>
          <p:spPr>
            <a:xfrm>
              <a:off x="4419991" y="4494955"/>
              <a:ext cx="1686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Giới thiệu về sách.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DE9B42-7CD6-46CA-9233-7C7018D559E2}"/>
              </a:ext>
            </a:extLst>
          </p:cNvPr>
          <p:cNvGrpSpPr/>
          <p:nvPr/>
        </p:nvGrpSpPr>
        <p:grpSpPr>
          <a:xfrm>
            <a:off x="4575769" y="3688489"/>
            <a:ext cx="2372459" cy="3116453"/>
            <a:chOff x="1895652" y="3748308"/>
            <a:chExt cx="2372459" cy="311645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D00239C-0C55-4103-964A-1C535376EC5A}"/>
                </a:ext>
              </a:extLst>
            </p:cNvPr>
            <p:cNvSpPr/>
            <p:nvPr/>
          </p:nvSpPr>
          <p:spPr>
            <a:xfrm rot="451318">
              <a:off x="1895652" y="3748308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9A7D50-99D2-4535-A8D7-F341B3C19FA0}"/>
                </a:ext>
              </a:extLst>
            </p:cNvPr>
            <p:cNvSpPr txBox="1"/>
            <p:nvPr/>
          </p:nvSpPr>
          <p:spPr>
            <a:xfrm>
              <a:off x="1957088" y="5403311"/>
              <a:ext cx="21388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Kể về ngày khai trường của một bạn học sinh lớp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3B7BDE-A56C-4CA9-BF09-7C476C0C163C}"/>
              </a:ext>
            </a:extLst>
          </p:cNvPr>
          <p:cNvGrpSpPr/>
          <p:nvPr/>
        </p:nvGrpSpPr>
        <p:grpSpPr>
          <a:xfrm>
            <a:off x="2935281" y="2800988"/>
            <a:ext cx="3116453" cy="2372459"/>
            <a:chOff x="304800" y="2951190"/>
            <a:chExt cx="3116453" cy="237245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231362-C68D-4598-BFAC-C511B4EE1BDD}"/>
                </a:ext>
              </a:extLst>
            </p:cNvPr>
            <p:cNvSpPr/>
            <p:nvPr/>
          </p:nvSpPr>
          <p:spPr>
            <a:xfrm rot="4919087">
              <a:off x="676797" y="257919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5D57C-2EE3-49B7-A3AB-545CD42EEBCC}"/>
                </a:ext>
              </a:extLst>
            </p:cNvPr>
            <p:cNvSpPr txBox="1"/>
            <p:nvPr/>
          </p:nvSpPr>
          <p:spPr>
            <a:xfrm>
              <a:off x="306074" y="3598383"/>
              <a:ext cx="17767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Nói về một đồ vật thân thuộc ở trường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F7C2C-6A24-467B-A516-2859C097AE66}"/>
              </a:ext>
            </a:extLst>
          </p:cNvPr>
          <p:cNvGrpSpPr/>
          <p:nvPr/>
        </p:nvGrpSpPr>
        <p:grpSpPr>
          <a:xfrm>
            <a:off x="5635914" y="2109680"/>
            <a:ext cx="1488703" cy="1711001"/>
            <a:chOff x="2903709" y="2090499"/>
            <a:chExt cx="1488703" cy="1711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1C7FBF-E37F-475B-9642-063770750BF6}"/>
                </a:ext>
              </a:extLst>
            </p:cNvPr>
            <p:cNvSpPr/>
            <p:nvPr/>
          </p:nvSpPr>
          <p:spPr>
            <a:xfrm rot="11911529">
              <a:off x="2903709" y="2090499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9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36B88A-0499-4100-A9C8-BA6D8468D0BB}"/>
                </a:ext>
              </a:extLst>
            </p:cNvPr>
            <p:cNvSpPr txBox="1"/>
            <p:nvPr/>
          </p:nvSpPr>
          <p:spPr>
            <a:xfrm>
              <a:off x="2913382" y="2280401"/>
              <a:ext cx="14790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TÔI LÀ HỌC SINH LỚP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3E15E9-57F4-427D-861A-B486FB76DD72}"/>
              </a:ext>
            </a:extLst>
          </p:cNvPr>
          <p:cNvGrpSpPr/>
          <p:nvPr/>
        </p:nvGrpSpPr>
        <p:grpSpPr>
          <a:xfrm>
            <a:off x="6021784" y="3115653"/>
            <a:ext cx="1836735" cy="1302532"/>
            <a:chOff x="3289579" y="3096472"/>
            <a:chExt cx="1836735" cy="130253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ACC180-7659-4839-9A60-F4E17B73BCE9}"/>
                </a:ext>
              </a:extLst>
            </p:cNvPr>
            <p:cNvSpPr/>
            <p:nvPr/>
          </p:nvSpPr>
          <p:spPr>
            <a:xfrm rot="16127908">
              <a:off x="3493814" y="2892237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BCC8D6-8765-4B2B-BF5C-BBD155E92837}"/>
                </a:ext>
              </a:extLst>
            </p:cNvPr>
            <p:cNvSpPr txBox="1"/>
            <p:nvPr/>
          </p:nvSpPr>
          <p:spPr>
            <a:xfrm>
              <a:off x="3540895" y="3351353"/>
              <a:ext cx="158541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NIỀM VUI CỦA BI VÀ BỐNG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1C546B-630A-4CA1-ADCB-2DEDD3F5D508}"/>
              </a:ext>
            </a:extLst>
          </p:cNvPr>
          <p:cNvGrpSpPr/>
          <p:nvPr/>
        </p:nvGrpSpPr>
        <p:grpSpPr>
          <a:xfrm>
            <a:off x="5634643" y="3745794"/>
            <a:ext cx="1302531" cy="1711000"/>
            <a:chOff x="2902438" y="3726613"/>
            <a:chExt cx="1302531" cy="1711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65FF3A-6744-47F8-AF6A-20421E9AEBD3}"/>
                </a:ext>
              </a:extLst>
            </p:cNvPr>
            <p:cNvSpPr/>
            <p:nvPr/>
          </p:nvSpPr>
          <p:spPr>
            <a:xfrm rot="20576058">
              <a:off x="2902438" y="3726613"/>
              <a:ext cx="1302531" cy="1711000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E1E204-4C60-4B58-ACD6-D372520F0841}"/>
                </a:ext>
              </a:extLst>
            </p:cNvPr>
            <p:cNvSpPr txBox="1"/>
            <p:nvPr/>
          </p:nvSpPr>
          <p:spPr>
            <a:xfrm>
              <a:off x="2977228" y="4505527"/>
              <a:ext cx="12250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MỘT GIỜ HỌC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5DDC61-C9B8-4E7B-A86E-360490243E5B}"/>
              </a:ext>
            </a:extLst>
          </p:cNvPr>
          <p:cNvGrpSpPr/>
          <p:nvPr/>
        </p:nvGrpSpPr>
        <p:grpSpPr>
          <a:xfrm>
            <a:off x="4467949" y="3620549"/>
            <a:ext cx="1724067" cy="1473339"/>
            <a:chOff x="1735744" y="3601368"/>
            <a:chExt cx="1724067" cy="14733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303889-D30D-4009-9823-4FC58DD59C47}"/>
                </a:ext>
              </a:extLst>
            </p:cNvPr>
            <p:cNvSpPr/>
            <p:nvPr/>
          </p:nvSpPr>
          <p:spPr>
            <a:xfrm rot="3281214">
              <a:off x="1953045" y="3397133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5C6422-0E9E-4A42-B9C6-6825FAE74C11}"/>
                </a:ext>
              </a:extLst>
            </p:cNvPr>
            <p:cNvSpPr txBox="1"/>
            <p:nvPr/>
          </p:nvSpPr>
          <p:spPr>
            <a:xfrm>
              <a:off x="1735744" y="3812823"/>
              <a:ext cx="136919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CÁI TRỐNG TRƯỜNG EM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FDB5B-FB8D-457A-9FAF-768271F2850F}"/>
              </a:ext>
            </a:extLst>
          </p:cNvPr>
          <p:cNvGrpSpPr/>
          <p:nvPr/>
        </p:nvGrpSpPr>
        <p:grpSpPr>
          <a:xfrm>
            <a:off x="4456734" y="2626268"/>
            <a:ext cx="1724154" cy="1302532"/>
            <a:chOff x="1724529" y="2607087"/>
            <a:chExt cx="1724154" cy="13025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CA9FAA-05BE-4C1F-902D-F1566E51C911}"/>
                </a:ext>
              </a:extLst>
            </p:cNvPr>
            <p:cNvSpPr/>
            <p:nvPr/>
          </p:nvSpPr>
          <p:spPr>
            <a:xfrm rot="7557732">
              <a:off x="1941917" y="2402852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504FC0-F082-4A08-BA0C-32D4EA13710C}"/>
                </a:ext>
              </a:extLst>
            </p:cNvPr>
            <p:cNvSpPr txBox="1"/>
            <p:nvPr/>
          </p:nvSpPr>
          <p:spPr>
            <a:xfrm>
              <a:off x="1724529" y="2673812"/>
              <a:ext cx="13429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CUỐN SÁCH CỦA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12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4DAF25-5BBA-4371-B67B-66007EF9ACEE}"/>
              </a:ext>
            </a:extLst>
          </p:cNvPr>
          <p:cNvGrpSpPr/>
          <p:nvPr/>
        </p:nvGrpSpPr>
        <p:grpSpPr>
          <a:xfrm>
            <a:off x="1688450" y="835261"/>
            <a:ext cx="2538798" cy="3116453"/>
            <a:chOff x="1324362" y="1003174"/>
            <a:chExt cx="2538798" cy="311645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7A9651-A020-4124-A31A-5E5C334A7DBC}"/>
                </a:ext>
              </a:extLst>
            </p:cNvPr>
            <p:cNvSpPr/>
            <p:nvPr/>
          </p:nvSpPr>
          <p:spPr>
            <a:xfrm rot="9354886">
              <a:off x="1490701" y="1003174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0622974-8E9E-435A-9EBD-DE695CEFAD17}"/>
                </a:ext>
              </a:extLst>
            </p:cNvPr>
            <p:cNvSpPr txBox="1"/>
            <p:nvPr/>
          </p:nvSpPr>
          <p:spPr>
            <a:xfrm>
              <a:off x="1324362" y="1365901"/>
              <a:ext cx="23243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Kể về cậu bé Quang tự tin nói trước lớp.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1FF220-ED37-4736-84C7-068BB21F155E}"/>
              </a:ext>
            </a:extLst>
          </p:cNvPr>
          <p:cNvGrpSpPr/>
          <p:nvPr/>
        </p:nvGrpSpPr>
        <p:grpSpPr>
          <a:xfrm rot="21333355">
            <a:off x="3250420" y="1523433"/>
            <a:ext cx="3116453" cy="2372459"/>
            <a:chOff x="2871364" y="1562240"/>
            <a:chExt cx="3116453" cy="237245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71A231-5C06-4747-B65F-836445527B94}"/>
                </a:ext>
              </a:extLst>
            </p:cNvPr>
            <p:cNvSpPr/>
            <p:nvPr/>
          </p:nvSpPr>
          <p:spPr>
            <a:xfrm rot="13858802">
              <a:off x="3243361" y="119024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BD237B-CAFF-49FC-9F07-9DD4FF081884}"/>
                </a:ext>
              </a:extLst>
            </p:cNvPr>
            <p:cNvSpPr txBox="1"/>
            <p:nvPr/>
          </p:nvSpPr>
          <p:spPr>
            <a:xfrm rot="266645">
              <a:off x="3942260" y="1725165"/>
              <a:ext cx="19312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Kể về niềm vui của hai anh em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7063A-838B-48A8-B25E-75330B5CD1A3}"/>
              </a:ext>
            </a:extLst>
          </p:cNvPr>
          <p:cNvGrpSpPr/>
          <p:nvPr/>
        </p:nvGrpSpPr>
        <p:grpSpPr>
          <a:xfrm>
            <a:off x="3436747" y="3311407"/>
            <a:ext cx="3116453" cy="2372459"/>
            <a:chOff x="3133901" y="3272960"/>
            <a:chExt cx="3116453" cy="237245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22DE94-CAF4-438D-8AC4-B7BCCE0AD780}"/>
                </a:ext>
              </a:extLst>
            </p:cNvPr>
            <p:cNvSpPr/>
            <p:nvPr/>
          </p:nvSpPr>
          <p:spPr>
            <a:xfrm rot="17879524">
              <a:off x="3505898" y="290096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45B72-742A-49C5-BDC3-D4563C4F801D}"/>
                </a:ext>
              </a:extLst>
            </p:cNvPr>
            <p:cNvSpPr txBox="1"/>
            <p:nvPr/>
          </p:nvSpPr>
          <p:spPr>
            <a:xfrm>
              <a:off x="4419991" y="4494955"/>
              <a:ext cx="1686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Giới thiệu về sách.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DE9B42-7CD6-46CA-9233-7C7018D559E2}"/>
              </a:ext>
            </a:extLst>
          </p:cNvPr>
          <p:cNvGrpSpPr/>
          <p:nvPr/>
        </p:nvGrpSpPr>
        <p:grpSpPr>
          <a:xfrm>
            <a:off x="8051597" y="2773023"/>
            <a:ext cx="2372459" cy="3116453"/>
            <a:chOff x="1895652" y="3748308"/>
            <a:chExt cx="2372459" cy="311645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D00239C-0C55-4103-964A-1C535376EC5A}"/>
                </a:ext>
              </a:extLst>
            </p:cNvPr>
            <p:cNvSpPr/>
            <p:nvPr/>
          </p:nvSpPr>
          <p:spPr>
            <a:xfrm rot="451318">
              <a:off x="1895652" y="3748308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9A7D50-99D2-4535-A8D7-F341B3C19FA0}"/>
                </a:ext>
              </a:extLst>
            </p:cNvPr>
            <p:cNvSpPr txBox="1"/>
            <p:nvPr/>
          </p:nvSpPr>
          <p:spPr>
            <a:xfrm>
              <a:off x="1960098" y="4991736"/>
              <a:ext cx="21388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Kể về ngày khai trường của một bạn học sinh lớp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3B7BDE-A56C-4CA9-BF09-7C476C0C163C}"/>
              </a:ext>
            </a:extLst>
          </p:cNvPr>
          <p:cNvGrpSpPr/>
          <p:nvPr/>
        </p:nvGrpSpPr>
        <p:grpSpPr>
          <a:xfrm>
            <a:off x="585131" y="2800988"/>
            <a:ext cx="3116453" cy="2372459"/>
            <a:chOff x="304800" y="2951190"/>
            <a:chExt cx="3116453" cy="237245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231362-C68D-4598-BFAC-C511B4EE1BDD}"/>
                </a:ext>
              </a:extLst>
            </p:cNvPr>
            <p:cNvSpPr/>
            <p:nvPr/>
          </p:nvSpPr>
          <p:spPr>
            <a:xfrm rot="4919087">
              <a:off x="676797" y="257919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5D57C-2EE3-49B7-A3AB-545CD42EEBCC}"/>
                </a:ext>
              </a:extLst>
            </p:cNvPr>
            <p:cNvSpPr txBox="1"/>
            <p:nvPr/>
          </p:nvSpPr>
          <p:spPr>
            <a:xfrm>
              <a:off x="306074" y="3598383"/>
              <a:ext cx="17767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Nói về một đồ vật thân thuộc ở trường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F7C2C-6A24-467B-A516-2859C097AE66}"/>
              </a:ext>
            </a:extLst>
          </p:cNvPr>
          <p:cNvGrpSpPr/>
          <p:nvPr/>
        </p:nvGrpSpPr>
        <p:grpSpPr>
          <a:xfrm rot="21215224">
            <a:off x="8585979" y="1488746"/>
            <a:ext cx="1488703" cy="1711001"/>
            <a:chOff x="2903709" y="2090499"/>
            <a:chExt cx="1488703" cy="1711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1C7FBF-E37F-475B-9642-063770750BF6}"/>
                </a:ext>
              </a:extLst>
            </p:cNvPr>
            <p:cNvSpPr/>
            <p:nvPr/>
          </p:nvSpPr>
          <p:spPr>
            <a:xfrm rot="11911529">
              <a:off x="2903709" y="2090499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9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36B88A-0499-4100-A9C8-BA6D8468D0BB}"/>
                </a:ext>
              </a:extLst>
            </p:cNvPr>
            <p:cNvSpPr txBox="1"/>
            <p:nvPr/>
          </p:nvSpPr>
          <p:spPr>
            <a:xfrm>
              <a:off x="2913382" y="2280401"/>
              <a:ext cx="14790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TÔI LÀ HỌC SINH LỚP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3E15E9-57F4-427D-861A-B486FB76DD72}"/>
              </a:ext>
            </a:extLst>
          </p:cNvPr>
          <p:cNvGrpSpPr/>
          <p:nvPr/>
        </p:nvGrpSpPr>
        <p:grpSpPr>
          <a:xfrm>
            <a:off x="3671634" y="3115653"/>
            <a:ext cx="1836735" cy="1302532"/>
            <a:chOff x="3289579" y="3096472"/>
            <a:chExt cx="1836735" cy="130253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ACC180-7659-4839-9A60-F4E17B73BCE9}"/>
                </a:ext>
              </a:extLst>
            </p:cNvPr>
            <p:cNvSpPr/>
            <p:nvPr/>
          </p:nvSpPr>
          <p:spPr>
            <a:xfrm rot="16127908">
              <a:off x="3493814" y="2892237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BCC8D6-8765-4B2B-BF5C-BBD155E92837}"/>
                </a:ext>
              </a:extLst>
            </p:cNvPr>
            <p:cNvSpPr txBox="1"/>
            <p:nvPr/>
          </p:nvSpPr>
          <p:spPr>
            <a:xfrm>
              <a:off x="3540895" y="3351353"/>
              <a:ext cx="158541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NIỀM VUI CỦA BI VÀ BỐNG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1C546B-630A-4CA1-ADCB-2DEDD3F5D508}"/>
              </a:ext>
            </a:extLst>
          </p:cNvPr>
          <p:cNvGrpSpPr/>
          <p:nvPr/>
        </p:nvGrpSpPr>
        <p:grpSpPr>
          <a:xfrm>
            <a:off x="3284493" y="3745794"/>
            <a:ext cx="1302531" cy="1711000"/>
            <a:chOff x="2902438" y="3726613"/>
            <a:chExt cx="1302531" cy="1711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65FF3A-6744-47F8-AF6A-20421E9AEBD3}"/>
                </a:ext>
              </a:extLst>
            </p:cNvPr>
            <p:cNvSpPr/>
            <p:nvPr/>
          </p:nvSpPr>
          <p:spPr>
            <a:xfrm rot="20576058">
              <a:off x="2902438" y="3726613"/>
              <a:ext cx="1302531" cy="1711000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E1E204-4C60-4B58-ACD6-D372520F0841}"/>
                </a:ext>
              </a:extLst>
            </p:cNvPr>
            <p:cNvSpPr txBox="1"/>
            <p:nvPr/>
          </p:nvSpPr>
          <p:spPr>
            <a:xfrm>
              <a:off x="2977228" y="4505527"/>
              <a:ext cx="12250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MỘT GIỜ HỌC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5DDC61-C9B8-4E7B-A86E-360490243E5B}"/>
              </a:ext>
            </a:extLst>
          </p:cNvPr>
          <p:cNvGrpSpPr/>
          <p:nvPr/>
        </p:nvGrpSpPr>
        <p:grpSpPr>
          <a:xfrm>
            <a:off x="2117799" y="3620549"/>
            <a:ext cx="1724067" cy="1473339"/>
            <a:chOff x="1735744" y="3601368"/>
            <a:chExt cx="1724067" cy="14733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303889-D30D-4009-9823-4FC58DD59C47}"/>
                </a:ext>
              </a:extLst>
            </p:cNvPr>
            <p:cNvSpPr/>
            <p:nvPr/>
          </p:nvSpPr>
          <p:spPr>
            <a:xfrm rot="3281214">
              <a:off x="1953045" y="3397133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5C6422-0E9E-4A42-B9C6-6825FAE74C11}"/>
                </a:ext>
              </a:extLst>
            </p:cNvPr>
            <p:cNvSpPr txBox="1"/>
            <p:nvPr/>
          </p:nvSpPr>
          <p:spPr>
            <a:xfrm>
              <a:off x="1735744" y="3812823"/>
              <a:ext cx="136919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CÁI TRỐNG TRƯỜNG EM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FDB5B-FB8D-457A-9FAF-768271F2850F}"/>
              </a:ext>
            </a:extLst>
          </p:cNvPr>
          <p:cNvGrpSpPr/>
          <p:nvPr/>
        </p:nvGrpSpPr>
        <p:grpSpPr>
          <a:xfrm>
            <a:off x="2106584" y="2626268"/>
            <a:ext cx="1724154" cy="1302532"/>
            <a:chOff x="1724529" y="2607087"/>
            <a:chExt cx="1724154" cy="13025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CA9FAA-05BE-4C1F-902D-F1566E51C911}"/>
                </a:ext>
              </a:extLst>
            </p:cNvPr>
            <p:cNvSpPr/>
            <p:nvPr/>
          </p:nvSpPr>
          <p:spPr>
            <a:xfrm rot="7557732">
              <a:off x="1941917" y="2402852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504FC0-F082-4A08-BA0C-32D4EA13710C}"/>
                </a:ext>
              </a:extLst>
            </p:cNvPr>
            <p:cNvSpPr txBox="1"/>
            <p:nvPr/>
          </p:nvSpPr>
          <p:spPr>
            <a:xfrm>
              <a:off x="1724529" y="2673812"/>
              <a:ext cx="13429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CUỐN SÁCH CỦA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73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4DAF25-5BBA-4371-B67B-66007EF9ACEE}"/>
              </a:ext>
            </a:extLst>
          </p:cNvPr>
          <p:cNvGrpSpPr/>
          <p:nvPr/>
        </p:nvGrpSpPr>
        <p:grpSpPr>
          <a:xfrm>
            <a:off x="1688450" y="835261"/>
            <a:ext cx="2538798" cy="3116453"/>
            <a:chOff x="1324362" y="1003174"/>
            <a:chExt cx="2538798" cy="311645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7A9651-A020-4124-A31A-5E5C334A7DBC}"/>
                </a:ext>
              </a:extLst>
            </p:cNvPr>
            <p:cNvSpPr/>
            <p:nvPr/>
          </p:nvSpPr>
          <p:spPr>
            <a:xfrm rot="9354886">
              <a:off x="1490701" y="1003174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0622974-8E9E-435A-9EBD-DE695CEFAD17}"/>
                </a:ext>
              </a:extLst>
            </p:cNvPr>
            <p:cNvSpPr txBox="1"/>
            <p:nvPr/>
          </p:nvSpPr>
          <p:spPr>
            <a:xfrm>
              <a:off x="1324362" y="1365901"/>
              <a:ext cx="23243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Kể về cậu bé Quang tự tin nói trước lớp.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1FF220-ED37-4736-84C7-068BB21F155E}"/>
              </a:ext>
            </a:extLst>
          </p:cNvPr>
          <p:cNvGrpSpPr/>
          <p:nvPr/>
        </p:nvGrpSpPr>
        <p:grpSpPr>
          <a:xfrm rot="21333355">
            <a:off x="8363684" y="2741922"/>
            <a:ext cx="2372459" cy="3116453"/>
            <a:chOff x="3243361" y="1190243"/>
            <a:chExt cx="2372459" cy="311645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71A231-5C06-4747-B65F-836445527B94}"/>
                </a:ext>
              </a:extLst>
            </p:cNvPr>
            <p:cNvSpPr/>
            <p:nvPr/>
          </p:nvSpPr>
          <p:spPr>
            <a:xfrm rot="1551536">
              <a:off x="3243361" y="119024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BD237B-CAFF-49FC-9F07-9DD4FF081884}"/>
                </a:ext>
              </a:extLst>
            </p:cNvPr>
            <p:cNvSpPr txBox="1"/>
            <p:nvPr/>
          </p:nvSpPr>
          <p:spPr>
            <a:xfrm rot="266645">
              <a:off x="3295574" y="2397874"/>
              <a:ext cx="19312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Kể về niềm vui của hai anh em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7063A-838B-48A8-B25E-75330B5CD1A3}"/>
              </a:ext>
            </a:extLst>
          </p:cNvPr>
          <p:cNvGrpSpPr/>
          <p:nvPr/>
        </p:nvGrpSpPr>
        <p:grpSpPr>
          <a:xfrm>
            <a:off x="3436747" y="3311407"/>
            <a:ext cx="3116453" cy="2372459"/>
            <a:chOff x="3133901" y="3272960"/>
            <a:chExt cx="3116453" cy="237245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22DE94-CAF4-438D-8AC4-B7BCCE0AD780}"/>
                </a:ext>
              </a:extLst>
            </p:cNvPr>
            <p:cNvSpPr/>
            <p:nvPr/>
          </p:nvSpPr>
          <p:spPr>
            <a:xfrm rot="17879524">
              <a:off x="3505898" y="290096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45B72-742A-49C5-BDC3-D4563C4F801D}"/>
                </a:ext>
              </a:extLst>
            </p:cNvPr>
            <p:cNvSpPr txBox="1"/>
            <p:nvPr/>
          </p:nvSpPr>
          <p:spPr>
            <a:xfrm>
              <a:off x="4419991" y="4494955"/>
              <a:ext cx="1686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Giới thiệu về sách.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3B7BDE-A56C-4CA9-BF09-7C476C0C163C}"/>
              </a:ext>
            </a:extLst>
          </p:cNvPr>
          <p:cNvGrpSpPr/>
          <p:nvPr/>
        </p:nvGrpSpPr>
        <p:grpSpPr>
          <a:xfrm>
            <a:off x="585131" y="2800988"/>
            <a:ext cx="3116453" cy="2372459"/>
            <a:chOff x="304800" y="2951190"/>
            <a:chExt cx="3116453" cy="237245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231362-C68D-4598-BFAC-C511B4EE1BDD}"/>
                </a:ext>
              </a:extLst>
            </p:cNvPr>
            <p:cNvSpPr/>
            <p:nvPr/>
          </p:nvSpPr>
          <p:spPr>
            <a:xfrm rot="4919087">
              <a:off x="676797" y="257919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5D57C-2EE3-49B7-A3AB-545CD42EEBCC}"/>
                </a:ext>
              </a:extLst>
            </p:cNvPr>
            <p:cNvSpPr txBox="1"/>
            <p:nvPr/>
          </p:nvSpPr>
          <p:spPr>
            <a:xfrm>
              <a:off x="306074" y="3598383"/>
              <a:ext cx="17767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Nói về một đồ vật thân thuộc ở trường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1C546B-630A-4CA1-ADCB-2DEDD3F5D508}"/>
              </a:ext>
            </a:extLst>
          </p:cNvPr>
          <p:cNvGrpSpPr/>
          <p:nvPr/>
        </p:nvGrpSpPr>
        <p:grpSpPr>
          <a:xfrm>
            <a:off x="3284493" y="3745794"/>
            <a:ext cx="1302531" cy="1711000"/>
            <a:chOff x="2902438" y="3726613"/>
            <a:chExt cx="1302531" cy="1711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65FF3A-6744-47F8-AF6A-20421E9AEBD3}"/>
                </a:ext>
              </a:extLst>
            </p:cNvPr>
            <p:cNvSpPr/>
            <p:nvPr/>
          </p:nvSpPr>
          <p:spPr>
            <a:xfrm rot="20576058">
              <a:off x="2902438" y="3726613"/>
              <a:ext cx="1302531" cy="1711000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E1E204-4C60-4B58-ACD6-D372520F0841}"/>
                </a:ext>
              </a:extLst>
            </p:cNvPr>
            <p:cNvSpPr txBox="1"/>
            <p:nvPr/>
          </p:nvSpPr>
          <p:spPr>
            <a:xfrm>
              <a:off x="2977228" y="4505527"/>
              <a:ext cx="12250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MỘT GIỜ HỌC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5DDC61-C9B8-4E7B-A86E-360490243E5B}"/>
              </a:ext>
            </a:extLst>
          </p:cNvPr>
          <p:cNvGrpSpPr/>
          <p:nvPr/>
        </p:nvGrpSpPr>
        <p:grpSpPr>
          <a:xfrm>
            <a:off x="2117799" y="3620549"/>
            <a:ext cx="1724067" cy="1473339"/>
            <a:chOff x="1735744" y="3601368"/>
            <a:chExt cx="1724067" cy="14733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303889-D30D-4009-9823-4FC58DD59C47}"/>
                </a:ext>
              </a:extLst>
            </p:cNvPr>
            <p:cNvSpPr/>
            <p:nvPr/>
          </p:nvSpPr>
          <p:spPr>
            <a:xfrm rot="3281214">
              <a:off x="1953045" y="3397133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5C6422-0E9E-4A42-B9C6-6825FAE74C11}"/>
                </a:ext>
              </a:extLst>
            </p:cNvPr>
            <p:cNvSpPr txBox="1"/>
            <p:nvPr/>
          </p:nvSpPr>
          <p:spPr>
            <a:xfrm>
              <a:off x="1735744" y="3812823"/>
              <a:ext cx="136919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CÁI TRỐNG TRƯỜNG EM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FDB5B-FB8D-457A-9FAF-768271F2850F}"/>
              </a:ext>
            </a:extLst>
          </p:cNvPr>
          <p:cNvGrpSpPr/>
          <p:nvPr/>
        </p:nvGrpSpPr>
        <p:grpSpPr>
          <a:xfrm>
            <a:off x="2106584" y="2626268"/>
            <a:ext cx="1724154" cy="1302532"/>
            <a:chOff x="1724529" y="2607087"/>
            <a:chExt cx="1724154" cy="13025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CA9FAA-05BE-4C1F-902D-F1566E51C911}"/>
                </a:ext>
              </a:extLst>
            </p:cNvPr>
            <p:cNvSpPr/>
            <p:nvPr/>
          </p:nvSpPr>
          <p:spPr>
            <a:xfrm rot="7557732">
              <a:off x="1941917" y="2402852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504FC0-F082-4A08-BA0C-32D4EA13710C}"/>
                </a:ext>
              </a:extLst>
            </p:cNvPr>
            <p:cNvSpPr txBox="1"/>
            <p:nvPr/>
          </p:nvSpPr>
          <p:spPr>
            <a:xfrm>
              <a:off x="1724529" y="2673812"/>
              <a:ext cx="13429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CUỐN SÁCH CỦA EM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3E15E9-57F4-427D-861A-B486FB76DD72}"/>
              </a:ext>
            </a:extLst>
          </p:cNvPr>
          <p:cNvGrpSpPr/>
          <p:nvPr/>
        </p:nvGrpSpPr>
        <p:grpSpPr>
          <a:xfrm>
            <a:off x="9082581" y="1650342"/>
            <a:ext cx="1585419" cy="1711001"/>
            <a:chOff x="3420112" y="2892237"/>
            <a:chExt cx="1585419" cy="1711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ACC180-7659-4839-9A60-F4E17B73BCE9}"/>
                </a:ext>
              </a:extLst>
            </p:cNvPr>
            <p:cNvSpPr/>
            <p:nvPr/>
          </p:nvSpPr>
          <p:spPr>
            <a:xfrm rot="12080895">
              <a:off x="3493814" y="2892237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BCC8D6-8765-4B2B-BF5C-BBD155E92837}"/>
                </a:ext>
              </a:extLst>
            </p:cNvPr>
            <p:cNvSpPr txBox="1"/>
            <p:nvPr/>
          </p:nvSpPr>
          <p:spPr>
            <a:xfrm>
              <a:off x="3420112" y="3159068"/>
              <a:ext cx="158541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NIỀM VUI CỦA BI VÀ BỐNG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63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4DAF25-5BBA-4371-B67B-66007EF9ACEE}"/>
              </a:ext>
            </a:extLst>
          </p:cNvPr>
          <p:cNvGrpSpPr/>
          <p:nvPr/>
        </p:nvGrpSpPr>
        <p:grpSpPr>
          <a:xfrm>
            <a:off x="7269060" y="1214120"/>
            <a:ext cx="2515121" cy="3116453"/>
            <a:chOff x="1348039" y="1003174"/>
            <a:chExt cx="2515121" cy="311645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7A9651-A020-4124-A31A-5E5C334A7DBC}"/>
                </a:ext>
              </a:extLst>
            </p:cNvPr>
            <p:cNvSpPr/>
            <p:nvPr/>
          </p:nvSpPr>
          <p:spPr>
            <a:xfrm rot="9354886">
              <a:off x="1490701" y="1003174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0622974-8E9E-435A-9EBD-DE695CEFAD17}"/>
                </a:ext>
              </a:extLst>
            </p:cNvPr>
            <p:cNvSpPr txBox="1"/>
            <p:nvPr/>
          </p:nvSpPr>
          <p:spPr>
            <a:xfrm>
              <a:off x="1348039" y="1642573"/>
              <a:ext cx="23243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Kể về cậu bé Quang tự tin nói trước lớp.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7063A-838B-48A8-B25E-75330B5CD1A3}"/>
              </a:ext>
            </a:extLst>
          </p:cNvPr>
          <p:cNvGrpSpPr/>
          <p:nvPr/>
        </p:nvGrpSpPr>
        <p:grpSpPr>
          <a:xfrm>
            <a:off x="3436747" y="3311407"/>
            <a:ext cx="3116453" cy="2372459"/>
            <a:chOff x="3133901" y="3272960"/>
            <a:chExt cx="3116453" cy="237245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22DE94-CAF4-438D-8AC4-B7BCCE0AD780}"/>
                </a:ext>
              </a:extLst>
            </p:cNvPr>
            <p:cNvSpPr/>
            <p:nvPr/>
          </p:nvSpPr>
          <p:spPr>
            <a:xfrm rot="17879524">
              <a:off x="3505898" y="290096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45B72-742A-49C5-BDC3-D4563C4F801D}"/>
                </a:ext>
              </a:extLst>
            </p:cNvPr>
            <p:cNvSpPr txBox="1"/>
            <p:nvPr/>
          </p:nvSpPr>
          <p:spPr>
            <a:xfrm>
              <a:off x="4244620" y="4233367"/>
              <a:ext cx="1686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Giới thiệu về sách.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3B7BDE-A56C-4CA9-BF09-7C476C0C163C}"/>
              </a:ext>
            </a:extLst>
          </p:cNvPr>
          <p:cNvGrpSpPr/>
          <p:nvPr/>
        </p:nvGrpSpPr>
        <p:grpSpPr>
          <a:xfrm>
            <a:off x="585131" y="2800988"/>
            <a:ext cx="3116453" cy="2372459"/>
            <a:chOff x="304800" y="2951190"/>
            <a:chExt cx="3116453" cy="237245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231362-C68D-4598-BFAC-C511B4EE1BDD}"/>
                </a:ext>
              </a:extLst>
            </p:cNvPr>
            <p:cNvSpPr/>
            <p:nvPr/>
          </p:nvSpPr>
          <p:spPr>
            <a:xfrm rot="4919087">
              <a:off x="676797" y="257919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5D57C-2EE3-49B7-A3AB-545CD42EEBCC}"/>
                </a:ext>
              </a:extLst>
            </p:cNvPr>
            <p:cNvSpPr txBox="1"/>
            <p:nvPr/>
          </p:nvSpPr>
          <p:spPr>
            <a:xfrm>
              <a:off x="306074" y="3598383"/>
              <a:ext cx="17767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Nói về một đồ vật thân thuộc ở trường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1C546B-630A-4CA1-ADCB-2DEDD3F5D508}"/>
              </a:ext>
            </a:extLst>
          </p:cNvPr>
          <p:cNvGrpSpPr/>
          <p:nvPr/>
        </p:nvGrpSpPr>
        <p:grpSpPr>
          <a:xfrm>
            <a:off x="9081569" y="3315956"/>
            <a:ext cx="1302531" cy="1711000"/>
            <a:chOff x="2902438" y="3726613"/>
            <a:chExt cx="1302531" cy="1711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65FF3A-6744-47F8-AF6A-20421E9AEBD3}"/>
                </a:ext>
              </a:extLst>
            </p:cNvPr>
            <p:cNvSpPr/>
            <p:nvPr/>
          </p:nvSpPr>
          <p:spPr>
            <a:xfrm rot="20132177">
              <a:off x="2902438" y="3726613"/>
              <a:ext cx="1302531" cy="1711000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E1E204-4C60-4B58-ACD6-D372520F0841}"/>
                </a:ext>
              </a:extLst>
            </p:cNvPr>
            <p:cNvSpPr txBox="1"/>
            <p:nvPr/>
          </p:nvSpPr>
          <p:spPr>
            <a:xfrm>
              <a:off x="2977228" y="4505527"/>
              <a:ext cx="12250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MỘT GIỜ HỌC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5DDC61-C9B8-4E7B-A86E-360490243E5B}"/>
              </a:ext>
            </a:extLst>
          </p:cNvPr>
          <p:cNvGrpSpPr/>
          <p:nvPr/>
        </p:nvGrpSpPr>
        <p:grpSpPr>
          <a:xfrm>
            <a:off x="2117799" y="3620549"/>
            <a:ext cx="1724067" cy="1473339"/>
            <a:chOff x="1735744" y="3601368"/>
            <a:chExt cx="1724067" cy="14733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303889-D30D-4009-9823-4FC58DD59C47}"/>
                </a:ext>
              </a:extLst>
            </p:cNvPr>
            <p:cNvSpPr/>
            <p:nvPr/>
          </p:nvSpPr>
          <p:spPr>
            <a:xfrm rot="3281214">
              <a:off x="1953045" y="3397133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5C6422-0E9E-4A42-B9C6-6825FAE74C11}"/>
                </a:ext>
              </a:extLst>
            </p:cNvPr>
            <p:cNvSpPr txBox="1"/>
            <p:nvPr/>
          </p:nvSpPr>
          <p:spPr>
            <a:xfrm>
              <a:off x="1735744" y="3812823"/>
              <a:ext cx="136919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CÁI TRỐNG TRƯỜNG EM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FDB5B-FB8D-457A-9FAF-768271F2850F}"/>
              </a:ext>
            </a:extLst>
          </p:cNvPr>
          <p:cNvGrpSpPr/>
          <p:nvPr/>
        </p:nvGrpSpPr>
        <p:grpSpPr>
          <a:xfrm>
            <a:off x="2106584" y="2626268"/>
            <a:ext cx="1724154" cy="1302532"/>
            <a:chOff x="1724529" y="2607087"/>
            <a:chExt cx="1724154" cy="13025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CA9FAA-05BE-4C1F-902D-F1566E51C911}"/>
                </a:ext>
              </a:extLst>
            </p:cNvPr>
            <p:cNvSpPr/>
            <p:nvPr/>
          </p:nvSpPr>
          <p:spPr>
            <a:xfrm rot="7557732">
              <a:off x="1941917" y="2402852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504FC0-F082-4A08-BA0C-32D4EA13710C}"/>
                </a:ext>
              </a:extLst>
            </p:cNvPr>
            <p:cNvSpPr txBox="1"/>
            <p:nvPr/>
          </p:nvSpPr>
          <p:spPr>
            <a:xfrm>
              <a:off x="1724529" y="2673812"/>
              <a:ext cx="13429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CUỐN SÁCH CỦA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428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7063A-838B-48A8-B25E-75330B5CD1A3}"/>
              </a:ext>
            </a:extLst>
          </p:cNvPr>
          <p:cNvGrpSpPr/>
          <p:nvPr/>
        </p:nvGrpSpPr>
        <p:grpSpPr>
          <a:xfrm>
            <a:off x="7875819" y="2438398"/>
            <a:ext cx="3116453" cy="2372459"/>
            <a:chOff x="3133901" y="3272960"/>
            <a:chExt cx="3116453" cy="237245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22DE94-CAF4-438D-8AC4-B7BCCE0AD780}"/>
                </a:ext>
              </a:extLst>
            </p:cNvPr>
            <p:cNvSpPr/>
            <p:nvPr/>
          </p:nvSpPr>
          <p:spPr>
            <a:xfrm rot="17879524">
              <a:off x="3505898" y="290096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45B72-742A-49C5-BDC3-D4563C4F801D}"/>
                </a:ext>
              </a:extLst>
            </p:cNvPr>
            <p:cNvSpPr txBox="1"/>
            <p:nvPr/>
          </p:nvSpPr>
          <p:spPr>
            <a:xfrm>
              <a:off x="4244620" y="4233367"/>
              <a:ext cx="1686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Giới thiệu về sách.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3B7BDE-A56C-4CA9-BF09-7C476C0C163C}"/>
              </a:ext>
            </a:extLst>
          </p:cNvPr>
          <p:cNvGrpSpPr/>
          <p:nvPr/>
        </p:nvGrpSpPr>
        <p:grpSpPr>
          <a:xfrm>
            <a:off x="1057232" y="2359192"/>
            <a:ext cx="3116453" cy="2372459"/>
            <a:chOff x="304800" y="2951190"/>
            <a:chExt cx="3116453" cy="237245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231362-C68D-4598-BFAC-C511B4EE1BDD}"/>
                </a:ext>
              </a:extLst>
            </p:cNvPr>
            <p:cNvSpPr/>
            <p:nvPr/>
          </p:nvSpPr>
          <p:spPr>
            <a:xfrm rot="4919087">
              <a:off x="676797" y="2579193"/>
              <a:ext cx="2372459" cy="3116453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FC1F8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55D57C-2EE3-49B7-A3AB-545CD42EEBCC}"/>
                </a:ext>
              </a:extLst>
            </p:cNvPr>
            <p:cNvSpPr txBox="1"/>
            <p:nvPr/>
          </p:nvSpPr>
          <p:spPr>
            <a:xfrm>
              <a:off x="558162" y="3471212"/>
              <a:ext cx="17767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Nói về một đồ vật thân thuộc ở trường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4CD87C-499A-4305-93D4-7BC3C99E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7800"/>
            <a:ext cx="685800" cy="657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0DED3-E90F-4741-9205-CF76E08590EC}"/>
              </a:ext>
            </a:extLst>
          </p:cNvPr>
          <p:cNvSpPr txBox="1"/>
          <p:nvPr/>
        </p:nvSpPr>
        <p:spPr>
          <a:xfrm>
            <a:off x="965200" y="203200"/>
            <a:ext cx="1102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>
                <a:solidFill>
                  <a:srgbClr val="157F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tên bài đọc tương ứng với nội dung của bài</a:t>
            </a:r>
            <a:endParaRPr lang="vi-VN" sz="4000" b="1" dirty="0">
              <a:solidFill>
                <a:srgbClr val="157F9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5DDC61-C9B8-4E7B-A86E-360490243E5B}"/>
              </a:ext>
            </a:extLst>
          </p:cNvPr>
          <p:cNvGrpSpPr/>
          <p:nvPr/>
        </p:nvGrpSpPr>
        <p:grpSpPr>
          <a:xfrm>
            <a:off x="3695982" y="2950503"/>
            <a:ext cx="1761746" cy="1302532"/>
            <a:chOff x="1748810" y="3601368"/>
            <a:chExt cx="1761746" cy="130253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303889-D30D-4009-9823-4FC58DD59C47}"/>
                </a:ext>
              </a:extLst>
            </p:cNvPr>
            <p:cNvSpPr/>
            <p:nvPr/>
          </p:nvSpPr>
          <p:spPr>
            <a:xfrm rot="15698674">
              <a:off x="1953045" y="3397133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5C6422-0E9E-4A42-B9C6-6825FAE74C11}"/>
                </a:ext>
              </a:extLst>
            </p:cNvPr>
            <p:cNvSpPr txBox="1"/>
            <p:nvPr/>
          </p:nvSpPr>
          <p:spPr>
            <a:xfrm>
              <a:off x="2141361" y="3607425"/>
              <a:ext cx="136919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CÁI TRỐNG TRƯỜNG EM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FDB5B-FB8D-457A-9FAF-768271F2850F}"/>
              </a:ext>
            </a:extLst>
          </p:cNvPr>
          <p:cNvGrpSpPr/>
          <p:nvPr/>
        </p:nvGrpSpPr>
        <p:grpSpPr>
          <a:xfrm>
            <a:off x="6961516" y="1807719"/>
            <a:ext cx="1724154" cy="1302532"/>
            <a:chOff x="1724529" y="2607087"/>
            <a:chExt cx="1724154" cy="13025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CA9FAA-05BE-4C1F-902D-F1566E51C911}"/>
                </a:ext>
              </a:extLst>
            </p:cNvPr>
            <p:cNvSpPr/>
            <p:nvPr/>
          </p:nvSpPr>
          <p:spPr>
            <a:xfrm rot="7060671">
              <a:off x="1941917" y="2402852"/>
              <a:ext cx="1302532" cy="1711001"/>
            </a:xfrm>
            <a:custGeom>
              <a:avLst/>
              <a:gdLst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179420 w 1447833"/>
                <a:gd name="connsiteY3" fmla="*/ 968449 h 2164710"/>
                <a:gd name="connsiteX4" fmla="*/ 719462 w 1447833"/>
                <a:gd name="connsiteY4" fmla="*/ 0 h 2164710"/>
                <a:gd name="connsiteX5" fmla="*/ 1243094 w 1447833"/>
                <a:gd name="connsiteY5" fmla="*/ 939021 h 2164710"/>
                <a:gd name="connsiteX6" fmla="*/ 1260587 w 1447833"/>
                <a:gd name="connsiteY6" fmla="*/ 954978 h 2164710"/>
                <a:gd name="connsiteX7" fmla="*/ 1446923 w 1447833"/>
                <a:gd name="connsiteY7" fmla="*/ 1476754 h 2164710"/>
                <a:gd name="connsiteX8" fmla="*/ 687956 w 1447833"/>
                <a:gd name="connsiteY8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43094 w 1447833"/>
                <a:gd name="connsiteY4" fmla="*/ 93902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57355 w 1447833"/>
                <a:gd name="connsiteY4" fmla="*/ 907941 h 2164710"/>
                <a:gd name="connsiteX5" fmla="*/ 1260587 w 1447833"/>
                <a:gd name="connsiteY5" fmla="*/ 954978 h 2164710"/>
                <a:gd name="connsiteX6" fmla="*/ 1446923 w 1447833"/>
                <a:gd name="connsiteY6" fmla="*/ 1476754 h 2164710"/>
                <a:gd name="connsiteX7" fmla="*/ 687956 w 1447833"/>
                <a:gd name="connsiteY7" fmla="*/ 2163800 h 2164710"/>
                <a:gd name="connsiteX0" fmla="*/ 687956 w 1447833"/>
                <a:gd name="connsiteY0" fmla="*/ 2163800 h 2164710"/>
                <a:gd name="connsiteX1" fmla="*/ 910 w 1447833"/>
                <a:gd name="connsiteY1" fmla="*/ 1404833 h 2164710"/>
                <a:gd name="connsiteX2" fmla="*/ 144494 w 1447833"/>
                <a:gd name="connsiteY2" fmla="*/ 1006735 h 2164710"/>
                <a:gd name="connsiteX3" fmla="*/ 719462 w 1447833"/>
                <a:gd name="connsiteY3" fmla="*/ 0 h 2164710"/>
                <a:gd name="connsiteX4" fmla="*/ 1260587 w 1447833"/>
                <a:gd name="connsiteY4" fmla="*/ 954978 h 2164710"/>
                <a:gd name="connsiteX5" fmla="*/ 1446923 w 1447833"/>
                <a:gd name="connsiteY5" fmla="*/ 1476754 h 2164710"/>
                <a:gd name="connsiteX6" fmla="*/ 687956 w 1447833"/>
                <a:gd name="connsiteY6" fmla="*/ 2163800 h 2164710"/>
                <a:gd name="connsiteX0" fmla="*/ 687956 w 1447845"/>
                <a:gd name="connsiteY0" fmla="*/ 2163800 h 2164710"/>
                <a:gd name="connsiteX1" fmla="*/ 910 w 1447845"/>
                <a:gd name="connsiteY1" fmla="*/ 1404833 h 2164710"/>
                <a:gd name="connsiteX2" fmla="*/ 144494 w 1447845"/>
                <a:gd name="connsiteY2" fmla="*/ 1006735 h 2164710"/>
                <a:gd name="connsiteX3" fmla="*/ 719462 w 1447845"/>
                <a:gd name="connsiteY3" fmla="*/ 0 h 2164710"/>
                <a:gd name="connsiteX4" fmla="*/ 1261691 w 1447845"/>
                <a:gd name="connsiteY4" fmla="*/ 932780 h 2164710"/>
                <a:gd name="connsiteX5" fmla="*/ 1446923 w 1447845"/>
                <a:gd name="connsiteY5" fmla="*/ 1476754 h 2164710"/>
                <a:gd name="connsiteX6" fmla="*/ 687956 w 1447845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74"/>
                <a:gd name="connsiteY0" fmla="*/ 2163800 h 2164710"/>
                <a:gd name="connsiteX1" fmla="*/ 910 w 1447574"/>
                <a:gd name="connsiteY1" fmla="*/ 1404833 h 2164710"/>
                <a:gd name="connsiteX2" fmla="*/ 144494 w 1447574"/>
                <a:gd name="connsiteY2" fmla="*/ 1006735 h 2164710"/>
                <a:gd name="connsiteX3" fmla="*/ 719462 w 1447574"/>
                <a:gd name="connsiteY3" fmla="*/ 0 h 2164710"/>
                <a:gd name="connsiteX4" fmla="*/ 1261691 w 1447574"/>
                <a:gd name="connsiteY4" fmla="*/ 932780 h 2164710"/>
                <a:gd name="connsiteX5" fmla="*/ 1446923 w 1447574"/>
                <a:gd name="connsiteY5" fmla="*/ 1476754 h 2164710"/>
                <a:gd name="connsiteX6" fmla="*/ 687956 w 1447574"/>
                <a:gd name="connsiteY6" fmla="*/ 2163800 h 2164710"/>
                <a:gd name="connsiteX0" fmla="*/ 687956 w 1447510"/>
                <a:gd name="connsiteY0" fmla="*/ 2163800 h 2164710"/>
                <a:gd name="connsiteX1" fmla="*/ 910 w 1447510"/>
                <a:gd name="connsiteY1" fmla="*/ 1404833 h 2164710"/>
                <a:gd name="connsiteX2" fmla="*/ 144494 w 1447510"/>
                <a:gd name="connsiteY2" fmla="*/ 1006735 h 2164710"/>
                <a:gd name="connsiteX3" fmla="*/ 719462 w 1447510"/>
                <a:gd name="connsiteY3" fmla="*/ 0 h 2164710"/>
                <a:gd name="connsiteX4" fmla="*/ 1261691 w 1447510"/>
                <a:gd name="connsiteY4" fmla="*/ 932780 h 2164710"/>
                <a:gd name="connsiteX5" fmla="*/ 1446923 w 1447510"/>
                <a:gd name="connsiteY5" fmla="*/ 1476754 h 2164710"/>
                <a:gd name="connsiteX6" fmla="*/ 687956 w 1447510"/>
                <a:gd name="connsiteY6" fmla="*/ 2163800 h 216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10" h="2164710">
                  <a:moveTo>
                    <a:pt x="687956" y="2163800"/>
                  </a:moveTo>
                  <a:cubicBezTo>
                    <a:pt x="288651" y="2143939"/>
                    <a:pt x="-18950" y="1804139"/>
                    <a:pt x="910" y="1404833"/>
                  </a:cubicBezTo>
                  <a:cubicBezTo>
                    <a:pt x="8358" y="1255094"/>
                    <a:pt x="66035" y="1140763"/>
                    <a:pt x="144494" y="1006735"/>
                  </a:cubicBezTo>
                  <a:lnTo>
                    <a:pt x="719462" y="0"/>
                  </a:lnTo>
                  <a:lnTo>
                    <a:pt x="1261691" y="932780"/>
                  </a:lnTo>
                  <a:cubicBezTo>
                    <a:pt x="1338613" y="1064589"/>
                    <a:pt x="1456853" y="1277101"/>
                    <a:pt x="1446923" y="1476754"/>
                  </a:cubicBezTo>
                  <a:cubicBezTo>
                    <a:pt x="1427062" y="1876059"/>
                    <a:pt x="1087261" y="2183660"/>
                    <a:pt x="687956" y="2163800"/>
                  </a:cubicBezTo>
                  <a:close/>
                </a:path>
              </a:pathLst>
            </a:custGeom>
            <a:solidFill>
              <a:srgbClr val="FDF44E"/>
            </a:solidFill>
            <a:ln w="19050">
              <a:solidFill>
                <a:srgbClr val="F95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504FC0-F082-4A08-BA0C-32D4EA13710C}"/>
                </a:ext>
              </a:extLst>
            </p:cNvPr>
            <p:cNvSpPr txBox="1"/>
            <p:nvPr/>
          </p:nvSpPr>
          <p:spPr>
            <a:xfrm>
              <a:off x="1724529" y="2673812"/>
              <a:ext cx="13429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CUỐN SÁCH CỦA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682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</TotalTime>
  <Words>1326</Words>
  <Application>Microsoft Office PowerPoint</Application>
  <PresentationFormat>Widescreen</PresentationFormat>
  <Paragraphs>117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Circle</vt:lpstr>
      <vt:lpstr>HP-167</vt:lpstr>
      <vt:lpstr>OpenSans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89</cp:revision>
  <dcterms:created xsi:type="dcterms:W3CDTF">2021-09-27T03:12:31Z</dcterms:created>
  <dcterms:modified xsi:type="dcterms:W3CDTF">2021-10-29T14:01:46Z</dcterms:modified>
  <cp:category>9Slide.vn</cp:category>
</cp:coreProperties>
</file>