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403" r:id="rId2"/>
    <p:sldId id="257" r:id="rId3"/>
    <p:sldId id="275" r:id="rId4"/>
    <p:sldId id="258" r:id="rId5"/>
    <p:sldId id="262" r:id="rId6"/>
    <p:sldId id="400" r:id="rId7"/>
    <p:sldId id="392" r:id="rId8"/>
    <p:sldId id="393" r:id="rId9"/>
    <p:sldId id="399" r:id="rId10"/>
    <p:sldId id="266" r:id="rId11"/>
    <p:sldId id="265" r:id="rId12"/>
    <p:sldId id="401" r:id="rId13"/>
    <p:sldId id="402" r:id="rId14"/>
    <p:sldId id="27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EC975B"/>
    <a:srgbClr val="0CA5D3"/>
    <a:srgbClr val="2A87DD"/>
    <a:srgbClr val="C6EAFA"/>
    <a:srgbClr val="BBDDEC"/>
    <a:srgbClr val="5A5A5A"/>
    <a:srgbClr val="217DD1"/>
    <a:srgbClr val="0DB8EC"/>
    <a:srgbClr val="E984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 autoAdjust="0"/>
    <p:restoredTop sz="90319" autoAdjust="0"/>
  </p:normalViewPr>
  <p:slideViewPr>
    <p:cSldViewPr>
      <p:cViewPr varScale="1">
        <p:scale>
          <a:sx n="66" d="100"/>
          <a:sy n="66" d="100"/>
        </p:scale>
        <p:origin x="48" y="21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A7F20-16E9-4B63-9B15-368F229A0252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7C8029-08E1-4049-A949-0065CB089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749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">
            <a:extLst>
              <a:ext uri="{FF2B5EF4-FFF2-40B4-BE49-F238E27FC236}">
                <a16:creationId xmlns:a16="http://schemas.microsoft.com/office/drawing/2014/main" id="{0596E692-E152-4C07-8023-F92827484586}"/>
              </a:ext>
            </a:extLst>
          </p:cNvPr>
          <p:cNvSpPr/>
          <p:nvPr userDrawn="1"/>
        </p:nvSpPr>
        <p:spPr>
          <a:xfrm flipH="1" flipV="1">
            <a:off x="6095999" y="0"/>
            <a:ext cx="6096000" cy="6858000"/>
          </a:xfrm>
          <a:prstGeom prst="rtTriangle">
            <a:avLst/>
          </a:prstGeom>
          <a:solidFill>
            <a:srgbClr val="C6E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28">
            <a:extLst>
              <a:ext uri="{FF2B5EF4-FFF2-40B4-BE49-F238E27FC236}">
                <a16:creationId xmlns:a16="http://schemas.microsoft.com/office/drawing/2014/main" id="{37A498BF-56CC-4AB3-BCEE-DB40D32FAB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66"/>
          <a:stretch/>
        </p:blipFill>
        <p:spPr>
          <a:xfrm rot="16200000">
            <a:off x="2629199" y="-2629201"/>
            <a:ext cx="6933598" cy="12192000"/>
          </a:xfrm>
          <a:prstGeom prst="rect">
            <a:avLst/>
          </a:prstGeom>
        </p:spPr>
      </p:pic>
      <p:sp>
        <p:nvSpPr>
          <p:cNvPr id="9" name="5">
            <a:extLst>
              <a:ext uri="{FF2B5EF4-FFF2-40B4-BE49-F238E27FC236}">
                <a16:creationId xmlns:a16="http://schemas.microsoft.com/office/drawing/2014/main" id="{6BF1453D-3439-49B0-99CF-621B53F6D680}"/>
              </a:ext>
            </a:extLst>
          </p:cNvPr>
          <p:cNvSpPr/>
          <p:nvPr userDrawn="1"/>
        </p:nvSpPr>
        <p:spPr>
          <a:xfrm>
            <a:off x="0" y="4630057"/>
            <a:ext cx="1973943" cy="2242457"/>
          </a:xfrm>
          <a:prstGeom prst="rtTriangle">
            <a:avLst/>
          </a:prstGeom>
          <a:solidFill>
            <a:srgbClr val="0DB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35">
            <a:extLst>
              <a:ext uri="{FF2B5EF4-FFF2-40B4-BE49-F238E27FC236}">
                <a16:creationId xmlns:a16="http://schemas.microsoft.com/office/drawing/2014/main" id="{1F9A0DB2-9DE1-45B0-A1DF-21376FC61D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764313"/>
            <a:ext cx="1973943" cy="1973943"/>
          </a:xfrm>
          <a:prstGeom prst="rect">
            <a:avLst/>
          </a:prstGeom>
          <a:effectLst>
            <a:outerShdw blurRad="165100" dist="50800" dir="2700000" sx="101000" sy="101000" algn="tl" rotWithShape="0">
              <a:prstClr val="black">
                <a:alpha val="20000"/>
              </a:prst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F598AFD-C408-48B6-B969-2541204972F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002" y="4020722"/>
            <a:ext cx="3094512" cy="3094512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A595B854-9799-4511-8535-997274C128BF}"/>
              </a:ext>
            </a:extLst>
          </p:cNvPr>
          <p:cNvGrpSpPr/>
          <p:nvPr userDrawn="1"/>
        </p:nvGrpSpPr>
        <p:grpSpPr>
          <a:xfrm>
            <a:off x="-1" y="-4689"/>
            <a:ext cx="12191999" cy="2083713"/>
            <a:chOff x="-167735" y="-168831"/>
            <a:chExt cx="12527470" cy="2083713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8A67DA1-15D1-436D-AE40-1AB5BDBCB9B6}"/>
                </a:ext>
              </a:extLst>
            </p:cNvPr>
            <p:cNvSpPr/>
            <p:nvPr/>
          </p:nvSpPr>
          <p:spPr>
            <a:xfrm>
              <a:off x="-167734" y="697330"/>
              <a:ext cx="12515669" cy="1217552"/>
            </a:xfrm>
            <a:custGeom>
              <a:avLst/>
              <a:gdLst>
                <a:gd name="connsiteX0" fmla="*/ 0 w 12192000"/>
                <a:gd name="connsiteY0" fmla="*/ 0 h 1374336"/>
                <a:gd name="connsiteX1" fmla="*/ 12192000 w 12192000"/>
                <a:gd name="connsiteY1" fmla="*/ 0 h 1374336"/>
                <a:gd name="connsiteX2" fmla="*/ 12192000 w 12192000"/>
                <a:gd name="connsiteY2" fmla="*/ 620108 h 1374336"/>
                <a:gd name="connsiteX3" fmla="*/ 12124612 w 12192000"/>
                <a:gd name="connsiteY3" fmla="*/ 647712 h 1374336"/>
                <a:gd name="connsiteX4" fmla="*/ 6511447 w 12192000"/>
                <a:gd name="connsiteY4" fmla="*/ 1372940 h 1374336"/>
                <a:gd name="connsiteX5" fmla="*/ 93508 w 12192000"/>
                <a:gd name="connsiteY5" fmla="*/ 705087 h 1374336"/>
                <a:gd name="connsiteX6" fmla="*/ 0 w 12192000"/>
                <a:gd name="connsiteY6" fmla="*/ 662558 h 1374336"/>
                <a:gd name="connsiteX7" fmla="*/ 0 w 12192000"/>
                <a:gd name="connsiteY7" fmla="*/ 0 h 1374336"/>
                <a:gd name="connsiteX0" fmla="*/ 0 w 12192000"/>
                <a:gd name="connsiteY0" fmla="*/ 0 h 1374336"/>
                <a:gd name="connsiteX1" fmla="*/ 12192000 w 12192000"/>
                <a:gd name="connsiteY1" fmla="*/ 0 h 1374336"/>
                <a:gd name="connsiteX2" fmla="*/ 12192000 w 12192000"/>
                <a:gd name="connsiteY2" fmla="*/ 620108 h 1374336"/>
                <a:gd name="connsiteX3" fmla="*/ 12124612 w 12192000"/>
                <a:gd name="connsiteY3" fmla="*/ 647712 h 1374336"/>
                <a:gd name="connsiteX4" fmla="*/ 6511447 w 12192000"/>
                <a:gd name="connsiteY4" fmla="*/ 1372940 h 1374336"/>
                <a:gd name="connsiteX5" fmla="*/ 93508 w 12192000"/>
                <a:gd name="connsiteY5" fmla="*/ 705087 h 1374336"/>
                <a:gd name="connsiteX6" fmla="*/ 0 w 12192000"/>
                <a:gd name="connsiteY6" fmla="*/ 831234 h 1374336"/>
                <a:gd name="connsiteX7" fmla="*/ 0 w 12192000"/>
                <a:gd name="connsiteY7" fmla="*/ 0 h 1374336"/>
                <a:gd name="connsiteX0" fmla="*/ 0 w 12192000"/>
                <a:gd name="connsiteY0" fmla="*/ 0 h 1394373"/>
                <a:gd name="connsiteX1" fmla="*/ 12192000 w 12192000"/>
                <a:gd name="connsiteY1" fmla="*/ 0 h 1394373"/>
                <a:gd name="connsiteX2" fmla="*/ 12192000 w 12192000"/>
                <a:gd name="connsiteY2" fmla="*/ 620108 h 1394373"/>
                <a:gd name="connsiteX3" fmla="*/ 12124612 w 12192000"/>
                <a:gd name="connsiteY3" fmla="*/ 647712 h 1394373"/>
                <a:gd name="connsiteX4" fmla="*/ 6511447 w 12192000"/>
                <a:gd name="connsiteY4" fmla="*/ 1372940 h 1394373"/>
                <a:gd name="connsiteX5" fmla="*/ 78712 w 12192000"/>
                <a:gd name="connsiteY5" fmla="*/ 856007 h 1394373"/>
                <a:gd name="connsiteX6" fmla="*/ 0 w 12192000"/>
                <a:gd name="connsiteY6" fmla="*/ 831234 h 1394373"/>
                <a:gd name="connsiteX7" fmla="*/ 0 w 12192000"/>
                <a:gd name="connsiteY7" fmla="*/ 0 h 1394373"/>
                <a:gd name="connsiteX0" fmla="*/ 0 w 12192000"/>
                <a:gd name="connsiteY0" fmla="*/ 0 h 1397486"/>
                <a:gd name="connsiteX1" fmla="*/ 12192000 w 12192000"/>
                <a:gd name="connsiteY1" fmla="*/ 0 h 1397486"/>
                <a:gd name="connsiteX2" fmla="*/ 12192000 w 12192000"/>
                <a:gd name="connsiteY2" fmla="*/ 620108 h 1397486"/>
                <a:gd name="connsiteX3" fmla="*/ 12124612 w 12192000"/>
                <a:gd name="connsiteY3" fmla="*/ 647712 h 1397486"/>
                <a:gd name="connsiteX4" fmla="*/ 6511447 w 12192000"/>
                <a:gd name="connsiteY4" fmla="*/ 1372940 h 1397486"/>
                <a:gd name="connsiteX5" fmla="*/ 78712 w 12192000"/>
                <a:gd name="connsiteY5" fmla="*/ 867844 h 1397486"/>
                <a:gd name="connsiteX6" fmla="*/ 0 w 12192000"/>
                <a:gd name="connsiteY6" fmla="*/ 831234 h 1397486"/>
                <a:gd name="connsiteX7" fmla="*/ 0 w 12192000"/>
                <a:gd name="connsiteY7" fmla="*/ 0 h 1397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397486">
                  <a:moveTo>
                    <a:pt x="0" y="0"/>
                  </a:moveTo>
                  <a:lnTo>
                    <a:pt x="12192000" y="0"/>
                  </a:lnTo>
                  <a:lnTo>
                    <a:pt x="12192000" y="620108"/>
                  </a:lnTo>
                  <a:lnTo>
                    <a:pt x="12124612" y="647712"/>
                  </a:lnTo>
                  <a:cubicBezTo>
                    <a:pt x="10803159" y="1153455"/>
                    <a:pt x="8519097" y="1336251"/>
                    <a:pt x="6511447" y="1372940"/>
                  </a:cubicBezTo>
                  <a:cubicBezTo>
                    <a:pt x="4503797" y="1409629"/>
                    <a:pt x="1562822" y="1488887"/>
                    <a:pt x="78712" y="867844"/>
                  </a:cubicBezTo>
                  <a:lnTo>
                    <a:pt x="0" y="831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F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A222551-9021-4524-B5CB-77E88DE3B6A4}"/>
                </a:ext>
              </a:extLst>
            </p:cNvPr>
            <p:cNvSpPr/>
            <p:nvPr/>
          </p:nvSpPr>
          <p:spPr>
            <a:xfrm>
              <a:off x="-167735" y="-164142"/>
              <a:ext cx="12527470" cy="1896199"/>
            </a:xfrm>
            <a:custGeom>
              <a:avLst/>
              <a:gdLst>
                <a:gd name="connsiteX0" fmla="*/ 0 w 12192000"/>
                <a:gd name="connsiteY0" fmla="*/ 0 h 1949207"/>
                <a:gd name="connsiteX1" fmla="*/ 12192000 w 12192000"/>
                <a:gd name="connsiteY1" fmla="*/ 0 h 1949207"/>
                <a:gd name="connsiteX2" fmla="*/ 12192000 w 12192000"/>
                <a:gd name="connsiteY2" fmla="*/ 915908 h 1949207"/>
                <a:gd name="connsiteX3" fmla="*/ 12169516 w 12192000"/>
                <a:gd name="connsiteY3" fmla="*/ 926313 h 1949207"/>
                <a:gd name="connsiteX4" fmla="*/ 6601706 w 12192000"/>
                <a:gd name="connsiteY4" fmla="*/ 1940744 h 1949207"/>
                <a:gd name="connsiteX5" fmla="*/ 119329 w 12192000"/>
                <a:gd name="connsiteY5" fmla="*/ 1149448 h 1949207"/>
                <a:gd name="connsiteX6" fmla="*/ 0 w 12192000"/>
                <a:gd name="connsiteY6" fmla="*/ 1100079 h 1949207"/>
                <a:gd name="connsiteX7" fmla="*/ 0 w 12192000"/>
                <a:gd name="connsiteY7" fmla="*/ 0 h 1949207"/>
                <a:gd name="connsiteX0" fmla="*/ 0 w 12192000"/>
                <a:gd name="connsiteY0" fmla="*/ 0 h 1952301"/>
                <a:gd name="connsiteX1" fmla="*/ 12192000 w 12192000"/>
                <a:gd name="connsiteY1" fmla="*/ 0 h 1952301"/>
                <a:gd name="connsiteX2" fmla="*/ 12192000 w 12192000"/>
                <a:gd name="connsiteY2" fmla="*/ 915908 h 1952301"/>
                <a:gd name="connsiteX3" fmla="*/ 12169516 w 12192000"/>
                <a:gd name="connsiteY3" fmla="*/ 926313 h 1952301"/>
                <a:gd name="connsiteX4" fmla="*/ 6601706 w 12192000"/>
                <a:gd name="connsiteY4" fmla="*/ 1940744 h 1952301"/>
                <a:gd name="connsiteX5" fmla="*/ 199228 w 12192000"/>
                <a:gd name="connsiteY5" fmla="*/ 1291562 h 1952301"/>
                <a:gd name="connsiteX6" fmla="*/ 0 w 12192000"/>
                <a:gd name="connsiteY6" fmla="*/ 1100079 h 1952301"/>
                <a:gd name="connsiteX7" fmla="*/ 0 w 12192000"/>
                <a:gd name="connsiteY7" fmla="*/ 0 h 1952301"/>
                <a:gd name="connsiteX0" fmla="*/ 2959 w 12194959"/>
                <a:gd name="connsiteY0" fmla="*/ 0 h 1952301"/>
                <a:gd name="connsiteX1" fmla="*/ 12194959 w 12194959"/>
                <a:gd name="connsiteY1" fmla="*/ 0 h 1952301"/>
                <a:gd name="connsiteX2" fmla="*/ 12194959 w 12194959"/>
                <a:gd name="connsiteY2" fmla="*/ 915908 h 1952301"/>
                <a:gd name="connsiteX3" fmla="*/ 12172475 w 12194959"/>
                <a:gd name="connsiteY3" fmla="*/ 926313 h 1952301"/>
                <a:gd name="connsiteX4" fmla="*/ 6604665 w 12194959"/>
                <a:gd name="connsiteY4" fmla="*/ 1940744 h 1952301"/>
                <a:gd name="connsiteX5" fmla="*/ 202187 w 12194959"/>
                <a:gd name="connsiteY5" fmla="*/ 1291562 h 1952301"/>
                <a:gd name="connsiteX6" fmla="*/ 0 w 12194959"/>
                <a:gd name="connsiteY6" fmla="*/ 1213191 h 1952301"/>
                <a:gd name="connsiteX7" fmla="*/ 2959 w 12194959"/>
                <a:gd name="connsiteY7" fmla="*/ 0 h 1952301"/>
                <a:gd name="connsiteX0" fmla="*/ 2959 w 12194959"/>
                <a:gd name="connsiteY0" fmla="*/ 0 h 1955473"/>
                <a:gd name="connsiteX1" fmla="*/ 12194959 w 12194959"/>
                <a:gd name="connsiteY1" fmla="*/ 0 h 1955473"/>
                <a:gd name="connsiteX2" fmla="*/ 12194959 w 12194959"/>
                <a:gd name="connsiteY2" fmla="*/ 915908 h 1955473"/>
                <a:gd name="connsiteX3" fmla="*/ 12172475 w 12194959"/>
                <a:gd name="connsiteY3" fmla="*/ 926313 h 1955473"/>
                <a:gd name="connsiteX4" fmla="*/ 6604665 w 12194959"/>
                <a:gd name="connsiteY4" fmla="*/ 1940744 h 1955473"/>
                <a:gd name="connsiteX5" fmla="*/ 197592 w 12194959"/>
                <a:gd name="connsiteY5" fmla="*/ 1323086 h 1955473"/>
                <a:gd name="connsiteX6" fmla="*/ 0 w 12194959"/>
                <a:gd name="connsiteY6" fmla="*/ 1213191 h 1955473"/>
                <a:gd name="connsiteX7" fmla="*/ 2959 w 12194959"/>
                <a:gd name="connsiteY7" fmla="*/ 0 h 1955473"/>
                <a:gd name="connsiteX0" fmla="*/ 7554 w 12199554"/>
                <a:gd name="connsiteY0" fmla="*/ 0 h 1955473"/>
                <a:gd name="connsiteX1" fmla="*/ 12199554 w 12199554"/>
                <a:gd name="connsiteY1" fmla="*/ 0 h 1955473"/>
                <a:gd name="connsiteX2" fmla="*/ 12199554 w 12199554"/>
                <a:gd name="connsiteY2" fmla="*/ 915908 h 1955473"/>
                <a:gd name="connsiteX3" fmla="*/ 12177070 w 12199554"/>
                <a:gd name="connsiteY3" fmla="*/ 926313 h 1955473"/>
                <a:gd name="connsiteX4" fmla="*/ 6609260 w 12199554"/>
                <a:gd name="connsiteY4" fmla="*/ 1940744 h 1955473"/>
                <a:gd name="connsiteX5" fmla="*/ 202187 w 12199554"/>
                <a:gd name="connsiteY5" fmla="*/ 1323086 h 1955473"/>
                <a:gd name="connsiteX6" fmla="*/ 0 w 12199554"/>
                <a:gd name="connsiteY6" fmla="*/ 1235708 h 1955473"/>
                <a:gd name="connsiteX7" fmla="*/ 7554 w 12199554"/>
                <a:gd name="connsiteY7" fmla="*/ 0 h 1955473"/>
                <a:gd name="connsiteX0" fmla="*/ 7554 w 12199554"/>
                <a:gd name="connsiteY0" fmla="*/ 0 h 1955473"/>
                <a:gd name="connsiteX1" fmla="*/ 12199554 w 12199554"/>
                <a:gd name="connsiteY1" fmla="*/ 0 h 1955473"/>
                <a:gd name="connsiteX2" fmla="*/ 12199554 w 12199554"/>
                <a:gd name="connsiteY2" fmla="*/ 915908 h 1955473"/>
                <a:gd name="connsiteX3" fmla="*/ 12177070 w 12199554"/>
                <a:gd name="connsiteY3" fmla="*/ 926313 h 1955473"/>
                <a:gd name="connsiteX4" fmla="*/ 6609260 w 12199554"/>
                <a:gd name="connsiteY4" fmla="*/ 1940744 h 1955473"/>
                <a:gd name="connsiteX5" fmla="*/ 202187 w 12199554"/>
                <a:gd name="connsiteY5" fmla="*/ 1323086 h 1955473"/>
                <a:gd name="connsiteX6" fmla="*/ 0 w 12199554"/>
                <a:gd name="connsiteY6" fmla="*/ 1235708 h 1955473"/>
                <a:gd name="connsiteX7" fmla="*/ 7554 w 12199554"/>
                <a:gd name="connsiteY7" fmla="*/ 0 h 1955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9554" h="1955473">
                  <a:moveTo>
                    <a:pt x="7554" y="0"/>
                  </a:moveTo>
                  <a:lnTo>
                    <a:pt x="12199554" y="0"/>
                  </a:lnTo>
                  <a:lnTo>
                    <a:pt x="12199554" y="915908"/>
                  </a:lnTo>
                  <a:lnTo>
                    <a:pt x="12177070" y="926313"/>
                  </a:lnTo>
                  <a:cubicBezTo>
                    <a:pt x="10838886" y="1510155"/>
                    <a:pt x="8605074" y="1874615"/>
                    <a:pt x="6609260" y="1940744"/>
                  </a:cubicBezTo>
                  <a:cubicBezTo>
                    <a:pt x="4613446" y="2006873"/>
                    <a:pt x="1596765" y="1858847"/>
                    <a:pt x="202187" y="1323086"/>
                  </a:cubicBezTo>
                  <a:lnTo>
                    <a:pt x="0" y="1235708"/>
                  </a:lnTo>
                  <a:cubicBezTo>
                    <a:pt x="986" y="831311"/>
                    <a:pt x="6568" y="404397"/>
                    <a:pt x="7554" y="0"/>
                  </a:cubicBezTo>
                  <a:close/>
                </a:path>
              </a:pathLst>
            </a:custGeom>
            <a:solidFill>
              <a:srgbClr val="0DB8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40219B9-28B4-40AA-8066-2AF59E734D84}"/>
                </a:ext>
              </a:extLst>
            </p:cNvPr>
            <p:cNvSpPr/>
            <p:nvPr/>
          </p:nvSpPr>
          <p:spPr>
            <a:xfrm>
              <a:off x="-158890" y="-163005"/>
              <a:ext cx="2058068" cy="1239639"/>
            </a:xfrm>
            <a:custGeom>
              <a:avLst/>
              <a:gdLst>
                <a:gd name="connsiteX0" fmla="*/ 0 w 2058068"/>
                <a:gd name="connsiteY0" fmla="*/ 0 h 1239639"/>
                <a:gd name="connsiteX1" fmla="*/ 1987359 w 2058068"/>
                <a:gd name="connsiteY1" fmla="*/ 0 h 1239639"/>
                <a:gd name="connsiteX2" fmla="*/ 2008389 w 2058068"/>
                <a:gd name="connsiteY2" fmla="*/ 47769 h 1239639"/>
                <a:gd name="connsiteX3" fmla="*/ 2058068 w 2058068"/>
                <a:gd name="connsiteY3" fmla="*/ 320957 h 1239639"/>
                <a:gd name="connsiteX4" fmla="*/ 953056 w 2058068"/>
                <a:gd name="connsiteY4" fmla="*/ 1239639 h 1239639"/>
                <a:gd name="connsiteX5" fmla="*/ 36763 w 2058068"/>
                <a:gd name="connsiteY5" fmla="*/ 834601 h 1239639"/>
                <a:gd name="connsiteX6" fmla="*/ 0 w 2058068"/>
                <a:gd name="connsiteY6" fmla="*/ 784291 h 1239639"/>
                <a:gd name="connsiteX7" fmla="*/ 0 w 2058068"/>
                <a:gd name="connsiteY7" fmla="*/ 0 h 1239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58068" h="1239639">
                  <a:moveTo>
                    <a:pt x="0" y="0"/>
                  </a:moveTo>
                  <a:lnTo>
                    <a:pt x="1987359" y="0"/>
                  </a:lnTo>
                  <a:lnTo>
                    <a:pt x="2008389" y="47769"/>
                  </a:lnTo>
                  <a:cubicBezTo>
                    <a:pt x="2040675" y="134069"/>
                    <a:pt x="2058068" y="225824"/>
                    <a:pt x="2058068" y="320957"/>
                  </a:cubicBezTo>
                  <a:cubicBezTo>
                    <a:pt x="2058068" y="828331"/>
                    <a:pt x="1563337" y="1239639"/>
                    <a:pt x="953056" y="1239639"/>
                  </a:cubicBezTo>
                  <a:cubicBezTo>
                    <a:pt x="571630" y="1239639"/>
                    <a:pt x="235341" y="1078972"/>
                    <a:pt x="36763" y="834601"/>
                  </a:cubicBezTo>
                  <a:lnTo>
                    <a:pt x="0" y="7842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C2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EA0DA1C-CE64-4B6C-8A86-8C5D691B3556}"/>
                </a:ext>
              </a:extLst>
            </p:cNvPr>
            <p:cNvSpPr/>
            <p:nvPr/>
          </p:nvSpPr>
          <p:spPr>
            <a:xfrm>
              <a:off x="-164868" y="-168830"/>
              <a:ext cx="1879041" cy="1115986"/>
            </a:xfrm>
            <a:custGeom>
              <a:avLst/>
              <a:gdLst>
                <a:gd name="connsiteX0" fmla="*/ 0 w 2058068"/>
                <a:gd name="connsiteY0" fmla="*/ 0 h 1239639"/>
                <a:gd name="connsiteX1" fmla="*/ 1987359 w 2058068"/>
                <a:gd name="connsiteY1" fmla="*/ 0 h 1239639"/>
                <a:gd name="connsiteX2" fmla="*/ 2008389 w 2058068"/>
                <a:gd name="connsiteY2" fmla="*/ 47769 h 1239639"/>
                <a:gd name="connsiteX3" fmla="*/ 2058068 w 2058068"/>
                <a:gd name="connsiteY3" fmla="*/ 320957 h 1239639"/>
                <a:gd name="connsiteX4" fmla="*/ 953056 w 2058068"/>
                <a:gd name="connsiteY4" fmla="*/ 1239639 h 1239639"/>
                <a:gd name="connsiteX5" fmla="*/ 36763 w 2058068"/>
                <a:gd name="connsiteY5" fmla="*/ 834601 h 1239639"/>
                <a:gd name="connsiteX6" fmla="*/ 0 w 2058068"/>
                <a:gd name="connsiteY6" fmla="*/ 784291 h 1239639"/>
                <a:gd name="connsiteX7" fmla="*/ 0 w 2058068"/>
                <a:gd name="connsiteY7" fmla="*/ 0 h 1239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58068" h="1239639">
                  <a:moveTo>
                    <a:pt x="0" y="0"/>
                  </a:moveTo>
                  <a:lnTo>
                    <a:pt x="1987359" y="0"/>
                  </a:lnTo>
                  <a:lnTo>
                    <a:pt x="2008389" y="47769"/>
                  </a:lnTo>
                  <a:cubicBezTo>
                    <a:pt x="2040675" y="134069"/>
                    <a:pt x="2058068" y="225824"/>
                    <a:pt x="2058068" y="320957"/>
                  </a:cubicBezTo>
                  <a:cubicBezTo>
                    <a:pt x="2058068" y="828331"/>
                    <a:pt x="1563337" y="1239639"/>
                    <a:pt x="953056" y="1239639"/>
                  </a:cubicBezTo>
                  <a:cubicBezTo>
                    <a:pt x="571630" y="1239639"/>
                    <a:pt x="235341" y="1078972"/>
                    <a:pt x="36763" y="834601"/>
                  </a:cubicBezTo>
                  <a:lnTo>
                    <a:pt x="0" y="7842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6E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8E80F0A-2697-4760-8E46-68B5A6469DA7}"/>
                </a:ext>
              </a:extLst>
            </p:cNvPr>
            <p:cNvSpPr/>
            <p:nvPr/>
          </p:nvSpPr>
          <p:spPr>
            <a:xfrm>
              <a:off x="-164869" y="-168831"/>
              <a:ext cx="1738365" cy="1032437"/>
            </a:xfrm>
            <a:custGeom>
              <a:avLst/>
              <a:gdLst>
                <a:gd name="connsiteX0" fmla="*/ 0 w 2058068"/>
                <a:gd name="connsiteY0" fmla="*/ 0 h 1239639"/>
                <a:gd name="connsiteX1" fmla="*/ 1987359 w 2058068"/>
                <a:gd name="connsiteY1" fmla="*/ 0 h 1239639"/>
                <a:gd name="connsiteX2" fmla="*/ 2008389 w 2058068"/>
                <a:gd name="connsiteY2" fmla="*/ 47769 h 1239639"/>
                <a:gd name="connsiteX3" fmla="*/ 2058068 w 2058068"/>
                <a:gd name="connsiteY3" fmla="*/ 320957 h 1239639"/>
                <a:gd name="connsiteX4" fmla="*/ 953056 w 2058068"/>
                <a:gd name="connsiteY4" fmla="*/ 1239639 h 1239639"/>
                <a:gd name="connsiteX5" fmla="*/ 36763 w 2058068"/>
                <a:gd name="connsiteY5" fmla="*/ 834601 h 1239639"/>
                <a:gd name="connsiteX6" fmla="*/ 0 w 2058068"/>
                <a:gd name="connsiteY6" fmla="*/ 784291 h 1239639"/>
                <a:gd name="connsiteX7" fmla="*/ 0 w 2058068"/>
                <a:gd name="connsiteY7" fmla="*/ 0 h 1239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58068" h="1239639">
                  <a:moveTo>
                    <a:pt x="0" y="0"/>
                  </a:moveTo>
                  <a:lnTo>
                    <a:pt x="1987359" y="0"/>
                  </a:lnTo>
                  <a:lnTo>
                    <a:pt x="2008389" y="47769"/>
                  </a:lnTo>
                  <a:cubicBezTo>
                    <a:pt x="2040675" y="134069"/>
                    <a:pt x="2058068" y="225824"/>
                    <a:pt x="2058068" y="320957"/>
                  </a:cubicBezTo>
                  <a:cubicBezTo>
                    <a:pt x="2058068" y="828331"/>
                    <a:pt x="1563337" y="1239639"/>
                    <a:pt x="953056" y="1239639"/>
                  </a:cubicBezTo>
                  <a:cubicBezTo>
                    <a:pt x="571630" y="1239639"/>
                    <a:pt x="235341" y="1078972"/>
                    <a:pt x="36763" y="834601"/>
                  </a:cubicBezTo>
                  <a:lnTo>
                    <a:pt x="0" y="7842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9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13" name="33">
            <a:extLst>
              <a:ext uri="{FF2B5EF4-FFF2-40B4-BE49-F238E27FC236}">
                <a16:creationId xmlns:a16="http://schemas.microsoft.com/office/drawing/2014/main" id="{BC12FADA-BE42-42A7-B411-B4039813F0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2" t="3977" r="14855" b="18518"/>
          <a:stretch/>
        </p:blipFill>
        <p:spPr>
          <a:xfrm>
            <a:off x="9829800" y="373467"/>
            <a:ext cx="1962247" cy="125569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74DCF09-E148-4CD9-BC7A-5B457D975FE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5420" y="-152400"/>
            <a:ext cx="2072820" cy="145707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7692F4E-7B43-4BEE-A522-78888BD786D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45227" y="2446360"/>
            <a:ext cx="10620152" cy="201795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B900909-92B5-4D47-89D2-233E9E15706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026079" y="254490"/>
            <a:ext cx="5688061" cy="149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0311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01FCC3-001B-470C-A1C6-3266706A8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B905-0041-4A10-AA21-03ADCE9B0BB2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06D17A-DFC5-46B6-800A-D696F3BF6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9B2781-9E36-4188-ACD0-69CC92F6D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359A9-9F85-42A5-84C6-738E0778A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616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7CD9B-FEAF-4714-9516-9160C7CBE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0A32C-71B9-4EA5-BFE2-FE35AA951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B29FE3-EFDA-45A8-81F6-4E6A89C1F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AB0342-0A67-45B1-8297-7B6A44EC7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B905-0041-4A10-AA21-03ADCE9B0BB2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FD755B-6A46-4538-9096-BE6F8EBF2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755A61-0325-40AA-97C3-590C0DF9A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359A9-9F85-42A5-84C6-738E0778A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6055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5C2C0-B4A5-4705-951A-4132ABA14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94E237-A743-436B-AE59-8343C551BB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94A37A-8DDE-4CB9-BD92-19F3158AF9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3C84B5-CB2A-4ECE-95E4-0C1D30CC3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B905-0041-4A10-AA21-03ADCE9B0BB2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83687F-6B9E-4BA8-BA97-6D5EC964B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C11825-F802-41D0-8B2A-FF46310C1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359A9-9F85-42A5-84C6-738E0778A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0930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2605F-5BA4-4B3C-B349-405F7A1C2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8DA1BD-9ABC-4E6E-A169-259000CD64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7080C-44D1-431D-A47D-F0714E844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B905-0041-4A10-AA21-03ADCE9B0BB2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5C39B-212D-4A08-912B-633864DC9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E8DB9B-D590-4349-9B4B-77B445CBE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359A9-9F85-42A5-84C6-738E0778A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8878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D80481-E9DC-40E5-990F-A81DD4CAE5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77D49-C543-4910-A82D-91919780FD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326A2A-CF38-480B-BCE5-6B686B74F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B905-0041-4A10-AA21-03ADCE9B0BB2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19EC7-ABF1-4270-8971-F910DFE8A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8E718F-F891-4FB2-9F4F-0890614C9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359A9-9F85-42A5-84C6-738E0778A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0402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">
            <a:extLst>
              <a:ext uri="{FF2B5EF4-FFF2-40B4-BE49-F238E27FC236}">
                <a16:creationId xmlns:a16="http://schemas.microsoft.com/office/drawing/2014/main" id="{0596E692-E152-4C07-8023-F92827484586}"/>
              </a:ext>
            </a:extLst>
          </p:cNvPr>
          <p:cNvSpPr/>
          <p:nvPr userDrawn="1"/>
        </p:nvSpPr>
        <p:spPr>
          <a:xfrm flipH="1" flipV="1">
            <a:off x="6095999" y="0"/>
            <a:ext cx="6096000" cy="6858000"/>
          </a:xfrm>
          <a:prstGeom prst="rtTriangle">
            <a:avLst/>
          </a:prstGeom>
          <a:solidFill>
            <a:srgbClr val="D3EF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28">
            <a:extLst>
              <a:ext uri="{FF2B5EF4-FFF2-40B4-BE49-F238E27FC236}">
                <a16:creationId xmlns:a16="http://schemas.microsoft.com/office/drawing/2014/main" id="{37A498BF-56CC-4AB3-BCEE-DB40D32FAB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66"/>
          <a:stretch/>
        </p:blipFill>
        <p:spPr>
          <a:xfrm rot="16200000">
            <a:off x="2629200" y="-2628599"/>
            <a:ext cx="6933598" cy="12192000"/>
          </a:xfrm>
          <a:prstGeom prst="rect">
            <a:avLst/>
          </a:prstGeom>
        </p:spPr>
      </p:pic>
      <p:sp>
        <p:nvSpPr>
          <p:cNvPr id="9" name="5">
            <a:extLst>
              <a:ext uri="{FF2B5EF4-FFF2-40B4-BE49-F238E27FC236}">
                <a16:creationId xmlns:a16="http://schemas.microsoft.com/office/drawing/2014/main" id="{6BF1453D-3439-49B0-99CF-621B53F6D680}"/>
              </a:ext>
            </a:extLst>
          </p:cNvPr>
          <p:cNvSpPr/>
          <p:nvPr userDrawn="1"/>
        </p:nvSpPr>
        <p:spPr>
          <a:xfrm>
            <a:off x="0" y="4630057"/>
            <a:ext cx="1973943" cy="2242457"/>
          </a:xfrm>
          <a:prstGeom prst="rtTriangle">
            <a:avLst/>
          </a:prstGeom>
          <a:solidFill>
            <a:srgbClr val="0DB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6">
            <a:extLst>
              <a:ext uri="{FF2B5EF4-FFF2-40B4-BE49-F238E27FC236}">
                <a16:creationId xmlns:a16="http://schemas.microsoft.com/office/drawing/2014/main" id="{9AB0285B-BF05-4A0D-AEBF-ADDB0A565698}"/>
              </a:ext>
            </a:extLst>
          </p:cNvPr>
          <p:cNvSpPr/>
          <p:nvPr userDrawn="1"/>
        </p:nvSpPr>
        <p:spPr>
          <a:xfrm rot="21271311">
            <a:off x="1172349" y="1030835"/>
            <a:ext cx="9061762" cy="4616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15900" dist="50800" dir="8100000" sx="102000" sy="102000" algn="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2" name="11">
            <a:extLst>
              <a:ext uri="{FF2B5EF4-FFF2-40B4-BE49-F238E27FC236}">
                <a16:creationId xmlns:a16="http://schemas.microsoft.com/office/drawing/2014/main" id="{4802F978-E3B2-451A-83FD-F925015E83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6971" y="1021035"/>
            <a:ext cx="4290893" cy="4635922"/>
          </a:xfrm>
          <a:prstGeom prst="rect">
            <a:avLst/>
          </a:prstGeom>
          <a:effectLst>
            <a:outerShdw blurRad="165100" dist="50800" dir="2700000" sx="101000" sy="101000" algn="tl" rotWithShape="0">
              <a:prstClr val="black">
                <a:alpha val="20000"/>
              </a:prstClr>
            </a:outerShdw>
          </a:effectLst>
        </p:spPr>
      </p:pic>
      <p:pic>
        <p:nvPicPr>
          <p:cNvPr id="13" name="33">
            <a:extLst>
              <a:ext uri="{FF2B5EF4-FFF2-40B4-BE49-F238E27FC236}">
                <a16:creationId xmlns:a16="http://schemas.microsoft.com/office/drawing/2014/main" id="{BC12FADA-BE42-42A7-B411-B4039813F0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2" t="3977" r="14855" b="18518"/>
          <a:stretch/>
        </p:blipFill>
        <p:spPr>
          <a:xfrm>
            <a:off x="9732581" y="92413"/>
            <a:ext cx="1962247" cy="12556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670DE7-1EDF-46EF-994E-F700A9E1D78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4444004"/>
            <a:ext cx="3535643" cy="245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1320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">
            <a:extLst>
              <a:ext uri="{FF2B5EF4-FFF2-40B4-BE49-F238E27FC236}">
                <a16:creationId xmlns:a16="http://schemas.microsoft.com/office/drawing/2014/main" id="{0596E692-E152-4C07-8023-F92827484586}"/>
              </a:ext>
            </a:extLst>
          </p:cNvPr>
          <p:cNvSpPr/>
          <p:nvPr userDrawn="1"/>
        </p:nvSpPr>
        <p:spPr>
          <a:xfrm flipH="1" flipV="1">
            <a:off x="6095999" y="0"/>
            <a:ext cx="6096000" cy="6858000"/>
          </a:xfrm>
          <a:prstGeom prst="rtTriangle">
            <a:avLst/>
          </a:prstGeom>
          <a:solidFill>
            <a:srgbClr val="D3EF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28">
            <a:extLst>
              <a:ext uri="{FF2B5EF4-FFF2-40B4-BE49-F238E27FC236}">
                <a16:creationId xmlns:a16="http://schemas.microsoft.com/office/drawing/2014/main" id="{37A498BF-56CC-4AB3-BCEE-DB40D32FAB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66"/>
          <a:stretch/>
        </p:blipFill>
        <p:spPr>
          <a:xfrm rot="16200000">
            <a:off x="2629200" y="-2628599"/>
            <a:ext cx="6933598" cy="12192000"/>
          </a:xfrm>
          <a:prstGeom prst="rect">
            <a:avLst/>
          </a:prstGeom>
        </p:spPr>
      </p:pic>
      <p:sp>
        <p:nvSpPr>
          <p:cNvPr id="9" name="5">
            <a:extLst>
              <a:ext uri="{FF2B5EF4-FFF2-40B4-BE49-F238E27FC236}">
                <a16:creationId xmlns:a16="http://schemas.microsoft.com/office/drawing/2014/main" id="{6BF1453D-3439-49B0-99CF-621B53F6D680}"/>
              </a:ext>
            </a:extLst>
          </p:cNvPr>
          <p:cNvSpPr/>
          <p:nvPr userDrawn="1"/>
        </p:nvSpPr>
        <p:spPr>
          <a:xfrm>
            <a:off x="0" y="4630057"/>
            <a:ext cx="1973943" cy="2242457"/>
          </a:xfrm>
          <a:prstGeom prst="rtTriangle">
            <a:avLst/>
          </a:prstGeom>
          <a:solidFill>
            <a:srgbClr val="0DB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6">
            <a:extLst>
              <a:ext uri="{FF2B5EF4-FFF2-40B4-BE49-F238E27FC236}">
                <a16:creationId xmlns:a16="http://schemas.microsoft.com/office/drawing/2014/main" id="{9AB0285B-BF05-4A0D-AEBF-ADDB0A565698}"/>
              </a:ext>
            </a:extLst>
          </p:cNvPr>
          <p:cNvSpPr/>
          <p:nvPr userDrawn="1"/>
        </p:nvSpPr>
        <p:spPr>
          <a:xfrm rot="21271311">
            <a:off x="1172349" y="1030835"/>
            <a:ext cx="9061762" cy="4616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15900" dist="50800" dir="8100000" sx="102000" sy="102000" algn="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3" name="33">
            <a:extLst>
              <a:ext uri="{FF2B5EF4-FFF2-40B4-BE49-F238E27FC236}">
                <a16:creationId xmlns:a16="http://schemas.microsoft.com/office/drawing/2014/main" id="{BC12FADA-BE42-42A7-B411-B4039813F0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2" t="3977" r="14855" b="18518"/>
          <a:stretch/>
        </p:blipFill>
        <p:spPr>
          <a:xfrm>
            <a:off x="9732581" y="92413"/>
            <a:ext cx="1962247" cy="1255696"/>
          </a:xfrm>
          <a:prstGeom prst="rect">
            <a:avLst/>
          </a:prstGeom>
        </p:spPr>
      </p:pic>
      <p:pic>
        <p:nvPicPr>
          <p:cNvPr id="14" name="1">
            <a:extLst>
              <a:ext uri="{FF2B5EF4-FFF2-40B4-BE49-F238E27FC236}">
                <a16:creationId xmlns:a16="http://schemas.microsoft.com/office/drawing/2014/main" id="{1F9A0DB2-9DE1-45B0-A1DF-21376FC61D4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95602"/>
            <a:ext cx="1881789" cy="1881789"/>
          </a:xfrm>
          <a:prstGeom prst="rect">
            <a:avLst/>
          </a:prstGeom>
          <a:effectLst>
            <a:outerShdw blurRad="165100" dist="50800" dir="2700000" sx="101000" sy="101000" algn="t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71601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5">
            <a:extLst>
              <a:ext uri="{FF2B5EF4-FFF2-40B4-BE49-F238E27FC236}">
                <a16:creationId xmlns:a16="http://schemas.microsoft.com/office/drawing/2014/main" id="{9CBD26EE-01A2-47EF-A873-1CBD058ECC00}"/>
              </a:ext>
            </a:extLst>
          </p:cNvPr>
          <p:cNvSpPr/>
          <p:nvPr userDrawn="1"/>
        </p:nvSpPr>
        <p:spPr>
          <a:xfrm flipV="1">
            <a:off x="0" y="0"/>
            <a:ext cx="4618495" cy="6858000"/>
          </a:xfrm>
          <a:prstGeom prst="rtTriangle">
            <a:avLst/>
          </a:prstGeom>
          <a:solidFill>
            <a:srgbClr val="C6E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3">
            <a:extLst>
              <a:ext uri="{FF2B5EF4-FFF2-40B4-BE49-F238E27FC236}">
                <a16:creationId xmlns:a16="http://schemas.microsoft.com/office/drawing/2014/main" id="{07B586D3-1084-4780-AE5B-9658D9FC3F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66"/>
          <a:stretch/>
        </p:blipFill>
        <p:spPr>
          <a:xfrm rot="16200000">
            <a:off x="2629202" y="-2704799"/>
            <a:ext cx="6933598" cy="12192000"/>
          </a:xfrm>
          <a:prstGeom prst="rect">
            <a:avLst/>
          </a:prstGeom>
        </p:spPr>
      </p:pic>
      <p:sp>
        <p:nvSpPr>
          <p:cNvPr id="9" name="4">
            <a:extLst>
              <a:ext uri="{FF2B5EF4-FFF2-40B4-BE49-F238E27FC236}">
                <a16:creationId xmlns:a16="http://schemas.microsoft.com/office/drawing/2014/main" id="{E144B3A1-76C9-4E2E-9291-8F858548B8E0}"/>
              </a:ext>
            </a:extLst>
          </p:cNvPr>
          <p:cNvSpPr/>
          <p:nvPr userDrawn="1"/>
        </p:nvSpPr>
        <p:spPr>
          <a:xfrm flipH="1">
            <a:off x="10538846" y="4615543"/>
            <a:ext cx="1653153" cy="2242457"/>
          </a:xfrm>
          <a:prstGeom prst="rtTriangle">
            <a:avLst/>
          </a:prstGeom>
          <a:solidFill>
            <a:srgbClr val="0DB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6">
            <a:extLst>
              <a:ext uri="{FF2B5EF4-FFF2-40B4-BE49-F238E27FC236}">
                <a16:creationId xmlns:a16="http://schemas.microsoft.com/office/drawing/2014/main" id="{D4EADCA6-15DC-4A25-8776-DB903CA3B051}"/>
              </a:ext>
            </a:extLst>
          </p:cNvPr>
          <p:cNvSpPr/>
          <p:nvPr userDrawn="1"/>
        </p:nvSpPr>
        <p:spPr>
          <a:xfrm>
            <a:off x="199141" y="184098"/>
            <a:ext cx="11793718" cy="64898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65100" sx="103000" sy="103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1" name="10">
            <a:extLst>
              <a:ext uri="{FF2B5EF4-FFF2-40B4-BE49-F238E27FC236}">
                <a16:creationId xmlns:a16="http://schemas.microsoft.com/office/drawing/2014/main" id="{2C3462F6-E93A-4CEE-BD01-893D8E8B92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0" t="15141" r="59375" b="54802"/>
          <a:stretch/>
        </p:blipFill>
        <p:spPr>
          <a:xfrm flipH="1">
            <a:off x="11587565" y="76200"/>
            <a:ext cx="604434" cy="50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3867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">
            <a:extLst>
              <a:ext uri="{FF2B5EF4-FFF2-40B4-BE49-F238E27FC236}">
                <a16:creationId xmlns:a16="http://schemas.microsoft.com/office/drawing/2014/main" id="{0596E692-E152-4C07-8023-F92827484586}"/>
              </a:ext>
            </a:extLst>
          </p:cNvPr>
          <p:cNvSpPr/>
          <p:nvPr userDrawn="1"/>
        </p:nvSpPr>
        <p:spPr>
          <a:xfrm flipH="1" flipV="1">
            <a:off x="6095999" y="0"/>
            <a:ext cx="6096000" cy="6858000"/>
          </a:xfrm>
          <a:prstGeom prst="rtTriangle">
            <a:avLst/>
          </a:prstGeom>
          <a:solidFill>
            <a:srgbClr val="C6E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28">
            <a:extLst>
              <a:ext uri="{FF2B5EF4-FFF2-40B4-BE49-F238E27FC236}">
                <a16:creationId xmlns:a16="http://schemas.microsoft.com/office/drawing/2014/main" id="{37A498BF-56CC-4AB3-BCEE-DB40D32FAB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66"/>
          <a:stretch/>
        </p:blipFill>
        <p:spPr>
          <a:xfrm rot="16200000">
            <a:off x="2629199" y="-2629201"/>
            <a:ext cx="6933598" cy="12192000"/>
          </a:xfrm>
          <a:prstGeom prst="rect">
            <a:avLst/>
          </a:prstGeom>
        </p:spPr>
      </p:pic>
      <p:sp>
        <p:nvSpPr>
          <p:cNvPr id="9" name="5">
            <a:extLst>
              <a:ext uri="{FF2B5EF4-FFF2-40B4-BE49-F238E27FC236}">
                <a16:creationId xmlns:a16="http://schemas.microsoft.com/office/drawing/2014/main" id="{6BF1453D-3439-49B0-99CF-621B53F6D680}"/>
              </a:ext>
            </a:extLst>
          </p:cNvPr>
          <p:cNvSpPr/>
          <p:nvPr userDrawn="1"/>
        </p:nvSpPr>
        <p:spPr>
          <a:xfrm>
            <a:off x="0" y="4630057"/>
            <a:ext cx="1973943" cy="2242457"/>
          </a:xfrm>
          <a:prstGeom prst="rtTriangle">
            <a:avLst/>
          </a:prstGeom>
          <a:solidFill>
            <a:srgbClr val="0DB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33">
            <a:extLst>
              <a:ext uri="{FF2B5EF4-FFF2-40B4-BE49-F238E27FC236}">
                <a16:creationId xmlns:a16="http://schemas.microsoft.com/office/drawing/2014/main" id="{BC12FADA-BE42-42A7-B411-B4039813F0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2" t="3977" r="14855" b="18518"/>
          <a:stretch/>
        </p:blipFill>
        <p:spPr>
          <a:xfrm>
            <a:off x="9829800" y="373467"/>
            <a:ext cx="1962247" cy="1255696"/>
          </a:xfrm>
          <a:prstGeom prst="rect">
            <a:avLst/>
          </a:prstGeom>
        </p:spPr>
      </p:pic>
      <p:pic>
        <p:nvPicPr>
          <p:cNvPr id="19" name="11">
            <a:extLst>
              <a:ext uri="{FF2B5EF4-FFF2-40B4-BE49-F238E27FC236}">
                <a16:creationId xmlns:a16="http://schemas.microsoft.com/office/drawing/2014/main" id="{E4EB1C56-3774-4D1A-9236-C3FBE0AA1D5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3074" y="-397257"/>
            <a:ext cx="8501743" cy="7652513"/>
          </a:xfrm>
          <a:prstGeom prst="rect">
            <a:avLst/>
          </a:prstGeom>
          <a:effectLst>
            <a:outerShdw blurRad="165100" dist="50800" dir="2700000" sx="101000" sy="101000" algn="tl" rotWithShape="0">
              <a:prstClr val="black">
                <a:alpha val="20000"/>
              </a:prstClr>
            </a:outerShd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26DCCA7-1C6E-4BA0-A47F-F49A68D0866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535" y="4038600"/>
            <a:ext cx="3094512" cy="309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7147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67636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362C5-9FCF-427B-A946-FDF0262A7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01645-FB71-410B-A846-4A24EF75AA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D1B3EC-F35E-4BCA-9828-3C8244298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EE92C7-2415-4DB2-8FA6-917FD7EEE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B905-0041-4A10-AA21-03ADCE9B0BB2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FD1E1F-857D-42A5-8BE2-7544BD25B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370B3A-C4D3-42DF-AE97-10C77BEEB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359A9-9F85-42A5-84C6-738E0778A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2406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EF8E6-82FD-4F48-8182-D1A2CF143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91DEB0-2870-46A9-BA9E-7FA814015F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F34F10-AD49-4764-B9AD-6D6FD9001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1129CC-328B-496C-A10F-9B2EDF1C2B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7F5ADA-BDDA-4B22-804F-0599F6E54A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094E24-F0BC-4928-8556-12ACF9379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B905-0041-4A10-AA21-03ADCE9B0BB2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2455F4-22B2-45AE-B1EF-F5DC4E8AC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7829D6-7711-4E1E-B323-163350835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359A9-9F85-42A5-84C6-738E0778A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7832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7AB5F-7B7D-41EC-8AFE-A1D9DF9AB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1F9463-CD38-42C3-8AD3-ADE855CEB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B905-0041-4A10-AA21-03ADCE9B0BB2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EAE4B6-7428-4FCC-8BA0-5F8B48778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1E3EE6-D4D7-4379-8A8F-4F921E4AC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359A9-9F85-42A5-84C6-738E0778A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5122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474EB29C-8BC3-441C-9AB7-9737A934148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3C2F47-EE3B-4142-8F7F-FCBCB2685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4544FE-C356-4D3E-AD04-21D5825774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019553-09C8-4F21-A516-33B25B2935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B905-0041-4A10-AA21-03ADCE9B0BB2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FEAB8D-9358-44A3-A474-E79E7AA2FD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A1F237-B089-4272-94D9-C3FE74D21F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359A9-9F85-42A5-84C6-738E0778A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293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61024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6DA7C5D-D35E-431A-B2C1-FABF67282C34}"/>
              </a:ext>
            </a:extLst>
          </p:cNvPr>
          <p:cNvSpPr txBox="1"/>
          <p:nvPr/>
        </p:nvSpPr>
        <p:spPr>
          <a:xfrm>
            <a:off x="4419600" y="2767279"/>
            <a:ext cx="5715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solidFill>
                  <a:srgbClr val="E9843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P-167" panose="020B0803050302020204" pitchFamily="34" charset="0"/>
              </a:rPr>
              <a:t>BÀI TẬP</a:t>
            </a:r>
          </a:p>
        </p:txBody>
      </p:sp>
      <p:sp>
        <p:nvSpPr>
          <p:cNvPr id="4" name="3">
            <a:extLst>
              <a:ext uri="{FF2B5EF4-FFF2-40B4-BE49-F238E27FC236}">
                <a16:creationId xmlns:a16="http://schemas.microsoft.com/office/drawing/2014/main" id="{8D27899C-9F9F-40E9-9668-D136FE13484C}"/>
              </a:ext>
            </a:extLst>
          </p:cNvPr>
          <p:cNvSpPr>
            <a:spLocks noChangeAspect="1"/>
          </p:cNvSpPr>
          <p:nvPr/>
        </p:nvSpPr>
        <p:spPr bwMode="auto">
          <a:xfrm>
            <a:off x="59599" y="503188"/>
            <a:ext cx="1004926" cy="578048"/>
          </a:xfrm>
          <a:custGeom>
            <a:avLst/>
            <a:gdLst>
              <a:gd name="T0" fmla="*/ 68 w 448"/>
              <a:gd name="T1" fmla="*/ 258 h 258"/>
              <a:gd name="T2" fmla="*/ 327 w 448"/>
              <a:gd name="T3" fmla="*/ 258 h 258"/>
              <a:gd name="T4" fmla="*/ 327 w 448"/>
              <a:gd name="T5" fmla="*/ 110 h 258"/>
              <a:gd name="T6" fmla="*/ 239 w 448"/>
              <a:gd name="T7" fmla="*/ 12 h 258"/>
              <a:gd name="T8" fmla="*/ 144 w 448"/>
              <a:gd name="T9" fmla="*/ 66 h 258"/>
              <a:gd name="T10" fmla="*/ 90 w 448"/>
              <a:gd name="T11" fmla="*/ 62 h 258"/>
              <a:gd name="T12" fmla="*/ 63 w 448"/>
              <a:gd name="T13" fmla="*/ 108 h 258"/>
              <a:gd name="T14" fmla="*/ 9 w 448"/>
              <a:gd name="T15" fmla="*/ 177 h 258"/>
              <a:gd name="T16" fmla="*/ 68 w 448"/>
              <a:gd name="T17" fmla="*/ 258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8" h="258">
                <a:moveTo>
                  <a:pt x="68" y="258"/>
                </a:moveTo>
                <a:lnTo>
                  <a:pt x="327" y="258"/>
                </a:lnTo>
                <a:cubicBezTo>
                  <a:pt x="327" y="258"/>
                  <a:pt x="448" y="185"/>
                  <a:pt x="327" y="110"/>
                </a:cubicBezTo>
                <a:cubicBezTo>
                  <a:pt x="327" y="110"/>
                  <a:pt x="323" y="19"/>
                  <a:pt x="239" y="12"/>
                </a:cubicBezTo>
                <a:cubicBezTo>
                  <a:pt x="239" y="12"/>
                  <a:pt x="172" y="0"/>
                  <a:pt x="144" y="66"/>
                </a:cubicBezTo>
                <a:cubicBezTo>
                  <a:pt x="144" y="66"/>
                  <a:pt x="123" y="49"/>
                  <a:pt x="90" y="62"/>
                </a:cubicBezTo>
                <a:cubicBezTo>
                  <a:pt x="90" y="62"/>
                  <a:pt x="64" y="71"/>
                  <a:pt x="63" y="108"/>
                </a:cubicBezTo>
                <a:cubicBezTo>
                  <a:pt x="63" y="108"/>
                  <a:pt x="10" y="113"/>
                  <a:pt x="9" y="177"/>
                </a:cubicBezTo>
                <a:cubicBezTo>
                  <a:pt x="9" y="177"/>
                  <a:pt x="0" y="247"/>
                  <a:pt x="68" y="2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5" name="2">
            <a:extLst>
              <a:ext uri="{FF2B5EF4-FFF2-40B4-BE49-F238E27FC236}">
                <a16:creationId xmlns:a16="http://schemas.microsoft.com/office/drawing/2014/main" id="{7696E40B-1CE9-459F-BB3E-7FE4DC12B0E9}"/>
              </a:ext>
            </a:extLst>
          </p:cNvPr>
          <p:cNvSpPr>
            <a:spLocks noChangeAspect="1"/>
          </p:cNvSpPr>
          <p:nvPr/>
        </p:nvSpPr>
        <p:spPr bwMode="auto">
          <a:xfrm>
            <a:off x="1045864" y="990600"/>
            <a:ext cx="1269871" cy="730448"/>
          </a:xfrm>
          <a:custGeom>
            <a:avLst/>
            <a:gdLst>
              <a:gd name="T0" fmla="*/ 68 w 448"/>
              <a:gd name="T1" fmla="*/ 258 h 258"/>
              <a:gd name="T2" fmla="*/ 327 w 448"/>
              <a:gd name="T3" fmla="*/ 258 h 258"/>
              <a:gd name="T4" fmla="*/ 327 w 448"/>
              <a:gd name="T5" fmla="*/ 110 h 258"/>
              <a:gd name="T6" fmla="*/ 239 w 448"/>
              <a:gd name="T7" fmla="*/ 12 h 258"/>
              <a:gd name="T8" fmla="*/ 144 w 448"/>
              <a:gd name="T9" fmla="*/ 66 h 258"/>
              <a:gd name="T10" fmla="*/ 90 w 448"/>
              <a:gd name="T11" fmla="*/ 62 h 258"/>
              <a:gd name="T12" fmla="*/ 63 w 448"/>
              <a:gd name="T13" fmla="*/ 108 h 258"/>
              <a:gd name="T14" fmla="*/ 9 w 448"/>
              <a:gd name="T15" fmla="*/ 177 h 258"/>
              <a:gd name="T16" fmla="*/ 68 w 448"/>
              <a:gd name="T17" fmla="*/ 258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8" h="258">
                <a:moveTo>
                  <a:pt x="68" y="258"/>
                </a:moveTo>
                <a:lnTo>
                  <a:pt x="327" y="258"/>
                </a:lnTo>
                <a:cubicBezTo>
                  <a:pt x="327" y="258"/>
                  <a:pt x="448" y="185"/>
                  <a:pt x="327" y="110"/>
                </a:cubicBezTo>
                <a:cubicBezTo>
                  <a:pt x="327" y="110"/>
                  <a:pt x="323" y="19"/>
                  <a:pt x="239" y="12"/>
                </a:cubicBezTo>
                <a:cubicBezTo>
                  <a:pt x="239" y="12"/>
                  <a:pt x="172" y="0"/>
                  <a:pt x="144" y="66"/>
                </a:cubicBezTo>
                <a:cubicBezTo>
                  <a:pt x="144" y="66"/>
                  <a:pt x="123" y="49"/>
                  <a:pt x="90" y="62"/>
                </a:cubicBezTo>
                <a:cubicBezTo>
                  <a:pt x="90" y="62"/>
                  <a:pt x="64" y="71"/>
                  <a:pt x="63" y="108"/>
                </a:cubicBezTo>
                <a:cubicBezTo>
                  <a:pt x="63" y="108"/>
                  <a:pt x="10" y="113"/>
                  <a:pt x="9" y="177"/>
                </a:cubicBezTo>
                <a:cubicBezTo>
                  <a:pt x="9" y="177"/>
                  <a:pt x="0" y="247"/>
                  <a:pt x="68" y="2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6" name="1">
            <a:extLst>
              <a:ext uri="{FF2B5EF4-FFF2-40B4-BE49-F238E27FC236}">
                <a16:creationId xmlns:a16="http://schemas.microsoft.com/office/drawing/2014/main" id="{BA48D193-CD7F-40EA-8A9A-BBE32C078029}"/>
              </a:ext>
            </a:extLst>
          </p:cNvPr>
          <p:cNvSpPr>
            <a:spLocks noChangeAspect="1"/>
          </p:cNvSpPr>
          <p:nvPr/>
        </p:nvSpPr>
        <p:spPr bwMode="auto">
          <a:xfrm>
            <a:off x="1064525" y="61764"/>
            <a:ext cx="1269871" cy="730448"/>
          </a:xfrm>
          <a:custGeom>
            <a:avLst/>
            <a:gdLst>
              <a:gd name="T0" fmla="*/ 68 w 448"/>
              <a:gd name="T1" fmla="*/ 258 h 258"/>
              <a:gd name="T2" fmla="*/ 327 w 448"/>
              <a:gd name="T3" fmla="*/ 258 h 258"/>
              <a:gd name="T4" fmla="*/ 327 w 448"/>
              <a:gd name="T5" fmla="*/ 110 h 258"/>
              <a:gd name="T6" fmla="*/ 239 w 448"/>
              <a:gd name="T7" fmla="*/ 12 h 258"/>
              <a:gd name="T8" fmla="*/ 144 w 448"/>
              <a:gd name="T9" fmla="*/ 66 h 258"/>
              <a:gd name="T10" fmla="*/ 90 w 448"/>
              <a:gd name="T11" fmla="*/ 62 h 258"/>
              <a:gd name="T12" fmla="*/ 63 w 448"/>
              <a:gd name="T13" fmla="*/ 108 h 258"/>
              <a:gd name="T14" fmla="*/ 9 w 448"/>
              <a:gd name="T15" fmla="*/ 177 h 258"/>
              <a:gd name="T16" fmla="*/ 68 w 448"/>
              <a:gd name="T17" fmla="*/ 258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8" h="258">
                <a:moveTo>
                  <a:pt x="68" y="258"/>
                </a:moveTo>
                <a:lnTo>
                  <a:pt x="327" y="258"/>
                </a:lnTo>
                <a:cubicBezTo>
                  <a:pt x="327" y="258"/>
                  <a:pt x="448" y="185"/>
                  <a:pt x="327" y="110"/>
                </a:cubicBezTo>
                <a:cubicBezTo>
                  <a:pt x="327" y="110"/>
                  <a:pt x="323" y="19"/>
                  <a:pt x="239" y="12"/>
                </a:cubicBezTo>
                <a:cubicBezTo>
                  <a:pt x="239" y="12"/>
                  <a:pt x="172" y="0"/>
                  <a:pt x="144" y="66"/>
                </a:cubicBezTo>
                <a:cubicBezTo>
                  <a:pt x="144" y="66"/>
                  <a:pt x="123" y="49"/>
                  <a:pt x="90" y="62"/>
                </a:cubicBezTo>
                <a:cubicBezTo>
                  <a:pt x="90" y="62"/>
                  <a:pt x="64" y="71"/>
                  <a:pt x="63" y="108"/>
                </a:cubicBezTo>
                <a:cubicBezTo>
                  <a:pt x="63" y="108"/>
                  <a:pt x="10" y="113"/>
                  <a:pt x="9" y="177"/>
                </a:cubicBezTo>
                <a:cubicBezTo>
                  <a:pt x="9" y="177"/>
                  <a:pt x="0" y="247"/>
                  <a:pt x="68" y="2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09D683-18C8-43DF-8D61-C02E779AEF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34396" y="2743199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2598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0386A45-DF59-4B3F-8159-7AFC728F073F}"/>
              </a:ext>
            </a:extLst>
          </p:cNvPr>
          <p:cNvSpPr txBox="1"/>
          <p:nvPr/>
        </p:nvSpPr>
        <p:spPr>
          <a:xfrm>
            <a:off x="1143000" y="219076"/>
            <a:ext cx="1036897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FF7D11"/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r>
              <a:rPr lang="en-US" sz="4000" b="1">
                <a:solidFill>
                  <a:srgbClr val="FF7D11"/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000" b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 tên 2 tác giả của những cuốn sách em đã đọc.</a:t>
            </a:r>
            <a:endParaRPr lang="en-US" sz="40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5" name="PHẠM DUYÊN">
            <a:extLst>
              <a:ext uri="{FF2B5EF4-FFF2-40B4-BE49-F238E27FC236}">
                <a16:creationId xmlns:a16="http://schemas.microsoft.com/office/drawing/2014/main" id="{CB4FBB4B-96E7-44E8-A65B-27835F0E1CF2}"/>
              </a:ext>
            </a:extLst>
          </p:cNvPr>
          <p:cNvGrpSpPr/>
          <p:nvPr/>
        </p:nvGrpSpPr>
        <p:grpSpPr>
          <a:xfrm>
            <a:off x="199824" y="174027"/>
            <a:ext cx="880500" cy="1142233"/>
            <a:chOff x="253799" y="259752"/>
            <a:chExt cx="880500" cy="1142233"/>
          </a:xfrm>
        </p:grpSpPr>
        <p:sp>
          <p:nvSpPr>
            <p:cNvPr id="17" name="51">
              <a:extLst>
                <a:ext uri="{FF2B5EF4-FFF2-40B4-BE49-F238E27FC236}">
                  <a16:creationId xmlns:a16="http://schemas.microsoft.com/office/drawing/2014/main" id="{1ACA103A-C4BC-4593-B142-2B1BB68659C4}"/>
                </a:ext>
              </a:extLst>
            </p:cNvPr>
            <p:cNvSpPr/>
            <p:nvPr/>
          </p:nvSpPr>
          <p:spPr>
            <a:xfrm>
              <a:off x="253799" y="259752"/>
              <a:ext cx="571915" cy="891155"/>
            </a:xfrm>
            <a:prstGeom prst="rect">
              <a:avLst/>
            </a:prstGeom>
            <a:solidFill>
              <a:srgbClr val="0CA5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FF9E1D4-937B-4881-9D67-7D7BCFA712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37643" y="705329"/>
              <a:ext cx="696656" cy="696656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06CE67C3-1F9D-4108-9DE7-3A30A872F0C5}"/>
              </a:ext>
            </a:extLst>
          </p:cNvPr>
          <p:cNvSpPr txBox="1"/>
          <p:nvPr/>
        </p:nvSpPr>
        <p:spPr>
          <a:xfrm>
            <a:off x="1143000" y="1771362"/>
            <a:ext cx="1067377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latinLnBrk="0"/>
            <a:r>
              <a:rPr lang="vi-VN" sz="4000" b="0" i="0">
                <a:solidFill>
                  <a:srgbClr val="333333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 tác giả của những cuốn sách em đã đọc là:</a:t>
            </a:r>
          </a:p>
          <a:p>
            <a:pPr algn="just" latinLnBrk="0"/>
            <a:r>
              <a:rPr lang="vi-VN" sz="4000" b="0" i="0">
                <a:solidFill>
                  <a:srgbClr val="333333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Tô Hoài (Tác phẩm: Dế Mèn phiêu lưu kí)</a:t>
            </a:r>
          </a:p>
          <a:p>
            <a:pPr algn="just" latinLnBrk="0"/>
            <a:r>
              <a:rPr lang="vi-VN" sz="4000" b="0" i="0">
                <a:solidFill>
                  <a:srgbClr val="333333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</a:t>
            </a:r>
            <a:r>
              <a:rPr lang="en-US" sz="4000" b="0" i="0">
                <a:solidFill>
                  <a:srgbClr val="333333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vi-VN" sz="4000" b="0" i="0">
              <a:solidFill>
                <a:srgbClr val="333333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F39DA93-2FF3-4220-B6EB-2FCD74C22417}"/>
              </a:ext>
            </a:extLst>
          </p:cNvPr>
          <p:cNvSpPr/>
          <p:nvPr/>
        </p:nvSpPr>
        <p:spPr>
          <a:xfrm>
            <a:off x="1447800" y="2490202"/>
            <a:ext cx="1752600" cy="501311"/>
          </a:xfrm>
          <a:prstGeom prst="roundRect">
            <a:avLst>
              <a:gd name="adj" fmla="val 0"/>
            </a:avLst>
          </a:prstGeom>
          <a:solidFill>
            <a:srgbClr val="FF0000">
              <a:alpha val="18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B574B33-8D00-41D5-90D0-4488DF20FA1D}"/>
              </a:ext>
            </a:extLst>
          </p:cNvPr>
          <p:cNvSpPr/>
          <p:nvPr/>
        </p:nvSpPr>
        <p:spPr>
          <a:xfrm>
            <a:off x="3381375" y="2490202"/>
            <a:ext cx="6553200" cy="501311"/>
          </a:xfrm>
          <a:prstGeom prst="roundRect">
            <a:avLst>
              <a:gd name="adj" fmla="val 0"/>
            </a:avLst>
          </a:prstGeom>
          <a:solidFill>
            <a:srgbClr val="EC975B">
              <a:alpha val="18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6412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1" grpId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0386A45-DF59-4B3F-8159-7AFC728F073F}"/>
              </a:ext>
            </a:extLst>
          </p:cNvPr>
          <p:cNvSpPr txBox="1"/>
          <p:nvPr/>
        </p:nvSpPr>
        <p:spPr>
          <a:xfrm>
            <a:off x="1143000" y="219076"/>
            <a:ext cx="103689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FF7D11"/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r>
              <a:rPr lang="en-US" sz="4000" b="1">
                <a:solidFill>
                  <a:srgbClr val="FF7D11"/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000" b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 a hoặc b</a:t>
            </a:r>
            <a:endParaRPr lang="en-US" sz="40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5" name="PHẠM DUYÊN">
            <a:extLst>
              <a:ext uri="{FF2B5EF4-FFF2-40B4-BE49-F238E27FC236}">
                <a16:creationId xmlns:a16="http://schemas.microsoft.com/office/drawing/2014/main" id="{CB4FBB4B-96E7-44E8-A65B-27835F0E1CF2}"/>
              </a:ext>
            </a:extLst>
          </p:cNvPr>
          <p:cNvGrpSpPr/>
          <p:nvPr/>
        </p:nvGrpSpPr>
        <p:grpSpPr>
          <a:xfrm>
            <a:off x="199824" y="174027"/>
            <a:ext cx="880500" cy="1142233"/>
            <a:chOff x="253799" y="259752"/>
            <a:chExt cx="880500" cy="1142233"/>
          </a:xfrm>
        </p:grpSpPr>
        <p:sp>
          <p:nvSpPr>
            <p:cNvPr id="17" name="51">
              <a:extLst>
                <a:ext uri="{FF2B5EF4-FFF2-40B4-BE49-F238E27FC236}">
                  <a16:creationId xmlns:a16="http://schemas.microsoft.com/office/drawing/2014/main" id="{1ACA103A-C4BC-4593-B142-2B1BB68659C4}"/>
                </a:ext>
              </a:extLst>
            </p:cNvPr>
            <p:cNvSpPr/>
            <p:nvPr/>
          </p:nvSpPr>
          <p:spPr>
            <a:xfrm>
              <a:off x="253799" y="259752"/>
              <a:ext cx="571915" cy="891155"/>
            </a:xfrm>
            <a:prstGeom prst="rect">
              <a:avLst/>
            </a:prstGeom>
            <a:solidFill>
              <a:srgbClr val="0CA5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FF9E1D4-937B-4881-9D67-7D7BCFA712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37643" y="705329"/>
              <a:ext cx="696656" cy="696656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0677BDE-5F47-41EE-9205-C50C07C6D0F8}"/>
              </a:ext>
            </a:extLst>
          </p:cNvPr>
          <p:cNvSpPr txBox="1"/>
          <p:nvPr/>
        </p:nvSpPr>
        <p:spPr>
          <a:xfrm>
            <a:off x="1264168" y="936186"/>
            <a:ext cx="10515600" cy="5921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latinLnBrk="0">
              <a:lnSpc>
                <a:spcPct val="120000"/>
              </a:lnSpc>
            </a:pPr>
            <a:r>
              <a:rPr lang="en-US" sz="4000" b="1" i="0" dirty="0">
                <a:solidFill>
                  <a:srgbClr val="333333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4000" b="1" i="0" err="1">
                <a:solidFill>
                  <a:srgbClr val="333333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4000" b="1" i="0">
                <a:solidFill>
                  <a:srgbClr val="333333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  <a:r>
              <a:rPr lang="en-US" sz="4000" b="1" i="1">
                <a:solidFill>
                  <a:srgbClr val="F65E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r>
              <a:rPr lang="en-US" sz="4000" b="1" i="1">
                <a:solidFill>
                  <a:srgbClr val="333333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 </a:t>
            </a:r>
            <a:r>
              <a:rPr lang="en-US" sz="4000" b="1" i="0">
                <a:solidFill>
                  <a:srgbClr val="333333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 </a:t>
            </a:r>
            <a:r>
              <a:rPr lang="en-US" sz="4000" b="1" i="1">
                <a:solidFill>
                  <a:srgbClr val="F65E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en-US" sz="4000" b="1" i="1">
                <a:solidFill>
                  <a:srgbClr val="F65E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 </a:t>
            </a:r>
            <a:r>
              <a:rPr lang="en-US" sz="4000" b="1" i="0" dirty="0" err="1">
                <a:solidFill>
                  <a:srgbClr val="333333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lang="en-US" sz="4000" b="1" i="0" dirty="0">
                <a:solidFill>
                  <a:srgbClr val="333333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i="0" dirty="0" err="1">
                <a:solidFill>
                  <a:srgbClr val="333333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4000" b="1" i="0" dirty="0">
                <a:solidFill>
                  <a:srgbClr val="333333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lang="en-US" sz="4000" b="1" i="0" dirty="0" err="1">
                <a:solidFill>
                  <a:srgbClr val="333333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vuông</a:t>
            </a:r>
            <a:r>
              <a:rPr lang="en-US" sz="4000" b="1" i="0" dirty="0">
                <a:solidFill>
                  <a:srgbClr val="333333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lang="en-US" sz="4000" b="0" i="0" dirty="0">
              <a:solidFill>
                <a:srgbClr val="333333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20000"/>
              </a:lnSpc>
            </a:pPr>
            <a:r>
              <a:rPr lang="vi-VN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Dao có mài mới sắc, người có học mới</a:t>
            </a:r>
            <a:r>
              <a:rPr lang="en-US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  <a:r>
              <a:rPr lang="vi-VN" sz="4000" b="1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vi-VN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ên.</a:t>
            </a:r>
          </a:p>
          <a:p>
            <a:pPr>
              <a:lnSpc>
                <a:spcPct val="120000"/>
              </a:lnSpc>
            </a:pPr>
            <a:r>
              <a:rPr lang="vi-VN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Hay học thì sang, hay </a:t>
            </a:r>
            <a:r>
              <a:rPr lang="en-US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4000" b="1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r>
              <a:rPr lang="vi-VN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àm thì có.</a:t>
            </a:r>
          </a:p>
          <a:p>
            <a:pPr>
              <a:lnSpc>
                <a:spcPct val="120000"/>
              </a:lnSpc>
            </a:pPr>
            <a:r>
              <a:rPr lang="vi-VN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 </a:t>
            </a:r>
            <a:r>
              <a:rPr lang="en-US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vi-VN" sz="4000" b="1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r>
              <a:rPr lang="vi-VN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ật từng trang từng trang</a:t>
            </a:r>
          </a:p>
          <a:p>
            <a:pPr>
              <a:lnSpc>
                <a:spcPct val="120000"/>
              </a:lnSpc>
            </a:pPr>
            <a:r>
              <a:rPr lang="en-US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vi-VN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 trắng sờ mát rượi</a:t>
            </a:r>
          </a:p>
          <a:p>
            <a:pPr>
              <a:lnSpc>
                <a:spcPct val="120000"/>
              </a:lnSpc>
            </a:pPr>
            <a:r>
              <a:rPr lang="en-US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vi-VN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Thơm tho mùi giấy mới</a:t>
            </a:r>
          </a:p>
          <a:p>
            <a:r>
              <a:rPr lang="en-US" sz="40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vi-VN" sz="4000" b="1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vi-VN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ắn </a:t>
            </a:r>
            <a:r>
              <a:rPr lang="en-US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b="1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vi-VN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ót bàn tay xinh.</a:t>
            </a:r>
          </a:p>
          <a:p>
            <a:r>
              <a:rPr lang="en-US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		</a:t>
            </a:r>
            <a:r>
              <a:rPr lang="vi-VN" sz="2800" i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(Theo Nguyễn Quang Huy)</a:t>
            </a:r>
            <a:endParaRPr lang="vi-VN" sz="4000" i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542B1A8-ABAD-419A-AB5C-CDBA2B205E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3600" y="1828800"/>
            <a:ext cx="487722" cy="48772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B729424-3E1C-40B1-A338-F32DA9B2D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8439" y="2560278"/>
            <a:ext cx="487722" cy="48772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C98BB85-E272-4FE0-89EA-60F96C4AD5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3263291"/>
            <a:ext cx="487722" cy="48772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128B799-98B2-4B15-9059-49AFC62F6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1375" y="5468578"/>
            <a:ext cx="487722" cy="48772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41FE7A5-5712-4A9F-BE60-8D6CBA576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5468578"/>
            <a:ext cx="487722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3164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0386A45-DF59-4B3F-8159-7AFC728F073F}"/>
              </a:ext>
            </a:extLst>
          </p:cNvPr>
          <p:cNvSpPr txBox="1"/>
          <p:nvPr/>
        </p:nvSpPr>
        <p:spPr>
          <a:xfrm>
            <a:off x="1254360" y="271728"/>
            <a:ext cx="103689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FF7D11"/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r>
              <a:rPr lang="en-US" sz="4000" b="1">
                <a:solidFill>
                  <a:srgbClr val="FF7D11"/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000" b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 a hoặc b</a:t>
            </a:r>
            <a:endParaRPr lang="en-US" sz="40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5" name="PHẠM DUYÊN">
            <a:extLst>
              <a:ext uri="{FF2B5EF4-FFF2-40B4-BE49-F238E27FC236}">
                <a16:creationId xmlns:a16="http://schemas.microsoft.com/office/drawing/2014/main" id="{CB4FBB4B-96E7-44E8-A65B-27835F0E1CF2}"/>
              </a:ext>
            </a:extLst>
          </p:cNvPr>
          <p:cNvGrpSpPr/>
          <p:nvPr/>
        </p:nvGrpSpPr>
        <p:grpSpPr>
          <a:xfrm>
            <a:off x="199824" y="174027"/>
            <a:ext cx="880500" cy="1142233"/>
            <a:chOff x="253799" y="259752"/>
            <a:chExt cx="880500" cy="1142233"/>
          </a:xfrm>
        </p:grpSpPr>
        <p:sp>
          <p:nvSpPr>
            <p:cNvPr id="17" name="51">
              <a:extLst>
                <a:ext uri="{FF2B5EF4-FFF2-40B4-BE49-F238E27FC236}">
                  <a16:creationId xmlns:a16="http://schemas.microsoft.com/office/drawing/2014/main" id="{1ACA103A-C4BC-4593-B142-2B1BB68659C4}"/>
                </a:ext>
              </a:extLst>
            </p:cNvPr>
            <p:cNvSpPr/>
            <p:nvPr/>
          </p:nvSpPr>
          <p:spPr>
            <a:xfrm>
              <a:off x="253799" y="259752"/>
              <a:ext cx="571915" cy="891155"/>
            </a:xfrm>
            <a:prstGeom prst="rect">
              <a:avLst/>
            </a:prstGeom>
            <a:solidFill>
              <a:srgbClr val="0CA5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FF9E1D4-937B-4881-9D67-7D7BCFA712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37643" y="705329"/>
              <a:ext cx="696656" cy="696656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0677BDE-5F47-41EE-9205-C50C07C6D0F8}"/>
              </a:ext>
            </a:extLst>
          </p:cNvPr>
          <p:cNvSpPr txBox="1"/>
          <p:nvPr/>
        </p:nvSpPr>
        <p:spPr>
          <a:xfrm>
            <a:off x="1264168" y="1049169"/>
            <a:ext cx="10515600" cy="4582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Chọn tiếng trong ngoặc thay cho ô vuông:</a:t>
            </a:r>
          </a:p>
          <a:p>
            <a:pPr>
              <a:lnSpc>
                <a:spcPct val="150000"/>
              </a:lnSpc>
            </a:pPr>
            <a:r>
              <a:rPr lang="vi-VN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(</a:t>
            </a:r>
            <a:r>
              <a:rPr lang="vi-VN" sz="4000" i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gắn/gắng): </a:t>
            </a:r>
            <a:r>
              <a:rPr lang="en-US" sz="4000" i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	</a:t>
            </a:r>
            <a:r>
              <a:rPr lang="vi-VN" sz="4000" b="1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gắn</a:t>
            </a:r>
            <a:r>
              <a:rPr lang="vi-VN" sz="4000" i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  <a:r>
              <a:rPr lang="vi-VN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bó, cố </a:t>
            </a:r>
            <a:r>
              <a:rPr lang="vi-VN" sz="4000" b="1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gắng</a:t>
            </a:r>
            <a:r>
              <a:rPr lang="en-US" sz="4000" b="1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 </a:t>
            </a:r>
            <a:r>
              <a:rPr lang="vi-VN" sz="4000" b="1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gắng</a:t>
            </a:r>
            <a:r>
              <a:rPr lang="vi-VN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sức</a:t>
            </a:r>
          </a:p>
          <a:p>
            <a:pPr>
              <a:lnSpc>
                <a:spcPct val="150000"/>
              </a:lnSpc>
            </a:pPr>
            <a:r>
              <a:rPr lang="vi-VN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 </a:t>
            </a:r>
            <a:r>
              <a:rPr lang="vi-VN" sz="4000" i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(nắn/nắng): </a:t>
            </a:r>
            <a:r>
              <a:rPr lang="en-US" sz="4000" i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vi-VN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 </a:t>
            </a:r>
            <a:r>
              <a:rPr lang="vi-VN" sz="4000" b="1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vi-VN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uốn </a:t>
            </a:r>
            <a:r>
              <a:rPr lang="vi-VN" sz="4000" b="1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</a:t>
            </a:r>
            <a:r>
              <a:rPr lang="en-US" sz="4000" b="1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 </a:t>
            </a:r>
            <a:r>
              <a:rPr lang="en-US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b="1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</a:t>
            </a:r>
            <a:r>
              <a:rPr lang="vi-VN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nót</a:t>
            </a:r>
          </a:p>
          <a:p>
            <a:pPr>
              <a:lnSpc>
                <a:spcPct val="150000"/>
              </a:lnSpc>
            </a:pPr>
            <a:r>
              <a:rPr lang="vi-VN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 </a:t>
            </a:r>
            <a:r>
              <a:rPr lang="vi-VN" sz="4000" i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(vần/vầng): </a:t>
            </a:r>
            <a:r>
              <a:rPr lang="en-US" sz="4000" i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vi-VN" sz="4000" b="1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vần</a:t>
            </a:r>
            <a:r>
              <a:rPr lang="vi-VN" sz="4000" i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  <a:r>
              <a:rPr lang="vi-VN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thơ, </a:t>
            </a:r>
            <a:r>
              <a:rPr lang="vi-VN" sz="4000" b="1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vầng</a:t>
            </a:r>
            <a:r>
              <a:rPr lang="vi-VN" sz="400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  <a:r>
              <a:rPr lang="vi-VN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trăng, </a:t>
            </a:r>
            <a:r>
              <a:rPr lang="vi-VN" sz="4000" b="1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vầng</a:t>
            </a:r>
            <a:r>
              <a:rPr lang="vi-VN" sz="40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  <a:r>
              <a:rPr lang="vi-VN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trán</a:t>
            </a:r>
          </a:p>
          <a:p>
            <a:pPr>
              <a:lnSpc>
                <a:spcPct val="150000"/>
              </a:lnSpc>
            </a:pPr>
            <a:r>
              <a:rPr lang="vi-VN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 </a:t>
            </a:r>
            <a:r>
              <a:rPr lang="vi-VN" sz="4000" i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(vân/vâng)</a:t>
            </a:r>
            <a:r>
              <a:rPr lang="vi-VN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 </a:t>
            </a:r>
            <a:r>
              <a:rPr lang="en-US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vi-VN" sz="4000" b="1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vân</a:t>
            </a:r>
            <a:r>
              <a:rPr lang="vi-VN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gỗ,</a:t>
            </a:r>
            <a:r>
              <a:rPr lang="en-US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  <a:r>
              <a:rPr lang="vi-VN" sz="4000" b="1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vâng</a:t>
            </a:r>
            <a:r>
              <a:rPr lang="vi-VN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lời,</a:t>
            </a:r>
            <a:r>
              <a:rPr lang="en-US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  <a:r>
              <a:rPr lang="vi-VN" sz="4000" b="1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vân</a:t>
            </a:r>
            <a:r>
              <a:rPr lang="vi-VN" sz="40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  <a:r>
              <a:rPr lang="en-US" sz="40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ED09FBA7-4135-42D9-BBF5-48A8F4713E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3248" y="4864986"/>
            <a:ext cx="1170352" cy="69761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5C19170-7FDB-4ABA-A632-DDBBEFA26F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4448" y="4864986"/>
            <a:ext cx="1170352" cy="69761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37B9FBD-45DC-4FE0-B5B7-AE3BF73C15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4864986"/>
            <a:ext cx="1170352" cy="69761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4FC2469-2844-4DC2-A2BD-9FF3C775DE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4896" y="3926171"/>
            <a:ext cx="1170352" cy="69761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4660FA1-9642-47AA-A79C-4F34E1387B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0024" y="3950586"/>
            <a:ext cx="1170352" cy="69761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FD73576-6358-4A21-A3C1-E8B3DDBFE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3950586"/>
            <a:ext cx="1170352" cy="69761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609DEE6-F3D1-48E0-BB10-E27E0D2110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3848" y="3080193"/>
            <a:ext cx="1170352" cy="69761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F7D8C20-79B0-4556-A6AA-708E7F5661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8575" y="3080193"/>
            <a:ext cx="1170352" cy="6976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834F027-F021-4521-B230-F88776277B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6315" y="3080193"/>
            <a:ext cx="1170352" cy="6976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1847C4D-1D8E-4641-86E2-3FE3DDE663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8576" y="2138863"/>
            <a:ext cx="1258115" cy="6976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8A20449-53B8-4D80-89CB-5862C7172E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2209800"/>
            <a:ext cx="1258115" cy="69761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C98BB85-E272-4FE0-89EA-60F96C4AD5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209800"/>
            <a:ext cx="1258115" cy="69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7674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728486-A022-4EC0-ABD1-30DA2AA17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286000"/>
            <a:ext cx="4654455" cy="299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3594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C53253-5D6D-4CFF-8BC4-A48D5856CD29}"/>
              </a:ext>
            </a:extLst>
          </p:cNvPr>
          <p:cNvSpPr txBox="1"/>
          <p:nvPr/>
        </p:nvSpPr>
        <p:spPr>
          <a:xfrm>
            <a:off x="5401739" y="4343400"/>
            <a:ext cx="138852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>
                <a:latin typeface="HP-167" panose="020B0803050302020204" pitchFamily="34" charset="0"/>
              </a:rPr>
              <a:t>TIẾT 3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15BB00F-5726-4B17-A159-E2C1BB5FB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215" y="5053428"/>
            <a:ext cx="4267570" cy="180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1703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438F7A-6AF1-4044-9E28-A6B2B7F38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6200"/>
            <a:ext cx="2117482" cy="1143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F81624-7070-42AA-B022-B9D30763B4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1508594"/>
            <a:ext cx="5163760" cy="19204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15CB7E-050E-4AA7-A487-9AEAB1FE54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2271156"/>
            <a:ext cx="9601200" cy="231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7799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EBFB03E6-778E-4968-BECC-9396D36DCFAA}"/>
              </a:ext>
            </a:extLst>
          </p:cNvPr>
          <p:cNvGrpSpPr/>
          <p:nvPr/>
        </p:nvGrpSpPr>
        <p:grpSpPr>
          <a:xfrm>
            <a:off x="249447" y="228600"/>
            <a:ext cx="1535468" cy="540868"/>
            <a:chOff x="249447" y="152400"/>
            <a:chExt cx="2036553" cy="717375"/>
          </a:xfrm>
        </p:grpSpPr>
        <p:sp>
          <p:nvSpPr>
            <p:cNvPr id="11" name="1">
              <a:extLst>
                <a:ext uri="{FF2B5EF4-FFF2-40B4-BE49-F238E27FC236}">
                  <a16:creationId xmlns:a16="http://schemas.microsoft.com/office/drawing/2014/main" id="{B10AAD0D-B805-4D43-91B7-F04C75F9196F}"/>
                </a:ext>
              </a:extLst>
            </p:cNvPr>
            <p:cNvSpPr/>
            <p:nvPr/>
          </p:nvSpPr>
          <p:spPr>
            <a:xfrm>
              <a:off x="249447" y="152400"/>
              <a:ext cx="683754" cy="683754"/>
            </a:xfrm>
            <a:prstGeom prst="ellipse">
              <a:avLst/>
            </a:prstGeom>
            <a:noFill/>
            <a:ln w="12700">
              <a:solidFill>
                <a:srgbClr val="3EDDDE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7F5FC78-6729-48A7-988E-F83839034E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3752" y="176705"/>
              <a:ext cx="635143" cy="635143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42E8399-28D0-4790-8E97-BB6501BAEB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15373" y="216976"/>
              <a:ext cx="1270627" cy="652799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91BCCC8F-7634-4D29-83B4-A44B0C7DBC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35" b="96743" l="2226" r="94924">
                        <a14:foregroundMark x1="48887" y1="17590" x2="55209" y2="21281"/>
                        <a14:foregroundMark x1="55209" y1="21281" x2="59484" y2="26059"/>
                        <a14:foregroundMark x1="64826" y1="13355" x2="72930" y2="11183"/>
                        <a14:foregroundMark x1="78807" y1="6080" x2="81211" y2="4777"/>
                        <a14:foregroundMark x1="82012" y1="4235" x2="76670" y2="7275"/>
                        <a14:foregroundMark x1="76670" y1="7275" x2="76670" y2="7275"/>
                        <a14:foregroundMark x1="88691" y1="69055" x2="90027" y2="64278"/>
                        <a14:foregroundMark x1="88068" y1="24539" x2="93054" y2="84691"/>
                        <a14:foregroundMark x1="91897" y1="28230" x2="94212" y2="83388"/>
                        <a14:foregroundMark x1="94568" y1="56026" x2="95280" y2="86536"/>
                        <a14:foregroundMark x1="61108" y1="94901" x2="53428" y2="96743"/>
                        <a14:foregroundMark x1="80808" y1="90178" x2="80412" y2="90273"/>
                        <a14:foregroundMark x1="90561" y1="87839" x2="82234" y2="89836"/>
                        <a14:foregroundMark x1="53428" y1="96743" x2="53428" y2="96743"/>
                        <a14:foregroundMark x1="6322" y1="94354" x2="8192" y2="74376"/>
                        <a14:foregroundMark x1="5165" y1="31162" x2="8727" y2="71444"/>
                        <a14:foregroundMark x1="2226" y1="44083" x2="12734" y2="41585"/>
                        <a14:foregroundMark x1="12734" y1="41585" x2="12734" y2="41585"/>
                        <a14:foregroundMark x1="8994" y1="47991" x2="13980" y2="48643"/>
                        <a14:foregroundMark x1="56011" y1="29533" x2="63402" y2="24864"/>
                        <a14:foregroundMark x1="54586" y1="26819" x2="57792" y2="31379"/>
                        <a14:foregroundMark x1="5699" y1="96417" x2="5610" y2="96634"/>
                        <a14:foregroundMark x1="74800" y1="9555" x2="69724" y2="14658"/>
                        <a14:foregroundMark x1="69724" y1="14658" x2="69724" y2="14658"/>
                        <a14:foregroundMark x1="68923" y1="16069" x2="70614" y2="16830"/>
                        <a14:foregroundMark x1="71327" y1="15852" x2="72395" y2="14332"/>
                        <a14:foregroundMark x1="3384" y1="31705" x2="4274" y2="35831"/>
                        <a14:foregroundMark x1="66963" y1="12161" x2="71505" y2="10532"/>
                        <a14:foregroundMark x1="69546" y1="10641" x2="71149" y2="10315"/>
                        <a14:foregroundMark x1="74622" y1="8686" x2="80321" y2="5212"/>
                        <a14:foregroundMark x1="80142" y1="4995" x2="73464" y2="9555"/>
                        <a14:foregroundMark x1="74889" y1="7926" x2="76759" y2="6949"/>
                        <a14:foregroundMark x1="71950" y1="10098" x2="66874" y2="11944"/>
                        <a14:foregroundMark x1="67676" y1="11401" x2="69546" y2="10532"/>
                        <a14:foregroundMark x1="74966" y1="11490" x2="75779" y2="10423"/>
                        <a14:foregroundMark x1="72306" y1="14984" x2="73504" y2="13411"/>
                        <a14:foregroundMark x1="75438" y1="11075" x2="75083" y2="11594"/>
                        <a14:foregroundMark x1="75333" y1="11815" x2="75601" y2="10423"/>
                        <a14:foregroundMark x1="47729" y1="16721" x2="54764" y2="18567"/>
                        <a14:foregroundMark x1="59610" y1="22248" x2="60196" y2="22693"/>
                        <a14:foregroundMark x1="54764" y1="18567" x2="57965" y2="20999"/>
                        <a14:foregroundMark x1="60196" y1="22693" x2="60196" y2="22801"/>
                        <a14:foregroundMark x1="47195" y1="16938" x2="52716" y2="20738"/>
                        <a14:foregroundMark x1="52716" y1="20738" x2="56011" y2="25299"/>
                        <a14:backgroundMark x1="67231" y1="93377" x2="67231" y2="93377"/>
                        <a14:backgroundMark x1="69635" y1="92834" x2="69635" y2="92834"/>
                        <a14:backgroundMark x1="66785" y1="93485" x2="69902" y2="92834"/>
                        <a14:backgroundMark x1="69724" y1="92942" x2="79964" y2="91205"/>
                        <a14:backgroundMark x1="66963" y1="93160" x2="62333" y2="95331"/>
                        <a14:backgroundMark x1="62333" y1="94571" x2="61175" y2="95005"/>
                        <a14:backgroundMark x1="80499" y1="90771" x2="81745" y2="90771"/>
                        <a14:backgroundMark x1="59127" y1="21933" x2="59127" y2="21933"/>
                        <a14:backgroundMark x1="58237" y1="20738" x2="59038" y2="21716"/>
                        <a14:backgroundMark x1="59305" y1="22150" x2="59662" y2="22150"/>
                        <a14:backgroundMark x1="75601" y1="12052" x2="74176" y2="14007"/>
                        <a14:backgroundMark x1="75957" y1="10315" x2="75957" y2="11075"/>
                      </a14:backgroundRemoval>
                    </a14:imgEffect>
                    <a14:imgEffect>
                      <a14:sharpenSoften amount="-25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6298" y="155769"/>
            <a:ext cx="10372925" cy="62309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408EFC6-CB34-481F-BB17-3AC6E3CA481E}"/>
              </a:ext>
            </a:extLst>
          </p:cNvPr>
          <p:cNvSpPr txBox="1"/>
          <p:nvPr/>
        </p:nvSpPr>
        <p:spPr>
          <a:xfrm>
            <a:off x="2667000" y="539760"/>
            <a:ext cx="4943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n w="0"/>
                <a:solidFill>
                  <a:srgbClr val="FF7D1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TRANG SÁCH MỞ RA</a:t>
            </a:r>
            <a:endParaRPr lang="en-US" sz="3600" b="1" dirty="0">
              <a:ln w="0"/>
              <a:solidFill>
                <a:srgbClr val="FF7D1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6C35F76-27D9-48C7-8154-382210716B7A}"/>
              </a:ext>
            </a:extLst>
          </p:cNvPr>
          <p:cNvSpPr txBox="1"/>
          <p:nvPr/>
        </p:nvSpPr>
        <p:spPr>
          <a:xfrm>
            <a:off x="3624137" y="1998663"/>
            <a:ext cx="49437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</a:t>
            </a:r>
            <a:endParaRPr lang="en-US" sz="3000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cháy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endParaRPr lang="en-US" sz="3000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ao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sâu</a:t>
            </a:r>
            <a:endParaRPr lang="en-US" sz="3000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hề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ướt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AF5E3D-5348-4D44-9B4F-3D6E3E0A1441}"/>
              </a:ext>
            </a:extLst>
          </p:cNvPr>
          <p:cNvSpPr txBox="1"/>
          <p:nvPr/>
        </p:nvSpPr>
        <p:spPr>
          <a:xfrm>
            <a:off x="3624137" y="4045666"/>
            <a:ext cx="494372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endParaRPr lang="en-US" sz="3000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endParaRPr lang="en-US" sz="3000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Dạt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dào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sóng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vỗ</a:t>
            </a:r>
            <a:endParaRPr lang="en-US" sz="3000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r>
              <a:rPr lang="en-US" sz="300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		</a:t>
            </a:r>
            <a:endParaRPr lang="en-US" sz="3000" i="1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8883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2EB893C-211C-4B0B-A83E-6CD9B1CCC4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52400"/>
            <a:ext cx="1295400" cy="1295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42D72A-977D-40F3-92F5-751D82ED8D6B}"/>
              </a:ext>
            </a:extLst>
          </p:cNvPr>
          <p:cNvSpPr txBox="1"/>
          <p:nvPr/>
        </p:nvSpPr>
        <p:spPr>
          <a:xfrm>
            <a:off x="3733800" y="400902"/>
            <a:ext cx="518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rgbClr val="E9843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P-167" panose="020B0803050302020204" pitchFamily="34" charset="0"/>
              </a:rPr>
              <a:t>LUYỆN VIẾT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980F2B-726A-49C1-B655-E2172001E4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71231"/>
            <a:ext cx="1458603" cy="14586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0B3CF9D-7EB4-4F66-9592-FDCCAA440C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6657"/>
            <a:ext cx="2030544" cy="1408254"/>
          </a:xfrm>
          <a:prstGeom prst="rect">
            <a:avLst/>
          </a:prstGeom>
        </p:spPr>
      </p:pic>
      <p:sp>
        <p:nvSpPr>
          <p:cNvPr id="14" name="44">
            <a:extLst>
              <a:ext uri="{FF2B5EF4-FFF2-40B4-BE49-F238E27FC236}">
                <a16:creationId xmlns:a16="http://schemas.microsoft.com/office/drawing/2014/main" id="{DADC6A21-46B2-4B1B-ACF8-C712D335D53F}"/>
              </a:ext>
            </a:extLst>
          </p:cNvPr>
          <p:cNvSpPr/>
          <p:nvPr/>
        </p:nvSpPr>
        <p:spPr>
          <a:xfrm>
            <a:off x="2586062" y="1724294"/>
            <a:ext cx="2981276" cy="769441"/>
          </a:xfrm>
          <a:prstGeom prst="roundRect">
            <a:avLst>
              <a:gd name="adj" fmla="val 9725"/>
            </a:avLst>
          </a:prstGeom>
          <a:solidFill>
            <a:srgbClr val="0CA5D3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 sách</a:t>
            </a:r>
            <a:endParaRPr lang="zh-CN" altLang="en-US" sz="44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44">
            <a:extLst>
              <a:ext uri="{FF2B5EF4-FFF2-40B4-BE49-F238E27FC236}">
                <a16:creationId xmlns:a16="http://schemas.microsoft.com/office/drawing/2014/main" id="{9292C710-3EF9-444A-B5EA-BA99C826032A}"/>
              </a:ext>
            </a:extLst>
          </p:cNvPr>
          <p:cNvSpPr/>
          <p:nvPr/>
        </p:nvSpPr>
        <p:spPr>
          <a:xfrm>
            <a:off x="6391324" y="1724294"/>
            <a:ext cx="2981276" cy="769441"/>
          </a:xfrm>
          <a:prstGeom prst="roundRect">
            <a:avLst>
              <a:gd name="adj" fmla="val 9725"/>
            </a:avLst>
          </a:prstGeom>
          <a:solidFill>
            <a:srgbClr val="0CA5D3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</a:t>
            </a:r>
            <a:endParaRPr lang="zh-CN" altLang="en-US" sz="44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44">
            <a:extLst>
              <a:ext uri="{FF2B5EF4-FFF2-40B4-BE49-F238E27FC236}">
                <a16:creationId xmlns:a16="http://schemas.microsoft.com/office/drawing/2014/main" id="{4E9864A1-8759-4B14-99D2-21F475E58E94}"/>
              </a:ext>
            </a:extLst>
          </p:cNvPr>
          <p:cNvSpPr/>
          <p:nvPr/>
        </p:nvSpPr>
        <p:spPr>
          <a:xfrm>
            <a:off x="2586062" y="2971800"/>
            <a:ext cx="2981276" cy="769441"/>
          </a:xfrm>
          <a:prstGeom prst="roundRect">
            <a:avLst>
              <a:gd name="adj" fmla="val 9725"/>
            </a:avLst>
          </a:prstGeom>
          <a:solidFill>
            <a:srgbClr val="0CA5D3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endParaRPr lang="zh-CN" altLang="en-US" sz="44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44">
            <a:extLst>
              <a:ext uri="{FF2B5EF4-FFF2-40B4-BE49-F238E27FC236}">
                <a16:creationId xmlns:a16="http://schemas.microsoft.com/office/drawing/2014/main" id="{30CA9321-54E1-427A-84AC-38ED297B561B}"/>
              </a:ext>
            </a:extLst>
          </p:cNvPr>
          <p:cNvSpPr/>
          <p:nvPr/>
        </p:nvSpPr>
        <p:spPr>
          <a:xfrm>
            <a:off x="6391324" y="2971800"/>
            <a:ext cx="2981276" cy="769441"/>
          </a:xfrm>
          <a:prstGeom prst="roundRect">
            <a:avLst>
              <a:gd name="adj" fmla="val 9725"/>
            </a:avLst>
          </a:prstGeom>
          <a:solidFill>
            <a:srgbClr val="0CA5D3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sâu</a:t>
            </a:r>
            <a:endParaRPr lang="zh-CN" altLang="en-US" sz="44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44">
            <a:extLst>
              <a:ext uri="{FF2B5EF4-FFF2-40B4-BE49-F238E27FC236}">
                <a16:creationId xmlns:a16="http://schemas.microsoft.com/office/drawing/2014/main" id="{4A9F6A68-EBB3-420F-BCFE-E3B51DB2515A}"/>
              </a:ext>
            </a:extLst>
          </p:cNvPr>
          <p:cNvSpPr/>
          <p:nvPr/>
        </p:nvSpPr>
        <p:spPr>
          <a:xfrm>
            <a:off x="2586062" y="4219306"/>
            <a:ext cx="2981276" cy="769441"/>
          </a:xfrm>
          <a:prstGeom prst="roundRect">
            <a:avLst>
              <a:gd name="adj" fmla="val 9725"/>
            </a:avLst>
          </a:prstGeom>
          <a:solidFill>
            <a:srgbClr val="0CA5D3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dạt dào</a:t>
            </a:r>
            <a:endParaRPr lang="zh-CN" altLang="en-US" sz="44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44">
            <a:extLst>
              <a:ext uri="{FF2B5EF4-FFF2-40B4-BE49-F238E27FC236}">
                <a16:creationId xmlns:a16="http://schemas.microsoft.com/office/drawing/2014/main" id="{037703F3-0EBF-4783-B2BA-62B16B099BD8}"/>
              </a:ext>
            </a:extLst>
          </p:cNvPr>
          <p:cNvSpPr/>
          <p:nvPr/>
        </p:nvSpPr>
        <p:spPr>
          <a:xfrm>
            <a:off x="6391324" y="4219306"/>
            <a:ext cx="2981276" cy="769441"/>
          </a:xfrm>
          <a:prstGeom prst="roundRect">
            <a:avLst>
              <a:gd name="adj" fmla="val 9725"/>
            </a:avLst>
          </a:prstGeom>
          <a:solidFill>
            <a:srgbClr val="0CA5D3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vỗ</a:t>
            </a:r>
            <a:endParaRPr lang="zh-CN" altLang="en-US" sz="44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441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 animBg="1"/>
      <p:bldP spid="24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EBFB03E6-778E-4968-BECC-9396D36DCFAA}"/>
              </a:ext>
            </a:extLst>
          </p:cNvPr>
          <p:cNvGrpSpPr/>
          <p:nvPr/>
        </p:nvGrpSpPr>
        <p:grpSpPr>
          <a:xfrm>
            <a:off x="249447" y="228600"/>
            <a:ext cx="1535468" cy="540868"/>
            <a:chOff x="249447" y="152400"/>
            <a:chExt cx="2036553" cy="717375"/>
          </a:xfrm>
        </p:grpSpPr>
        <p:sp>
          <p:nvSpPr>
            <p:cNvPr id="11" name="1">
              <a:extLst>
                <a:ext uri="{FF2B5EF4-FFF2-40B4-BE49-F238E27FC236}">
                  <a16:creationId xmlns:a16="http://schemas.microsoft.com/office/drawing/2014/main" id="{B10AAD0D-B805-4D43-91B7-F04C75F9196F}"/>
                </a:ext>
              </a:extLst>
            </p:cNvPr>
            <p:cNvSpPr/>
            <p:nvPr/>
          </p:nvSpPr>
          <p:spPr>
            <a:xfrm>
              <a:off x="249447" y="152400"/>
              <a:ext cx="683754" cy="683754"/>
            </a:xfrm>
            <a:prstGeom prst="ellipse">
              <a:avLst/>
            </a:prstGeom>
            <a:noFill/>
            <a:ln w="12700">
              <a:solidFill>
                <a:srgbClr val="3EDDDE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7F5FC78-6729-48A7-988E-F83839034E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3752" y="176705"/>
              <a:ext cx="635143" cy="635143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42E8399-28D0-4790-8E97-BB6501BAEB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15373" y="216976"/>
              <a:ext cx="1270627" cy="652799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B273E245-763B-4AED-908E-1626C2D7DA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329080"/>
            <a:ext cx="4980864" cy="9693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6F4913-59F9-493A-92D8-6065C1878F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4914" y="1219200"/>
            <a:ext cx="5425910" cy="25727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E86171-EC26-4F72-B598-DBCB36AD5B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4914" y="3981461"/>
            <a:ext cx="6425741" cy="2609314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90D83A4-0A80-427B-AF8F-9E7D920C1BDC}"/>
              </a:ext>
            </a:extLst>
          </p:cNvPr>
          <p:cNvSpPr/>
          <p:nvPr/>
        </p:nvSpPr>
        <p:spPr>
          <a:xfrm>
            <a:off x="3132711" y="1215570"/>
            <a:ext cx="498695" cy="501311"/>
          </a:xfrm>
          <a:prstGeom prst="roundRect">
            <a:avLst>
              <a:gd name="adj" fmla="val 0"/>
            </a:avLst>
          </a:prstGeom>
          <a:solidFill>
            <a:srgbClr val="FF0000">
              <a:alpha val="18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94C5483-3B8C-42C8-B50C-E33BB04EB92C}"/>
              </a:ext>
            </a:extLst>
          </p:cNvPr>
          <p:cNvSpPr/>
          <p:nvPr/>
        </p:nvSpPr>
        <p:spPr>
          <a:xfrm>
            <a:off x="3132711" y="1759744"/>
            <a:ext cx="610614" cy="501311"/>
          </a:xfrm>
          <a:prstGeom prst="roundRect">
            <a:avLst>
              <a:gd name="adj" fmla="val 0"/>
            </a:avLst>
          </a:prstGeom>
          <a:solidFill>
            <a:srgbClr val="FF0000">
              <a:alpha val="18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06A346F-928E-4742-9E2F-086E524FB213}"/>
              </a:ext>
            </a:extLst>
          </p:cNvPr>
          <p:cNvSpPr/>
          <p:nvPr/>
        </p:nvSpPr>
        <p:spPr>
          <a:xfrm>
            <a:off x="3132711" y="2303918"/>
            <a:ext cx="498695" cy="501311"/>
          </a:xfrm>
          <a:prstGeom prst="roundRect">
            <a:avLst>
              <a:gd name="adj" fmla="val 0"/>
            </a:avLst>
          </a:prstGeom>
          <a:solidFill>
            <a:srgbClr val="FF0000">
              <a:alpha val="18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83BD43A-6648-4FDA-94FA-188C826BF5B4}"/>
              </a:ext>
            </a:extLst>
          </p:cNvPr>
          <p:cNvSpPr/>
          <p:nvPr/>
        </p:nvSpPr>
        <p:spPr>
          <a:xfrm>
            <a:off x="3132711" y="2848092"/>
            <a:ext cx="610614" cy="501311"/>
          </a:xfrm>
          <a:prstGeom prst="roundRect">
            <a:avLst>
              <a:gd name="adj" fmla="val 0"/>
            </a:avLst>
          </a:prstGeom>
          <a:solidFill>
            <a:srgbClr val="FF0000">
              <a:alpha val="18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B31197E-8586-46E5-8F3C-F75D37C50939}"/>
              </a:ext>
            </a:extLst>
          </p:cNvPr>
          <p:cNvSpPr/>
          <p:nvPr/>
        </p:nvSpPr>
        <p:spPr>
          <a:xfrm>
            <a:off x="3132711" y="3981025"/>
            <a:ext cx="498695" cy="501311"/>
          </a:xfrm>
          <a:prstGeom prst="roundRect">
            <a:avLst>
              <a:gd name="adj" fmla="val 0"/>
            </a:avLst>
          </a:prstGeom>
          <a:solidFill>
            <a:srgbClr val="FF0000">
              <a:alpha val="18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8D3BAEF-F198-45D9-91D0-78032E3302F5}"/>
              </a:ext>
            </a:extLst>
          </p:cNvPr>
          <p:cNvSpPr/>
          <p:nvPr/>
        </p:nvSpPr>
        <p:spPr>
          <a:xfrm>
            <a:off x="3132711" y="4525199"/>
            <a:ext cx="372489" cy="501311"/>
          </a:xfrm>
          <a:prstGeom prst="roundRect">
            <a:avLst>
              <a:gd name="adj" fmla="val 0"/>
            </a:avLst>
          </a:prstGeom>
          <a:solidFill>
            <a:srgbClr val="FF0000">
              <a:alpha val="18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ED7A6AE-399E-4E50-AF79-11CC7A617A4F}"/>
              </a:ext>
            </a:extLst>
          </p:cNvPr>
          <p:cNvSpPr/>
          <p:nvPr/>
        </p:nvSpPr>
        <p:spPr>
          <a:xfrm>
            <a:off x="3132711" y="5069373"/>
            <a:ext cx="448689" cy="501311"/>
          </a:xfrm>
          <a:prstGeom prst="roundRect">
            <a:avLst>
              <a:gd name="adj" fmla="val 0"/>
            </a:avLst>
          </a:prstGeom>
          <a:solidFill>
            <a:srgbClr val="FF0000">
              <a:alpha val="18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D540CF7-AA89-4A7C-87BB-08C6E8325510}"/>
              </a:ext>
            </a:extLst>
          </p:cNvPr>
          <p:cNvSpPr/>
          <p:nvPr/>
        </p:nvSpPr>
        <p:spPr>
          <a:xfrm>
            <a:off x="3132711" y="5638800"/>
            <a:ext cx="601089" cy="501311"/>
          </a:xfrm>
          <a:prstGeom prst="roundRect">
            <a:avLst>
              <a:gd name="adj" fmla="val 0"/>
            </a:avLst>
          </a:prstGeom>
          <a:solidFill>
            <a:srgbClr val="FF0000">
              <a:alpha val="18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0734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5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75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53">
            <a:extLst>
              <a:ext uri="{FF2B5EF4-FFF2-40B4-BE49-F238E27FC236}">
                <a16:creationId xmlns:a16="http://schemas.microsoft.com/office/drawing/2014/main" id="{D6A6BCA7-E082-47A1-84CD-304628A46125}"/>
              </a:ext>
            </a:extLst>
          </p:cNvPr>
          <p:cNvSpPr/>
          <p:nvPr/>
        </p:nvSpPr>
        <p:spPr>
          <a:xfrm rot="3274">
            <a:off x="1094478" y="321635"/>
            <a:ext cx="50015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168B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-167" panose="020B0803050302020204" pitchFamily="34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TƯ THẾ NGỒI VIẾT</a:t>
            </a:r>
            <a:endParaRPr lang="zh-CN" altLang="en-US" sz="4000" b="1" dirty="0">
              <a:solidFill>
                <a:srgbClr val="168B8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-167" panose="020B0803050302020204" pitchFamily="34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DA3EA2-23EA-4F59-80F5-1080C04846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23" y="2005705"/>
            <a:ext cx="4210019" cy="2797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0463CE-2D8D-477F-B85B-981956555B24}"/>
              </a:ext>
            </a:extLst>
          </p:cNvPr>
          <p:cNvSpPr txBox="1"/>
          <p:nvPr/>
        </p:nvSpPr>
        <p:spPr>
          <a:xfrm>
            <a:off x="4512478" y="1347295"/>
            <a:ext cx="751135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03153"/>
            <a:r>
              <a:rPr lang="en-US" sz="4000" dirty="0">
                <a:solidFill>
                  <a:srgbClr val="009AD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- </a:t>
            </a:r>
            <a:r>
              <a:rPr lang="en-US" sz="4000" dirty="0" err="1">
                <a:solidFill>
                  <a:srgbClr val="009AD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Lưng</a:t>
            </a:r>
            <a:r>
              <a:rPr lang="en-US" sz="4000" dirty="0">
                <a:solidFill>
                  <a:srgbClr val="009AD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9AD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thẳng</a:t>
            </a:r>
            <a:r>
              <a:rPr lang="en-US" sz="4000" dirty="0">
                <a:solidFill>
                  <a:srgbClr val="009AD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dirty="0" err="1">
                <a:solidFill>
                  <a:srgbClr val="009AD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4000" dirty="0">
                <a:solidFill>
                  <a:srgbClr val="009AD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9AD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4000" dirty="0">
                <a:solidFill>
                  <a:srgbClr val="009AD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song </a:t>
            </a:r>
            <a:r>
              <a:rPr lang="en-US" sz="4000" dirty="0" err="1">
                <a:solidFill>
                  <a:srgbClr val="009AD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song</a:t>
            </a:r>
            <a:r>
              <a:rPr lang="en-US" sz="4000" dirty="0">
                <a:solidFill>
                  <a:srgbClr val="009AD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9AD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thoải</a:t>
            </a:r>
            <a:r>
              <a:rPr lang="en-US" sz="4000" dirty="0">
                <a:solidFill>
                  <a:srgbClr val="009AD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9AD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mái</a:t>
            </a:r>
            <a:r>
              <a:rPr lang="en-US" sz="4000" dirty="0">
                <a:solidFill>
                  <a:srgbClr val="009AD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defTabSz="903153"/>
            <a:r>
              <a:rPr lang="en-US" sz="4000" dirty="0">
                <a:solidFill>
                  <a:srgbClr val="009AD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- </a:t>
            </a:r>
            <a:r>
              <a:rPr lang="en-US" sz="4000" dirty="0" err="1">
                <a:solidFill>
                  <a:srgbClr val="009AD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4000" dirty="0">
                <a:solidFill>
                  <a:srgbClr val="009AD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9AD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</a:t>
            </a:r>
            <a:r>
              <a:rPr lang="en-US" sz="4000" dirty="0">
                <a:solidFill>
                  <a:srgbClr val="009AD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9AD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ngực</a:t>
            </a:r>
            <a:r>
              <a:rPr lang="en-US" sz="4000" dirty="0">
                <a:solidFill>
                  <a:srgbClr val="009AD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9AD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4000" dirty="0">
                <a:solidFill>
                  <a:srgbClr val="009AD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9AD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sz="4000" dirty="0">
                <a:solidFill>
                  <a:srgbClr val="009AD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defTabSz="903153"/>
            <a:r>
              <a:rPr lang="en-US" sz="4000" dirty="0">
                <a:solidFill>
                  <a:srgbClr val="009AD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- </a:t>
            </a:r>
            <a:r>
              <a:rPr lang="en-US" sz="4000" dirty="0" err="1">
                <a:solidFill>
                  <a:srgbClr val="009AD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4000" dirty="0">
                <a:solidFill>
                  <a:srgbClr val="009AD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9AD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hơi</a:t>
            </a:r>
            <a:r>
              <a:rPr lang="en-US" sz="4000" dirty="0">
                <a:solidFill>
                  <a:srgbClr val="009AD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9AD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cúi</a:t>
            </a:r>
            <a:r>
              <a:rPr lang="en-US" sz="4000" dirty="0">
                <a:solidFill>
                  <a:srgbClr val="009AD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defTabSz="903153"/>
            <a:r>
              <a:rPr lang="en-US" sz="4000" dirty="0">
                <a:solidFill>
                  <a:srgbClr val="009AD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- </a:t>
            </a:r>
            <a:r>
              <a:rPr lang="en-US" sz="4000" dirty="0" err="1">
                <a:solidFill>
                  <a:srgbClr val="009AD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lang="en-US" sz="4000" dirty="0">
                <a:solidFill>
                  <a:srgbClr val="009AD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9AD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4000" dirty="0">
                <a:solidFill>
                  <a:srgbClr val="009AD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9AD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r>
              <a:rPr lang="en-US" sz="4000" dirty="0">
                <a:solidFill>
                  <a:srgbClr val="009AD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25cm </a:t>
            </a:r>
            <a:r>
              <a:rPr lang="en-US" sz="4000" dirty="0" err="1">
                <a:solidFill>
                  <a:srgbClr val="009AD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4000" dirty="0">
                <a:solidFill>
                  <a:srgbClr val="009AD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30cm.</a:t>
            </a:r>
          </a:p>
          <a:p>
            <a:pPr defTabSz="903153"/>
            <a:r>
              <a:rPr lang="en-US" sz="4000" dirty="0">
                <a:solidFill>
                  <a:srgbClr val="009AD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- </a:t>
            </a:r>
            <a:r>
              <a:rPr lang="en-US" sz="4000" dirty="0" err="1">
                <a:solidFill>
                  <a:srgbClr val="009AD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4000" dirty="0">
                <a:solidFill>
                  <a:srgbClr val="009AD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9AD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4000" dirty="0">
                <a:solidFill>
                  <a:srgbClr val="009AD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9AD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cầm</a:t>
            </a:r>
            <a:r>
              <a:rPr lang="en-US" sz="4000" dirty="0">
                <a:solidFill>
                  <a:srgbClr val="009AD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9AD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sz="4000" dirty="0">
                <a:solidFill>
                  <a:srgbClr val="009AD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defTabSz="903153"/>
            <a:r>
              <a:rPr lang="en-US" sz="4000" dirty="0">
                <a:solidFill>
                  <a:srgbClr val="009AD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- </a:t>
            </a:r>
            <a:r>
              <a:rPr lang="en-US" sz="4000" dirty="0" err="1">
                <a:solidFill>
                  <a:srgbClr val="009AD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4000" dirty="0">
                <a:solidFill>
                  <a:srgbClr val="009AD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9AD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trái</a:t>
            </a:r>
            <a:r>
              <a:rPr lang="en-US" sz="4000" dirty="0">
                <a:solidFill>
                  <a:srgbClr val="009AD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9AD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</a:t>
            </a:r>
            <a:r>
              <a:rPr lang="en-US" sz="4000" dirty="0">
                <a:solidFill>
                  <a:srgbClr val="009AD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9AD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nhẹ</a:t>
            </a:r>
            <a:r>
              <a:rPr lang="en-US" sz="4000" dirty="0">
                <a:solidFill>
                  <a:srgbClr val="009AD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9AD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4000" dirty="0">
                <a:solidFill>
                  <a:srgbClr val="009AD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9AD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mép</a:t>
            </a:r>
            <a:r>
              <a:rPr lang="en-US" sz="4000" dirty="0">
                <a:solidFill>
                  <a:srgbClr val="009AD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9AD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r>
              <a:rPr lang="en-US" sz="4000" dirty="0">
                <a:solidFill>
                  <a:srgbClr val="009AD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9AD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4000" dirty="0">
                <a:solidFill>
                  <a:srgbClr val="009AD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9AD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</a:t>
            </a:r>
            <a:r>
              <a:rPr lang="en-US" sz="4000" dirty="0">
                <a:solidFill>
                  <a:srgbClr val="009AD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defTabSz="903153"/>
            <a:r>
              <a:rPr lang="en-US" sz="4000" dirty="0">
                <a:solidFill>
                  <a:srgbClr val="009AD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</a:p>
        </p:txBody>
      </p:sp>
      <p:grpSp>
        <p:nvGrpSpPr>
          <p:cNvPr id="6" name="PHẠM DUYÊN">
            <a:extLst>
              <a:ext uri="{FF2B5EF4-FFF2-40B4-BE49-F238E27FC236}">
                <a16:creationId xmlns:a16="http://schemas.microsoft.com/office/drawing/2014/main" id="{07C0336D-627B-42B1-9E60-602A9B62753A}"/>
              </a:ext>
            </a:extLst>
          </p:cNvPr>
          <p:cNvGrpSpPr/>
          <p:nvPr/>
        </p:nvGrpSpPr>
        <p:grpSpPr>
          <a:xfrm>
            <a:off x="200942" y="179662"/>
            <a:ext cx="880500" cy="1142233"/>
            <a:chOff x="253799" y="259752"/>
            <a:chExt cx="880500" cy="1142233"/>
          </a:xfrm>
        </p:grpSpPr>
        <p:sp>
          <p:nvSpPr>
            <p:cNvPr id="7" name="51">
              <a:extLst>
                <a:ext uri="{FF2B5EF4-FFF2-40B4-BE49-F238E27FC236}">
                  <a16:creationId xmlns:a16="http://schemas.microsoft.com/office/drawing/2014/main" id="{7CD41F62-0970-4E19-B713-74FDF489BD97}"/>
                </a:ext>
              </a:extLst>
            </p:cNvPr>
            <p:cNvSpPr/>
            <p:nvPr/>
          </p:nvSpPr>
          <p:spPr>
            <a:xfrm>
              <a:off x="253799" y="259752"/>
              <a:ext cx="571915" cy="891155"/>
            </a:xfrm>
            <a:prstGeom prst="rect">
              <a:avLst/>
            </a:prstGeom>
            <a:solidFill>
              <a:srgbClr val="0CA5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BAD6F4B-F142-47A1-B70C-9AAEE77113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37643" y="705329"/>
              <a:ext cx="696656" cy="696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4010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3">
            <a:extLst>
              <a:ext uri="{FF2B5EF4-FFF2-40B4-BE49-F238E27FC236}">
                <a16:creationId xmlns:a16="http://schemas.microsoft.com/office/drawing/2014/main" id="{29503727-3FD7-4F9B-97BE-2E864ACAE631}"/>
              </a:ext>
            </a:extLst>
          </p:cNvPr>
          <p:cNvSpPr/>
          <p:nvPr/>
        </p:nvSpPr>
        <p:spPr>
          <a:xfrm rot="3274">
            <a:off x="1173752" y="308752"/>
            <a:ext cx="34099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168B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-167" panose="020B0803050302020204" pitchFamily="34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CÁCH ĐỂ VỞ</a:t>
            </a:r>
            <a:endParaRPr lang="zh-CN" altLang="en-US" sz="4000" b="1" dirty="0">
              <a:solidFill>
                <a:srgbClr val="168B8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-167" panose="020B0803050302020204" pitchFamily="34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BB2AF0-B686-4C41-B003-D6EC304512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0" t="2273" r="2155" b="2070"/>
          <a:stretch/>
        </p:blipFill>
        <p:spPr>
          <a:xfrm>
            <a:off x="348660" y="1354580"/>
            <a:ext cx="4578155" cy="43622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B5E4ED-7678-48FA-AACE-8F5F45C0F403}"/>
              </a:ext>
            </a:extLst>
          </p:cNvPr>
          <p:cNvSpPr txBox="1"/>
          <p:nvPr/>
        </p:nvSpPr>
        <p:spPr>
          <a:xfrm>
            <a:off x="5047395" y="1642873"/>
            <a:ext cx="66218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03153"/>
            <a:r>
              <a:rPr lang="en-US" sz="4000" dirty="0">
                <a:solidFill>
                  <a:srgbClr val="009AD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- </a:t>
            </a:r>
            <a:r>
              <a:rPr lang="en-US" sz="4000" dirty="0" err="1">
                <a:solidFill>
                  <a:srgbClr val="009AD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r>
              <a:rPr lang="en-US" sz="4000" dirty="0">
                <a:solidFill>
                  <a:srgbClr val="009AD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9AD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4000" dirty="0">
                <a:solidFill>
                  <a:srgbClr val="009AD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9AD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gập</a:t>
            </a:r>
            <a:r>
              <a:rPr lang="en-US" sz="4000" dirty="0">
                <a:solidFill>
                  <a:srgbClr val="009AD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9AD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4000" dirty="0">
                <a:solidFill>
                  <a:srgbClr val="009AD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dirty="0" err="1">
                <a:solidFill>
                  <a:srgbClr val="009AD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4000" dirty="0">
                <a:solidFill>
                  <a:srgbClr val="009AD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9AD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hoàn</a:t>
            </a:r>
            <a:r>
              <a:rPr lang="en-US" sz="4000" dirty="0">
                <a:solidFill>
                  <a:srgbClr val="009AD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9AD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sz="4000" dirty="0">
                <a:solidFill>
                  <a:srgbClr val="009AD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9AD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4000" dirty="0">
                <a:solidFill>
                  <a:srgbClr val="009AD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9AD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4000" dirty="0">
                <a:solidFill>
                  <a:srgbClr val="009AD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9AD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sz="4000" dirty="0">
                <a:solidFill>
                  <a:srgbClr val="009AD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600" dirty="0">
              <a:solidFill>
                <a:srgbClr val="009AD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 defTabSz="903153"/>
            <a:r>
              <a:rPr lang="en-US" sz="4000" dirty="0">
                <a:solidFill>
                  <a:srgbClr val="009AD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- </a:t>
            </a:r>
            <a:r>
              <a:rPr lang="en-US" sz="4000" dirty="0" err="1">
                <a:solidFill>
                  <a:srgbClr val="009AD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Hơi</a:t>
            </a:r>
            <a:r>
              <a:rPr lang="en-US" sz="4000" dirty="0">
                <a:solidFill>
                  <a:srgbClr val="009AD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9AD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nghiêng</a:t>
            </a:r>
            <a:r>
              <a:rPr lang="en-US" sz="4000" dirty="0">
                <a:solidFill>
                  <a:srgbClr val="009AD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9AD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r>
              <a:rPr lang="en-US" sz="4000" dirty="0">
                <a:solidFill>
                  <a:srgbClr val="009AD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sang </a:t>
            </a:r>
            <a:r>
              <a:rPr lang="en-US" sz="4000" dirty="0" err="1">
                <a:solidFill>
                  <a:srgbClr val="009AD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trái</a:t>
            </a:r>
            <a:r>
              <a:rPr lang="en-US" sz="4000" dirty="0">
                <a:solidFill>
                  <a:srgbClr val="009AD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9AD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khoảng</a:t>
            </a:r>
            <a:r>
              <a:rPr lang="en-US" sz="4000" dirty="0">
                <a:solidFill>
                  <a:srgbClr val="009AD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15 </a:t>
            </a:r>
            <a:r>
              <a:rPr lang="en-US" sz="4000" dirty="0" err="1">
                <a:solidFill>
                  <a:srgbClr val="009AD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</a:t>
            </a:r>
            <a:r>
              <a:rPr lang="en-US" sz="4000" dirty="0">
                <a:solidFill>
                  <a:srgbClr val="009AD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so </a:t>
            </a:r>
            <a:r>
              <a:rPr lang="en-US" sz="4000" dirty="0" err="1">
                <a:solidFill>
                  <a:srgbClr val="009AD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4000" dirty="0">
                <a:solidFill>
                  <a:srgbClr val="009AD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9AD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cạnh</a:t>
            </a:r>
            <a:r>
              <a:rPr lang="en-US" sz="4000" dirty="0">
                <a:solidFill>
                  <a:srgbClr val="009AD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9AD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sz="4000" dirty="0">
                <a:solidFill>
                  <a:srgbClr val="009AD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9AD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4000" dirty="0">
                <a:solidFill>
                  <a:srgbClr val="009AD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9AD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4000" dirty="0">
                <a:solidFill>
                  <a:srgbClr val="009AD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9AD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mép</a:t>
            </a:r>
            <a:r>
              <a:rPr lang="en-US" sz="4000" dirty="0">
                <a:solidFill>
                  <a:srgbClr val="009AD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9AD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r>
              <a:rPr lang="en-US" sz="4000" dirty="0">
                <a:solidFill>
                  <a:srgbClr val="009AD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song </a:t>
            </a:r>
            <a:r>
              <a:rPr lang="en-US" sz="4000" dirty="0" err="1">
                <a:solidFill>
                  <a:srgbClr val="009AD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song</a:t>
            </a:r>
            <a:r>
              <a:rPr lang="en-US" sz="4000" dirty="0">
                <a:solidFill>
                  <a:srgbClr val="009AD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9AD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4000" dirty="0">
                <a:solidFill>
                  <a:srgbClr val="009AD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9AD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4000" dirty="0">
                <a:solidFill>
                  <a:srgbClr val="009AD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9AD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4000" dirty="0">
                <a:solidFill>
                  <a:srgbClr val="009AD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grpSp>
        <p:nvGrpSpPr>
          <p:cNvPr id="5" name="PHẠM DUYÊN">
            <a:extLst>
              <a:ext uri="{FF2B5EF4-FFF2-40B4-BE49-F238E27FC236}">
                <a16:creationId xmlns:a16="http://schemas.microsoft.com/office/drawing/2014/main" id="{06F31362-CA18-4D2F-A193-837F80A9B3EF}"/>
              </a:ext>
            </a:extLst>
          </p:cNvPr>
          <p:cNvGrpSpPr/>
          <p:nvPr/>
        </p:nvGrpSpPr>
        <p:grpSpPr>
          <a:xfrm>
            <a:off x="199824" y="174027"/>
            <a:ext cx="880500" cy="1142233"/>
            <a:chOff x="253799" y="259752"/>
            <a:chExt cx="880500" cy="1142233"/>
          </a:xfrm>
        </p:grpSpPr>
        <p:sp>
          <p:nvSpPr>
            <p:cNvPr id="6" name="51">
              <a:extLst>
                <a:ext uri="{FF2B5EF4-FFF2-40B4-BE49-F238E27FC236}">
                  <a16:creationId xmlns:a16="http://schemas.microsoft.com/office/drawing/2014/main" id="{EE8303A9-7336-40ED-8EDF-5B7DE163FFCB}"/>
                </a:ext>
              </a:extLst>
            </p:cNvPr>
            <p:cNvSpPr/>
            <p:nvPr/>
          </p:nvSpPr>
          <p:spPr>
            <a:xfrm>
              <a:off x="253799" y="259752"/>
              <a:ext cx="571915" cy="891155"/>
            </a:xfrm>
            <a:prstGeom prst="rect">
              <a:avLst/>
            </a:prstGeom>
            <a:solidFill>
              <a:srgbClr val="0CA5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4637988-2015-4249-A123-F27B4F1376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37643" y="705329"/>
              <a:ext cx="696656" cy="696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8846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5C29ABD-BE40-43EF-8361-0BE29B044764}"/>
              </a:ext>
            </a:extLst>
          </p:cNvPr>
          <p:cNvSpPr txBox="1"/>
          <p:nvPr/>
        </p:nvSpPr>
        <p:spPr>
          <a:xfrm>
            <a:off x="3170094" y="1828800"/>
            <a:ext cx="5454978" cy="1753177"/>
          </a:xfrm>
          <a:prstGeom prst="rect">
            <a:avLst/>
          </a:prstGeom>
          <a:noFill/>
        </p:spPr>
        <p:txBody>
          <a:bodyPr wrap="square" lIns="90299" tIns="45151" rIns="90299" bIns="45151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6350">
              <a:bevelT w="19050" h="31750"/>
              <a:contourClr>
                <a:srgbClr val="21CDCD"/>
              </a:contourClr>
            </a:sp3d>
          </a:bodyPr>
          <a:lstStyle/>
          <a:p>
            <a:pPr marL="0" marR="0" lvl="0" indent="0" algn="ctr" defTabSz="10594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1430"/>
                <a:solidFill>
                  <a:srgbClr val="146FDE"/>
                </a:solidFill>
                <a:effectLst>
                  <a:innerShdw blurRad="63500" dist="50800" dir="13500000">
                    <a:srgbClr val="146FDE">
                      <a:alpha val="50000"/>
                    </a:srgbClr>
                  </a:innerShdw>
                </a:effectLst>
                <a:uLnTx/>
                <a:uFillTx/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THỰC</a:t>
            </a:r>
            <a:r>
              <a:rPr kumimoji="0" lang="en-US" sz="5400" b="1" i="0" u="none" strike="noStrike" kern="1200" cap="none" spc="0" normalizeH="0" noProof="0" dirty="0">
                <a:ln w="11430"/>
                <a:solidFill>
                  <a:srgbClr val="146FDE"/>
                </a:solidFill>
                <a:effectLst>
                  <a:innerShdw blurRad="63500" dist="50800" dir="13500000">
                    <a:srgbClr val="146FDE">
                      <a:alpha val="50000"/>
                    </a:srgbClr>
                  </a:innerShdw>
                </a:effectLst>
                <a:uLnTx/>
                <a:uFillTx/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HÀNH VIẾT BÀI</a:t>
            </a:r>
            <a:endParaRPr kumimoji="0" lang="en-US" sz="5400" b="1" i="0" u="none" strike="noStrike" kern="1200" cap="none" spc="0" normalizeH="0" baseline="0" noProof="0" dirty="0">
              <a:ln w="11430"/>
              <a:solidFill>
                <a:srgbClr val="146FDE"/>
              </a:solidFill>
              <a:effectLst>
                <a:innerShdw blurRad="63500" dist="50800" dir="13500000">
                  <a:srgbClr val="146FDE">
                    <a:alpha val="50000"/>
                  </a:srgbClr>
                </a:innerShdw>
              </a:effectLst>
              <a:uLnTx/>
              <a:uFillTx/>
              <a:latin typeface="HP-167" panose="020B08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7529B3-CA6E-4018-9D36-8CAE223EF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399" y="3430687"/>
            <a:ext cx="3870369" cy="387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59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414</TotalTime>
  <Words>364</Words>
  <Application>Microsoft Office PowerPoint</Application>
  <PresentationFormat>Widescreen</PresentationFormat>
  <Paragraphs>50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Arial-Rounded</vt:lpstr>
      <vt:lpstr>Calibri</vt:lpstr>
      <vt:lpstr>Calibri Light</vt:lpstr>
      <vt:lpstr>HP-167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ADMIN</dc:creator>
  <dc:description>9Slide.vn</dc:description>
  <cp:lastModifiedBy>Ms Quyen</cp:lastModifiedBy>
  <cp:revision>181</cp:revision>
  <dcterms:created xsi:type="dcterms:W3CDTF">2021-09-23T11:49:37Z</dcterms:created>
  <dcterms:modified xsi:type="dcterms:W3CDTF">2021-10-24T09:19:33Z</dcterms:modified>
  <cp:category>9Slide.vn</cp:category>
</cp:coreProperties>
</file>