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05" r:id="rId2"/>
    <p:sldId id="257" r:id="rId3"/>
    <p:sldId id="275" r:id="rId4"/>
    <p:sldId id="258" r:id="rId5"/>
    <p:sldId id="403" r:id="rId6"/>
    <p:sldId id="404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7DD"/>
    <a:srgbClr val="C6EAFA"/>
    <a:srgbClr val="FF6600"/>
    <a:srgbClr val="EC975B"/>
    <a:srgbClr val="0CA5D3"/>
    <a:srgbClr val="BBDDEC"/>
    <a:srgbClr val="5A5A5A"/>
    <a:srgbClr val="217DD1"/>
    <a:srgbClr val="0DB8EC"/>
    <a:srgbClr val="E9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0319" autoAdjust="0"/>
  </p:normalViewPr>
  <p:slideViewPr>
    <p:cSldViewPr>
      <p:cViewPr varScale="1">
        <p:scale>
          <a:sx n="62" d="100"/>
          <a:sy n="62" d="100"/>
        </p:scale>
        <p:origin x="22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A7F20-16E9-4B63-9B15-368F229A025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C8029-08E1-4049-A949-0065CB08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en-US" b="0" i="0">
                <a:solidFill>
                  <a:srgbClr val="333333"/>
                </a:solidFill>
                <a:effectLst/>
                <a:latin typeface="OpenSans"/>
              </a:rPr>
              <a:t>- Với những câu là câu hỏi em hãy điền dấu hỏi chấm ở cuối câu.</a:t>
            </a:r>
          </a:p>
          <a:p>
            <a:pPr algn="just" latinLnBrk="0"/>
            <a:r>
              <a:rPr lang="en-US" b="0" i="0">
                <a:solidFill>
                  <a:srgbClr val="333333"/>
                </a:solidFill>
                <a:effectLst/>
                <a:latin typeface="OpenSans"/>
              </a:rPr>
              <a:t>- Với những câu là câu kể em hãy điều dấu chấm ở cuối câu.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C8029-08E1-4049-A949-0065CB0890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3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">
            <a:extLst>
              <a:ext uri="{FF2B5EF4-FFF2-40B4-BE49-F238E27FC236}">
                <a16:creationId xmlns:a16="http://schemas.microsoft.com/office/drawing/2014/main" id="{0596E692-E152-4C07-8023-F92827484586}"/>
              </a:ext>
            </a:extLst>
          </p:cNvPr>
          <p:cNvSpPr/>
          <p:nvPr userDrawn="1"/>
        </p:nvSpPr>
        <p:spPr>
          <a:xfrm flipH="1" flipV="1">
            <a:off x="6095999" y="0"/>
            <a:ext cx="6096000" cy="6858000"/>
          </a:xfrm>
          <a:prstGeom prst="rtTriangle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8">
            <a:extLst>
              <a:ext uri="{FF2B5EF4-FFF2-40B4-BE49-F238E27FC236}">
                <a16:creationId xmlns:a16="http://schemas.microsoft.com/office/drawing/2014/main" id="{37A498BF-56CC-4AB3-BCEE-DB40D32FA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629199" y="-2629201"/>
            <a:ext cx="6933598" cy="12192000"/>
          </a:xfrm>
          <a:prstGeom prst="rect">
            <a:avLst/>
          </a:prstGeom>
        </p:spPr>
      </p:pic>
      <p:sp>
        <p:nvSpPr>
          <p:cNvPr id="9" name="5">
            <a:extLst>
              <a:ext uri="{FF2B5EF4-FFF2-40B4-BE49-F238E27FC236}">
                <a16:creationId xmlns:a16="http://schemas.microsoft.com/office/drawing/2014/main" id="{6BF1453D-3439-49B0-99CF-621B53F6D680}"/>
              </a:ext>
            </a:extLst>
          </p:cNvPr>
          <p:cNvSpPr/>
          <p:nvPr userDrawn="1"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0D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35">
            <a:extLst>
              <a:ext uri="{FF2B5EF4-FFF2-40B4-BE49-F238E27FC236}">
                <a16:creationId xmlns:a16="http://schemas.microsoft.com/office/drawing/2014/main" id="{1F9A0DB2-9DE1-45B0-A1DF-21376FC61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4313"/>
            <a:ext cx="1973943" cy="1973943"/>
          </a:xfrm>
          <a:prstGeom prst="rect">
            <a:avLst/>
          </a:prstGeom>
          <a:effectLst>
            <a:outerShdw blurRad="165100" dist="50800" dir="2700000" sx="101000" sy="101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598AFD-C408-48B6-B969-2541204972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002" y="4020722"/>
            <a:ext cx="3094512" cy="309451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595B854-9799-4511-8535-997274C128BF}"/>
              </a:ext>
            </a:extLst>
          </p:cNvPr>
          <p:cNvGrpSpPr/>
          <p:nvPr userDrawn="1"/>
        </p:nvGrpSpPr>
        <p:grpSpPr>
          <a:xfrm>
            <a:off x="-1" y="-4689"/>
            <a:ext cx="12191999" cy="2083713"/>
            <a:chOff x="-167735" y="-168831"/>
            <a:chExt cx="12527470" cy="208371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A67DA1-15D1-436D-AE40-1AB5BDBCB9B6}"/>
                </a:ext>
              </a:extLst>
            </p:cNvPr>
            <p:cNvSpPr/>
            <p:nvPr/>
          </p:nvSpPr>
          <p:spPr>
            <a:xfrm>
              <a:off x="-167734" y="697330"/>
              <a:ext cx="12515669" cy="1217552"/>
            </a:xfrm>
            <a:custGeom>
              <a:avLst/>
              <a:gdLst>
                <a:gd name="connsiteX0" fmla="*/ 0 w 12192000"/>
                <a:gd name="connsiteY0" fmla="*/ 0 h 1374336"/>
                <a:gd name="connsiteX1" fmla="*/ 12192000 w 12192000"/>
                <a:gd name="connsiteY1" fmla="*/ 0 h 1374336"/>
                <a:gd name="connsiteX2" fmla="*/ 12192000 w 12192000"/>
                <a:gd name="connsiteY2" fmla="*/ 620108 h 1374336"/>
                <a:gd name="connsiteX3" fmla="*/ 12124612 w 12192000"/>
                <a:gd name="connsiteY3" fmla="*/ 647712 h 1374336"/>
                <a:gd name="connsiteX4" fmla="*/ 6511447 w 12192000"/>
                <a:gd name="connsiteY4" fmla="*/ 1372940 h 1374336"/>
                <a:gd name="connsiteX5" fmla="*/ 93508 w 12192000"/>
                <a:gd name="connsiteY5" fmla="*/ 705087 h 1374336"/>
                <a:gd name="connsiteX6" fmla="*/ 0 w 12192000"/>
                <a:gd name="connsiteY6" fmla="*/ 662558 h 1374336"/>
                <a:gd name="connsiteX7" fmla="*/ 0 w 12192000"/>
                <a:gd name="connsiteY7" fmla="*/ 0 h 1374336"/>
                <a:gd name="connsiteX0" fmla="*/ 0 w 12192000"/>
                <a:gd name="connsiteY0" fmla="*/ 0 h 1374336"/>
                <a:gd name="connsiteX1" fmla="*/ 12192000 w 12192000"/>
                <a:gd name="connsiteY1" fmla="*/ 0 h 1374336"/>
                <a:gd name="connsiteX2" fmla="*/ 12192000 w 12192000"/>
                <a:gd name="connsiteY2" fmla="*/ 620108 h 1374336"/>
                <a:gd name="connsiteX3" fmla="*/ 12124612 w 12192000"/>
                <a:gd name="connsiteY3" fmla="*/ 647712 h 1374336"/>
                <a:gd name="connsiteX4" fmla="*/ 6511447 w 12192000"/>
                <a:gd name="connsiteY4" fmla="*/ 1372940 h 1374336"/>
                <a:gd name="connsiteX5" fmla="*/ 93508 w 12192000"/>
                <a:gd name="connsiteY5" fmla="*/ 705087 h 1374336"/>
                <a:gd name="connsiteX6" fmla="*/ 0 w 12192000"/>
                <a:gd name="connsiteY6" fmla="*/ 831234 h 1374336"/>
                <a:gd name="connsiteX7" fmla="*/ 0 w 12192000"/>
                <a:gd name="connsiteY7" fmla="*/ 0 h 1374336"/>
                <a:gd name="connsiteX0" fmla="*/ 0 w 12192000"/>
                <a:gd name="connsiteY0" fmla="*/ 0 h 1394373"/>
                <a:gd name="connsiteX1" fmla="*/ 12192000 w 12192000"/>
                <a:gd name="connsiteY1" fmla="*/ 0 h 1394373"/>
                <a:gd name="connsiteX2" fmla="*/ 12192000 w 12192000"/>
                <a:gd name="connsiteY2" fmla="*/ 620108 h 1394373"/>
                <a:gd name="connsiteX3" fmla="*/ 12124612 w 12192000"/>
                <a:gd name="connsiteY3" fmla="*/ 647712 h 1394373"/>
                <a:gd name="connsiteX4" fmla="*/ 6511447 w 12192000"/>
                <a:gd name="connsiteY4" fmla="*/ 1372940 h 1394373"/>
                <a:gd name="connsiteX5" fmla="*/ 78712 w 12192000"/>
                <a:gd name="connsiteY5" fmla="*/ 856007 h 1394373"/>
                <a:gd name="connsiteX6" fmla="*/ 0 w 12192000"/>
                <a:gd name="connsiteY6" fmla="*/ 831234 h 1394373"/>
                <a:gd name="connsiteX7" fmla="*/ 0 w 12192000"/>
                <a:gd name="connsiteY7" fmla="*/ 0 h 1394373"/>
                <a:gd name="connsiteX0" fmla="*/ 0 w 12192000"/>
                <a:gd name="connsiteY0" fmla="*/ 0 h 1397486"/>
                <a:gd name="connsiteX1" fmla="*/ 12192000 w 12192000"/>
                <a:gd name="connsiteY1" fmla="*/ 0 h 1397486"/>
                <a:gd name="connsiteX2" fmla="*/ 12192000 w 12192000"/>
                <a:gd name="connsiteY2" fmla="*/ 620108 h 1397486"/>
                <a:gd name="connsiteX3" fmla="*/ 12124612 w 12192000"/>
                <a:gd name="connsiteY3" fmla="*/ 647712 h 1397486"/>
                <a:gd name="connsiteX4" fmla="*/ 6511447 w 12192000"/>
                <a:gd name="connsiteY4" fmla="*/ 1372940 h 1397486"/>
                <a:gd name="connsiteX5" fmla="*/ 78712 w 12192000"/>
                <a:gd name="connsiteY5" fmla="*/ 867844 h 1397486"/>
                <a:gd name="connsiteX6" fmla="*/ 0 w 12192000"/>
                <a:gd name="connsiteY6" fmla="*/ 831234 h 1397486"/>
                <a:gd name="connsiteX7" fmla="*/ 0 w 12192000"/>
                <a:gd name="connsiteY7" fmla="*/ 0 h 139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397486">
                  <a:moveTo>
                    <a:pt x="0" y="0"/>
                  </a:moveTo>
                  <a:lnTo>
                    <a:pt x="12192000" y="0"/>
                  </a:lnTo>
                  <a:lnTo>
                    <a:pt x="12192000" y="620108"/>
                  </a:lnTo>
                  <a:lnTo>
                    <a:pt x="12124612" y="647712"/>
                  </a:lnTo>
                  <a:cubicBezTo>
                    <a:pt x="10803159" y="1153455"/>
                    <a:pt x="8519097" y="1336251"/>
                    <a:pt x="6511447" y="1372940"/>
                  </a:cubicBezTo>
                  <a:cubicBezTo>
                    <a:pt x="4503797" y="1409629"/>
                    <a:pt x="1562822" y="1488887"/>
                    <a:pt x="78712" y="867844"/>
                  </a:cubicBezTo>
                  <a:lnTo>
                    <a:pt x="0" y="831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A222551-9021-4524-B5CB-77E88DE3B6A4}"/>
                </a:ext>
              </a:extLst>
            </p:cNvPr>
            <p:cNvSpPr/>
            <p:nvPr/>
          </p:nvSpPr>
          <p:spPr>
            <a:xfrm>
              <a:off x="-167735" y="-164142"/>
              <a:ext cx="12527470" cy="1896199"/>
            </a:xfrm>
            <a:custGeom>
              <a:avLst/>
              <a:gdLst>
                <a:gd name="connsiteX0" fmla="*/ 0 w 12192000"/>
                <a:gd name="connsiteY0" fmla="*/ 0 h 1949207"/>
                <a:gd name="connsiteX1" fmla="*/ 12192000 w 12192000"/>
                <a:gd name="connsiteY1" fmla="*/ 0 h 1949207"/>
                <a:gd name="connsiteX2" fmla="*/ 12192000 w 12192000"/>
                <a:gd name="connsiteY2" fmla="*/ 915908 h 1949207"/>
                <a:gd name="connsiteX3" fmla="*/ 12169516 w 12192000"/>
                <a:gd name="connsiteY3" fmla="*/ 926313 h 1949207"/>
                <a:gd name="connsiteX4" fmla="*/ 6601706 w 12192000"/>
                <a:gd name="connsiteY4" fmla="*/ 1940744 h 1949207"/>
                <a:gd name="connsiteX5" fmla="*/ 119329 w 12192000"/>
                <a:gd name="connsiteY5" fmla="*/ 1149448 h 1949207"/>
                <a:gd name="connsiteX6" fmla="*/ 0 w 12192000"/>
                <a:gd name="connsiteY6" fmla="*/ 1100079 h 1949207"/>
                <a:gd name="connsiteX7" fmla="*/ 0 w 12192000"/>
                <a:gd name="connsiteY7" fmla="*/ 0 h 1949207"/>
                <a:gd name="connsiteX0" fmla="*/ 0 w 12192000"/>
                <a:gd name="connsiteY0" fmla="*/ 0 h 1952301"/>
                <a:gd name="connsiteX1" fmla="*/ 12192000 w 12192000"/>
                <a:gd name="connsiteY1" fmla="*/ 0 h 1952301"/>
                <a:gd name="connsiteX2" fmla="*/ 12192000 w 12192000"/>
                <a:gd name="connsiteY2" fmla="*/ 915908 h 1952301"/>
                <a:gd name="connsiteX3" fmla="*/ 12169516 w 12192000"/>
                <a:gd name="connsiteY3" fmla="*/ 926313 h 1952301"/>
                <a:gd name="connsiteX4" fmla="*/ 6601706 w 12192000"/>
                <a:gd name="connsiteY4" fmla="*/ 1940744 h 1952301"/>
                <a:gd name="connsiteX5" fmla="*/ 199228 w 12192000"/>
                <a:gd name="connsiteY5" fmla="*/ 1291562 h 1952301"/>
                <a:gd name="connsiteX6" fmla="*/ 0 w 12192000"/>
                <a:gd name="connsiteY6" fmla="*/ 1100079 h 1952301"/>
                <a:gd name="connsiteX7" fmla="*/ 0 w 12192000"/>
                <a:gd name="connsiteY7" fmla="*/ 0 h 1952301"/>
                <a:gd name="connsiteX0" fmla="*/ 2959 w 12194959"/>
                <a:gd name="connsiteY0" fmla="*/ 0 h 1952301"/>
                <a:gd name="connsiteX1" fmla="*/ 12194959 w 12194959"/>
                <a:gd name="connsiteY1" fmla="*/ 0 h 1952301"/>
                <a:gd name="connsiteX2" fmla="*/ 12194959 w 12194959"/>
                <a:gd name="connsiteY2" fmla="*/ 915908 h 1952301"/>
                <a:gd name="connsiteX3" fmla="*/ 12172475 w 12194959"/>
                <a:gd name="connsiteY3" fmla="*/ 926313 h 1952301"/>
                <a:gd name="connsiteX4" fmla="*/ 6604665 w 12194959"/>
                <a:gd name="connsiteY4" fmla="*/ 1940744 h 1952301"/>
                <a:gd name="connsiteX5" fmla="*/ 202187 w 12194959"/>
                <a:gd name="connsiteY5" fmla="*/ 1291562 h 1952301"/>
                <a:gd name="connsiteX6" fmla="*/ 0 w 12194959"/>
                <a:gd name="connsiteY6" fmla="*/ 1213191 h 1952301"/>
                <a:gd name="connsiteX7" fmla="*/ 2959 w 12194959"/>
                <a:gd name="connsiteY7" fmla="*/ 0 h 1952301"/>
                <a:gd name="connsiteX0" fmla="*/ 2959 w 12194959"/>
                <a:gd name="connsiteY0" fmla="*/ 0 h 1955473"/>
                <a:gd name="connsiteX1" fmla="*/ 12194959 w 12194959"/>
                <a:gd name="connsiteY1" fmla="*/ 0 h 1955473"/>
                <a:gd name="connsiteX2" fmla="*/ 12194959 w 12194959"/>
                <a:gd name="connsiteY2" fmla="*/ 915908 h 1955473"/>
                <a:gd name="connsiteX3" fmla="*/ 12172475 w 12194959"/>
                <a:gd name="connsiteY3" fmla="*/ 926313 h 1955473"/>
                <a:gd name="connsiteX4" fmla="*/ 6604665 w 12194959"/>
                <a:gd name="connsiteY4" fmla="*/ 1940744 h 1955473"/>
                <a:gd name="connsiteX5" fmla="*/ 197592 w 12194959"/>
                <a:gd name="connsiteY5" fmla="*/ 1323086 h 1955473"/>
                <a:gd name="connsiteX6" fmla="*/ 0 w 12194959"/>
                <a:gd name="connsiteY6" fmla="*/ 1213191 h 1955473"/>
                <a:gd name="connsiteX7" fmla="*/ 2959 w 12194959"/>
                <a:gd name="connsiteY7" fmla="*/ 0 h 1955473"/>
                <a:gd name="connsiteX0" fmla="*/ 7554 w 12199554"/>
                <a:gd name="connsiteY0" fmla="*/ 0 h 1955473"/>
                <a:gd name="connsiteX1" fmla="*/ 12199554 w 12199554"/>
                <a:gd name="connsiteY1" fmla="*/ 0 h 1955473"/>
                <a:gd name="connsiteX2" fmla="*/ 12199554 w 12199554"/>
                <a:gd name="connsiteY2" fmla="*/ 915908 h 1955473"/>
                <a:gd name="connsiteX3" fmla="*/ 12177070 w 12199554"/>
                <a:gd name="connsiteY3" fmla="*/ 926313 h 1955473"/>
                <a:gd name="connsiteX4" fmla="*/ 6609260 w 12199554"/>
                <a:gd name="connsiteY4" fmla="*/ 1940744 h 1955473"/>
                <a:gd name="connsiteX5" fmla="*/ 202187 w 12199554"/>
                <a:gd name="connsiteY5" fmla="*/ 1323086 h 1955473"/>
                <a:gd name="connsiteX6" fmla="*/ 0 w 12199554"/>
                <a:gd name="connsiteY6" fmla="*/ 1235708 h 1955473"/>
                <a:gd name="connsiteX7" fmla="*/ 7554 w 12199554"/>
                <a:gd name="connsiteY7" fmla="*/ 0 h 1955473"/>
                <a:gd name="connsiteX0" fmla="*/ 7554 w 12199554"/>
                <a:gd name="connsiteY0" fmla="*/ 0 h 1955473"/>
                <a:gd name="connsiteX1" fmla="*/ 12199554 w 12199554"/>
                <a:gd name="connsiteY1" fmla="*/ 0 h 1955473"/>
                <a:gd name="connsiteX2" fmla="*/ 12199554 w 12199554"/>
                <a:gd name="connsiteY2" fmla="*/ 915908 h 1955473"/>
                <a:gd name="connsiteX3" fmla="*/ 12177070 w 12199554"/>
                <a:gd name="connsiteY3" fmla="*/ 926313 h 1955473"/>
                <a:gd name="connsiteX4" fmla="*/ 6609260 w 12199554"/>
                <a:gd name="connsiteY4" fmla="*/ 1940744 h 1955473"/>
                <a:gd name="connsiteX5" fmla="*/ 202187 w 12199554"/>
                <a:gd name="connsiteY5" fmla="*/ 1323086 h 1955473"/>
                <a:gd name="connsiteX6" fmla="*/ 0 w 12199554"/>
                <a:gd name="connsiteY6" fmla="*/ 1235708 h 1955473"/>
                <a:gd name="connsiteX7" fmla="*/ 7554 w 12199554"/>
                <a:gd name="connsiteY7" fmla="*/ 0 h 195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9554" h="1955473">
                  <a:moveTo>
                    <a:pt x="7554" y="0"/>
                  </a:moveTo>
                  <a:lnTo>
                    <a:pt x="12199554" y="0"/>
                  </a:lnTo>
                  <a:lnTo>
                    <a:pt x="12199554" y="915908"/>
                  </a:lnTo>
                  <a:lnTo>
                    <a:pt x="12177070" y="926313"/>
                  </a:lnTo>
                  <a:cubicBezTo>
                    <a:pt x="10838886" y="1510155"/>
                    <a:pt x="8605074" y="1874615"/>
                    <a:pt x="6609260" y="1940744"/>
                  </a:cubicBezTo>
                  <a:cubicBezTo>
                    <a:pt x="4613446" y="2006873"/>
                    <a:pt x="1596765" y="1858847"/>
                    <a:pt x="202187" y="1323086"/>
                  </a:cubicBezTo>
                  <a:lnTo>
                    <a:pt x="0" y="1235708"/>
                  </a:lnTo>
                  <a:cubicBezTo>
                    <a:pt x="986" y="831311"/>
                    <a:pt x="6568" y="404397"/>
                    <a:pt x="7554" y="0"/>
                  </a:cubicBezTo>
                  <a:close/>
                </a:path>
              </a:pathLst>
            </a:custGeom>
            <a:solidFill>
              <a:srgbClr val="0DB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40219B9-28B4-40AA-8066-2AF59E734D84}"/>
                </a:ext>
              </a:extLst>
            </p:cNvPr>
            <p:cNvSpPr/>
            <p:nvPr/>
          </p:nvSpPr>
          <p:spPr>
            <a:xfrm>
              <a:off x="-158890" y="-163005"/>
              <a:ext cx="2058068" cy="1239639"/>
            </a:xfrm>
            <a:custGeom>
              <a:avLst/>
              <a:gdLst>
                <a:gd name="connsiteX0" fmla="*/ 0 w 2058068"/>
                <a:gd name="connsiteY0" fmla="*/ 0 h 1239639"/>
                <a:gd name="connsiteX1" fmla="*/ 1987359 w 2058068"/>
                <a:gd name="connsiteY1" fmla="*/ 0 h 1239639"/>
                <a:gd name="connsiteX2" fmla="*/ 2008389 w 2058068"/>
                <a:gd name="connsiteY2" fmla="*/ 47769 h 1239639"/>
                <a:gd name="connsiteX3" fmla="*/ 2058068 w 2058068"/>
                <a:gd name="connsiteY3" fmla="*/ 320957 h 1239639"/>
                <a:gd name="connsiteX4" fmla="*/ 953056 w 2058068"/>
                <a:gd name="connsiteY4" fmla="*/ 1239639 h 1239639"/>
                <a:gd name="connsiteX5" fmla="*/ 36763 w 2058068"/>
                <a:gd name="connsiteY5" fmla="*/ 834601 h 1239639"/>
                <a:gd name="connsiteX6" fmla="*/ 0 w 2058068"/>
                <a:gd name="connsiteY6" fmla="*/ 784291 h 1239639"/>
                <a:gd name="connsiteX7" fmla="*/ 0 w 2058068"/>
                <a:gd name="connsiteY7" fmla="*/ 0 h 123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8068" h="1239639">
                  <a:moveTo>
                    <a:pt x="0" y="0"/>
                  </a:moveTo>
                  <a:lnTo>
                    <a:pt x="1987359" y="0"/>
                  </a:lnTo>
                  <a:lnTo>
                    <a:pt x="2008389" y="47769"/>
                  </a:lnTo>
                  <a:cubicBezTo>
                    <a:pt x="2040675" y="134069"/>
                    <a:pt x="2058068" y="225824"/>
                    <a:pt x="2058068" y="320957"/>
                  </a:cubicBezTo>
                  <a:cubicBezTo>
                    <a:pt x="2058068" y="828331"/>
                    <a:pt x="1563337" y="1239639"/>
                    <a:pt x="953056" y="1239639"/>
                  </a:cubicBezTo>
                  <a:cubicBezTo>
                    <a:pt x="571630" y="1239639"/>
                    <a:pt x="235341" y="1078972"/>
                    <a:pt x="36763" y="834601"/>
                  </a:cubicBezTo>
                  <a:lnTo>
                    <a:pt x="0" y="78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C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A0DA1C-CE64-4B6C-8A86-8C5D691B3556}"/>
                </a:ext>
              </a:extLst>
            </p:cNvPr>
            <p:cNvSpPr/>
            <p:nvPr/>
          </p:nvSpPr>
          <p:spPr>
            <a:xfrm>
              <a:off x="-164868" y="-168830"/>
              <a:ext cx="1879041" cy="1115986"/>
            </a:xfrm>
            <a:custGeom>
              <a:avLst/>
              <a:gdLst>
                <a:gd name="connsiteX0" fmla="*/ 0 w 2058068"/>
                <a:gd name="connsiteY0" fmla="*/ 0 h 1239639"/>
                <a:gd name="connsiteX1" fmla="*/ 1987359 w 2058068"/>
                <a:gd name="connsiteY1" fmla="*/ 0 h 1239639"/>
                <a:gd name="connsiteX2" fmla="*/ 2008389 w 2058068"/>
                <a:gd name="connsiteY2" fmla="*/ 47769 h 1239639"/>
                <a:gd name="connsiteX3" fmla="*/ 2058068 w 2058068"/>
                <a:gd name="connsiteY3" fmla="*/ 320957 h 1239639"/>
                <a:gd name="connsiteX4" fmla="*/ 953056 w 2058068"/>
                <a:gd name="connsiteY4" fmla="*/ 1239639 h 1239639"/>
                <a:gd name="connsiteX5" fmla="*/ 36763 w 2058068"/>
                <a:gd name="connsiteY5" fmla="*/ 834601 h 1239639"/>
                <a:gd name="connsiteX6" fmla="*/ 0 w 2058068"/>
                <a:gd name="connsiteY6" fmla="*/ 784291 h 1239639"/>
                <a:gd name="connsiteX7" fmla="*/ 0 w 2058068"/>
                <a:gd name="connsiteY7" fmla="*/ 0 h 123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8068" h="1239639">
                  <a:moveTo>
                    <a:pt x="0" y="0"/>
                  </a:moveTo>
                  <a:lnTo>
                    <a:pt x="1987359" y="0"/>
                  </a:lnTo>
                  <a:lnTo>
                    <a:pt x="2008389" y="47769"/>
                  </a:lnTo>
                  <a:cubicBezTo>
                    <a:pt x="2040675" y="134069"/>
                    <a:pt x="2058068" y="225824"/>
                    <a:pt x="2058068" y="320957"/>
                  </a:cubicBezTo>
                  <a:cubicBezTo>
                    <a:pt x="2058068" y="828331"/>
                    <a:pt x="1563337" y="1239639"/>
                    <a:pt x="953056" y="1239639"/>
                  </a:cubicBezTo>
                  <a:cubicBezTo>
                    <a:pt x="571630" y="1239639"/>
                    <a:pt x="235341" y="1078972"/>
                    <a:pt x="36763" y="834601"/>
                  </a:cubicBezTo>
                  <a:lnTo>
                    <a:pt x="0" y="78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E80F0A-2697-4760-8E46-68B5A6469DA7}"/>
                </a:ext>
              </a:extLst>
            </p:cNvPr>
            <p:cNvSpPr/>
            <p:nvPr/>
          </p:nvSpPr>
          <p:spPr>
            <a:xfrm>
              <a:off x="-164869" y="-168831"/>
              <a:ext cx="1738365" cy="1032437"/>
            </a:xfrm>
            <a:custGeom>
              <a:avLst/>
              <a:gdLst>
                <a:gd name="connsiteX0" fmla="*/ 0 w 2058068"/>
                <a:gd name="connsiteY0" fmla="*/ 0 h 1239639"/>
                <a:gd name="connsiteX1" fmla="*/ 1987359 w 2058068"/>
                <a:gd name="connsiteY1" fmla="*/ 0 h 1239639"/>
                <a:gd name="connsiteX2" fmla="*/ 2008389 w 2058068"/>
                <a:gd name="connsiteY2" fmla="*/ 47769 h 1239639"/>
                <a:gd name="connsiteX3" fmla="*/ 2058068 w 2058068"/>
                <a:gd name="connsiteY3" fmla="*/ 320957 h 1239639"/>
                <a:gd name="connsiteX4" fmla="*/ 953056 w 2058068"/>
                <a:gd name="connsiteY4" fmla="*/ 1239639 h 1239639"/>
                <a:gd name="connsiteX5" fmla="*/ 36763 w 2058068"/>
                <a:gd name="connsiteY5" fmla="*/ 834601 h 1239639"/>
                <a:gd name="connsiteX6" fmla="*/ 0 w 2058068"/>
                <a:gd name="connsiteY6" fmla="*/ 784291 h 1239639"/>
                <a:gd name="connsiteX7" fmla="*/ 0 w 2058068"/>
                <a:gd name="connsiteY7" fmla="*/ 0 h 123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8068" h="1239639">
                  <a:moveTo>
                    <a:pt x="0" y="0"/>
                  </a:moveTo>
                  <a:lnTo>
                    <a:pt x="1987359" y="0"/>
                  </a:lnTo>
                  <a:lnTo>
                    <a:pt x="2008389" y="47769"/>
                  </a:lnTo>
                  <a:cubicBezTo>
                    <a:pt x="2040675" y="134069"/>
                    <a:pt x="2058068" y="225824"/>
                    <a:pt x="2058068" y="320957"/>
                  </a:cubicBezTo>
                  <a:cubicBezTo>
                    <a:pt x="2058068" y="828331"/>
                    <a:pt x="1563337" y="1239639"/>
                    <a:pt x="953056" y="1239639"/>
                  </a:cubicBezTo>
                  <a:cubicBezTo>
                    <a:pt x="571630" y="1239639"/>
                    <a:pt x="235341" y="1078972"/>
                    <a:pt x="36763" y="834601"/>
                  </a:cubicBezTo>
                  <a:lnTo>
                    <a:pt x="0" y="784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" name="33">
            <a:extLst>
              <a:ext uri="{FF2B5EF4-FFF2-40B4-BE49-F238E27FC236}">
                <a16:creationId xmlns:a16="http://schemas.microsoft.com/office/drawing/2014/main" id="{BC12FADA-BE42-42A7-B411-B4039813F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9829800" y="373467"/>
            <a:ext cx="1962247" cy="12556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4DCF09-E148-4CD9-BC7A-5B457D975F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5420" y="-152400"/>
            <a:ext cx="2072820" cy="14570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692F4E-7B43-4BEE-A522-78888BD786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5227" y="2446360"/>
            <a:ext cx="10620152" cy="20179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900909-92B5-4D47-89D2-233E9E157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26079" y="254490"/>
            <a:ext cx="5688061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3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1FCC3-001B-470C-A1C6-3266706A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6D17A-DFC5-46B6-800A-D696F3BF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B2781-9E36-4188-ACD0-69CC92F6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CD9B-FEAF-4714-9516-9160C7CB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A32C-71B9-4EA5-BFE2-FE35AA95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9FE3-EFDA-45A8-81F6-4E6A89C1F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B0342-0A67-45B1-8297-7B6A44EC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D755B-6A46-4538-9096-BE6F8EBF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55A61-0325-40AA-97C3-590C0DF9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C2C0-B4A5-4705-951A-4132ABA1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4E237-A743-436B-AE59-8343C551B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4A37A-8DDE-4CB9-BD92-19F3158AF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C84B5-CB2A-4ECE-95E4-0C1D30CC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3687F-6B9E-4BA8-BA97-6D5EC964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11825-F802-41D0-8B2A-FF46310C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3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605F-5BA4-4B3C-B349-405F7A1C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DA1BD-9ABC-4E6E-A169-259000CD6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7080C-44D1-431D-A47D-F0714E84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5C39B-212D-4A08-912B-633864DC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8DB9B-D590-4349-9B4B-77B445CB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80481-E9DC-40E5-990F-A81DD4CAE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77D49-C543-4910-A82D-91919780F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26A2A-CF38-480B-BCE5-6B686B74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19EC7-ABF1-4270-8971-F910DFE8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E718F-F891-4FB2-9F4F-0890614C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40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">
            <a:extLst>
              <a:ext uri="{FF2B5EF4-FFF2-40B4-BE49-F238E27FC236}">
                <a16:creationId xmlns:a16="http://schemas.microsoft.com/office/drawing/2014/main" id="{0596E692-E152-4C07-8023-F92827484586}"/>
              </a:ext>
            </a:extLst>
          </p:cNvPr>
          <p:cNvSpPr/>
          <p:nvPr userDrawn="1"/>
        </p:nvSpPr>
        <p:spPr>
          <a:xfrm flipH="1" flipV="1">
            <a:off x="6095999" y="0"/>
            <a:ext cx="6096000" cy="6858000"/>
          </a:xfrm>
          <a:prstGeom prst="rtTriangle">
            <a:avLst/>
          </a:prstGeom>
          <a:solidFill>
            <a:srgbClr val="D3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8">
            <a:extLst>
              <a:ext uri="{FF2B5EF4-FFF2-40B4-BE49-F238E27FC236}">
                <a16:creationId xmlns:a16="http://schemas.microsoft.com/office/drawing/2014/main" id="{37A498BF-56CC-4AB3-BCEE-DB40D32FA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629200" y="-2628599"/>
            <a:ext cx="6933598" cy="12192000"/>
          </a:xfrm>
          <a:prstGeom prst="rect">
            <a:avLst/>
          </a:prstGeom>
        </p:spPr>
      </p:pic>
      <p:sp>
        <p:nvSpPr>
          <p:cNvPr id="9" name="5">
            <a:extLst>
              <a:ext uri="{FF2B5EF4-FFF2-40B4-BE49-F238E27FC236}">
                <a16:creationId xmlns:a16="http://schemas.microsoft.com/office/drawing/2014/main" id="{6BF1453D-3439-49B0-99CF-621B53F6D680}"/>
              </a:ext>
            </a:extLst>
          </p:cNvPr>
          <p:cNvSpPr/>
          <p:nvPr userDrawn="1"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0D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9AB0285B-BF05-4A0D-AEBF-ADDB0A565698}"/>
              </a:ext>
            </a:extLst>
          </p:cNvPr>
          <p:cNvSpPr/>
          <p:nvPr userDrawn="1"/>
        </p:nvSpPr>
        <p:spPr>
          <a:xfrm rot="21271311">
            <a:off x="1172349" y="1030835"/>
            <a:ext cx="9061762" cy="4616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11">
            <a:extLst>
              <a:ext uri="{FF2B5EF4-FFF2-40B4-BE49-F238E27FC236}">
                <a16:creationId xmlns:a16="http://schemas.microsoft.com/office/drawing/2014/main" id="{4802F978-E3B2-451A-83FD-F925015E83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971" y="1021035"/>
            <a:ext cx="4290893" cy="4635922"/>
          </a:xfrm>
          <a:prstGeom prst="rect">
            <a:avLst/>
          </a:prstGeom>
          <a:effectLst>
            <a:outerShdw blurRad="165100" dist="50800" dir="2700000" sx="101000" sy="101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3" name="33">
            <a:extLst>
              <a:ext uri="{FF2B5EF4-FFF2-40B4-BE49-F238E27FC236}">
                <a16:creationId xmlns:a16="http://schemas.microsoft.com/office/drawing/2014/main" id="{BC12FADA-BE42-42A7-B411-B4039813F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9732581" y="92413"/>
            <a:ext cx="1962247" cy="1255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670DE7-1EDF-46EF-994E-F700A9E1D7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444004"/>
            <a:ext cx="3535643" cy="24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">
            <a:extLst>
              <a:ext uri="{FF2B5EF4-FFF2-40B4-BE49-F238E27FC236}">
                <a16:creationId xmlns:a16="http://schemas.microsoft.com/office/drawing/2014/main" id="{0596E692-E152-4C07-8023-F92827484586}"/>
              </a:ext>
            </a:extLst>
          </p:cNvPr>
          <p:cNvSpPr/>
          <p:nvPr userDrawn="1"/>
        </p:nvSpPr>
        <p:spPr>
          <a:xfrm flipH="1" flipV="1">
            <a:off x="6095999" y="0"/>
            <a:ext cx="6096000" cy="6858000"/>
          </a:xfrm>
          <a:prstGeom prst="rtTriangle">
            <a:avLst/>
          </a:prstGeom>
          <a:solidFill>
            <a:srgbClr val="D3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8">
            <a:extLst>
              <a:ext uri="{FF2B5EF4-FFF2-40B4-BE49-F238E27FC236}">
                <a16:creationId xmlns:a16="http://schemas.microsoft.com/office/drawing/2014/main" id="{37A498BF-56CC-4AB3-BCEE-DB40D32FA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629200" y="-2628599"/>
            <a:ext cx="6933598" cy="12192000"/>
          </a:xfrm>
          <a:prstGeom prst="rect">
            <a:avLst/>
          </a:prstGeom>
        </p:spPr>
      </p:pic>
      <p:sp>
        <p:nvSpPr>
          <p:cNvPr id="9" name="5">
            <a:extLst>
              <a:ext uri="{FF2B5EF4-FFF2-40B4-BE49-F238E27FC236}">
                <a16:creationId xmlns:a16="http://schemas.microsoft.com/office/drawing/2014/main" id="{6BF1453D-3439-49B0-99CF-621B53F6D680}"/>
              </a:ext>
            </a:extLst>
          </p:cNvPr>
          <p:cNvSpPr/>
          <p:nvPr userDrawn="1"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0D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9AB0285B-BF05-4A0D-AEBF-ADDB0A565698}"/>
              </a:ext>
            </a:extLst>
          </p:cNvPr>
          <p:cNvSpPr/>
          <p:nvPr userDrawn="1"/>
        </p:nvSpPr>
        <p:spPr>
          <a:xfrm rot="21271311">
            <a:off x="1172349" y="1030835"/>
            <a:ext cx="9061762" cy="4616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33">
            <a:extLst>
              <a:ext uri="{FF2B5EF4-FFF2-40B4-BE49-F238E27FC236}">
                <a16:creationId xmlns:a16="http://schemas.microsoft.com/office/drawing/2014/main" id="{BC12FADA-BE42-42A7-B411-B4039813F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9732581" y="92413"/>
            <a:ext cx="1962247" cy="1255696"/>
          </a:xfrm>
          <a:prstGeom prst="rect">
            <a:avLst/>
          </a:prstGeom>
        </p:spPr>
      </p:pic>
      <p:pic>
        <p:nvPicPr>
          <p:cNvPr id="14" name="1">
            <a:extLst>
              <a:ext uri="{FF2B5EF4-FFF2-40B4-BE49-F238E27FC236}">
                <a16:creationId xmlns:a16="http://schemas.microsoft.com/office/drawing/2014/main" id="{1F9A0DB2-9DE1-45B0-A1DF-21376FC61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5602"/>
            <a:ext cx="1881789" cy="1881789"/>
          </a:xfrm>
          <a:prstGeom prst="rect">
            <a:avLst/>
          </a:prstGeom>
          <a:effectLst>
            <a:outerShdw blurRad="165100" dist="50800" dir="2700000" sx="101000" sy="101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160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">
            <a:extLst>
              <a:ext uri="{FF2B5EF4-FFF2-40B4-BE49-F238E27FC236}">
                <a16:creationId xmlns:a16="http://schemas.microsoft.com/office/drawing/2014/main" id="{9CBD26EE-01A2-47EF-A873-1CBD058ECC00}"/>
              </a:ext>
            </a:extLst>
          </p:cNvPr>
          <p:cNvSpPr/>
          <p:nvPr userDrawn="1"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3">
            <a:extLst>
              <a:ext uri="{FF2B5EF4-FFF2-40B4-BE49-F238E27FC236}">
                <a16:creationId xmlns:a16="http://schemas.microsoft.com/office/drawing/2014/main" id="{07B586D3-1084-4780-AE5B-9658D9FC3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629202" y="-2704799"/>
            <a:ext cx="6933598" cy="12192000"/>
          </a:xfrm>
          <a:prstGeom prst="rect">
            <a:avLst/>
          </a:prstGeom>
        </p:spPr>
      </p:pic>
      <p:sp>
        <p:nvSpPr>
          <p:cNvPr id="9" name="4">
            <a:extLst>
              <a:ext uri="{FF2B5EF4-FFF2-40B4-BE49-F238E27FC236}">
                <a16:creationId xmlns:a16="http://schemas.microsoft.com/office/drawing/2014/main" id="{E144B3A1-76C9-4E2E-9291-8F858548B8E0}"/>
              </a:ext>
            </a:extLst>
          </p:cNvPr>
          <p:cNvSpPr/>
          <p:nvPr userDrawn="1"/>
        </p:nvSpPr>
        <p:spPr>
          <a:xfrm flipH="1">
            <a:off x="10538846" y="4615543"/>
            <a:ext cx="1653153" cy="2242457"/>
          </a:xfrm>
          <a:prstGeom prst="rtTriangle">
            <a:avLst/>
          </a:prstGeom>
          <a:solidFill>
            <a:srgbClr val="0D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D4EADCA6-15DC-4A25-8776-DB903CA3B051}"/>
              </a:ext>
            </a:extLst>
          </p:cNvPr>
          <p:cNvSpPr/>
          <p:nvPr userDrawn="1"/>
        </p:nvSpPr>
        <p:spPr>
          <a:xfrm>
            <a:off x="199141" y="184098"/>
            <a:ext cx="11793718" cy="6489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10">
            <a:extLst>
              <a:ext uri="{FF2B5EF4-FFF2-40B4-BE49-F238E27FC236}">
                <a16:creationId xmlns:a16="http://schemas.microsoft.com/office/drawing/2014/main" id="{2C3462F6-E93A-4CEE-BD01-893D8E8B9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5141" r="59375" b="54802"/>
          <a:stretch/>
        </p:blipFill>
        <p:spPr>
          <a:xfrm flipH="1">
            <a:off x="11587565" y="76200"/>
            <a:ext cx="604434" cy="5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86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">
            <a:extLst>
              <a:ext uri="{FF2B5EF4-FFF2-40B4-BE49-F238E27FC236}">
                <a16:creationId xmlns:a16="http://schemas.microsoft.com/office/drawing/2014/main" id="{0596E692-E152-4C07-8023-F92827484586}"/>
              </a:ext>
            </a:extLst>
          </p:cNvPr>
          <p:cNvSpPr/>
          <p:nvPr userDrawn="1"/>
        </p:nvSpPr>
        <p:spPr>
          <a:xfrm flipH="1" flipV="1">
            <a:off x="6095999" y="0"/>
            <a:ext cx="6096000" cy="6858000"/>
          </a:xfrm>
          <a:prstGeom prst="rtTriangle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8">
            <a:extLst>
              <a:ext uri="{FF2B5EF4-FFF2-40B4-BE49-F238E27FC236}">
                <a16:creationId xmlns:a16="http://schemas.microsoft.com/office/drawing/2014/main" id="{37A498BF-56CC-4AB3-BCEE-DB40D32FA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2629199" y="-2629201"/>
            <a:ext cx="6933598" cy="12192000"/>
          </a:xfrm>
          <a:prstGeom prst="rect">
            <a:avLst/>
          </a:prstGeom>
        </p:spPr>
      </p:pic>
      <p:sp>
        <p:nvSpPr>
          <p:cNvPr id="9" name="5">
            <a:extLst>
              <a:ext uri="{FF2B5EF4-FFF2-40B4-BE49-F238E27FC236}">
                <a16:creationId xmlns:a16="http://schemas.microsoft.com/office/drawing/2014/main" id="{6BF1453D-3439-49B0-99CF-621B53F6D680}"/>
              </a:ext>
            </a:extLst>
          </p:cNvPr>
          <p:cNvSpPr/>
          <p:nvPr userDrawn="1"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0D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33">
            <a:extLst>
              <a:ext uri="{FF2B5EF4-FFF2-40B4-BE49-F238E27FC236}">
                <a16:creationId xmlns:a16="http://schemas.microsoft.com/office/drawing/2014/main" id="{BC12FADA-BE42-42A7-B411-B4039813F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9829800" y="373467"/>
            <a:ext cx="1962247" cy="1255696"/>
          </a:xfrm>
          <a:prstGeom prst="rect">
            <a:avLst/>
          </a:prstGeom>
        </p:spPr>
      </p:pic>
      <p:pic>
        <p:nvPicPr>
          <p:cNvPr id="19" name="11">
            <a:extLst>
              <a:ext uri="{FF2B5EF4-FFF2-40B4-BE49-F238E27FC236}">
                <a16:creationId xmlns:a16="http://schemas.microsoft.com/office/drawing/2014/main" id="{E4EB1C56-3774-4D1A-9236-C3FBE0AA1D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74" y="-397257"/>
            <a:ext cx="8501743" cy="7652513"/>
          </a:xfrm>
          <a:prstGeom prst="rect">
            <a:avLst/>
          </a:prstGeom>
          <a:effectLst>
            <a:outerShdw blurRad="165100" dist="50800" dir="2700000" sx="101000" sy="101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6DCCA7-1C6E-4BA0-A47F-F49A68D086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35" y="4038600"/>
            <a:ext cx="3094512" cy="3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1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763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62C5-9FCF-427B-A946-FDF0262A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1645-FB71-410B-A846-4A24EF75A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1B3EC-F35E-4BCA-9828-3C8244298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E92C7-2415-4DB2-8FA6-917FD7EE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D1E1F-857D-42A5-8BE2-7544BD25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70B3A-C4D3-42DF-AE97-10C77BEE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0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F8E6-82FD-4F48-8182-D1A2CF14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1DEB0-2870-46A9-BA9E-7FA814015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34F10-AD49-4764-B9AD-6D6FD9001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129CC-328B-496C-A10F-9B2EDF1C2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F5ADA-BDDA-4B22-804F-0599F6E54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94E24-F0BC-4928-8556-12ACF937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2455F4-22B2-45AE-B1EF-F5DC4E8A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829D6-7711-4E1E-B323-16335083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AB5F-7B7D-41EC-8AFE-A1D9DF9A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F9463-CD38-42C3-8AD3-ADE855CE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AE4B6-7428-4FCC-8BA0-5F8B4877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E3EE6-D4D7-4379-8A8F-4F921E4A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12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9Slide.vn - 2019">
            <a:extLst>
              <a:ext uri="{FF2B5EF4-FFF2-40B4-BE49-F238E27FC236}">
                <a16:creationId xmlns:a16="http://schemas.microsoft.com/office/drawing/2014/main" id="{C1B4D859-5CD3-4465-94FB-FFD859EA34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C2F47-EE3B-4142-8F7F-FCBCB26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544FE-C356-4D3E-AD04-21D582577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19553-09C8-4F21-A516-33B25B293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B905-0041-4A10-AA21-03ADCE9B0BB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EAB8D-9358-44A3-A474-E79E7AA2F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F237-B089-4272-94D9-C3FE74D21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59A9-9F85-42A5-84C6-738E0778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9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6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53253-5D6D-4CFF-8BC4-A48D5856CD29}"/>
              </a:ext>
            </a:extLst>
          </p:cNvPr>
          <p:cNvSpPr txBox="1"/>
          <p:nvPr/>
        </p:nvSpPr>
        <p:spPr>
          <a:xfrm>
            <a:off x="5401739" y="4343400"/>
            <a:ext cx="1388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HP-167" panose="020B0803050302020204" pitchFamily="34" charset="0"/>
              </a:rPr>
              <a:t>TIẾT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5BB00F-5726-4B17-A159-E2C1BB5F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215" y="5053428"/>
            <a:ext cx="4267570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70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F81624-7070-42AA-B022-B9D30763B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810207"/>
            <a:ext cx="5163760" cy="1920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B0821-F0CC-457A-B60D-05BDD6D0F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425813"/>
            <a:ext cx="4617268" cy="1679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DD973-3D6C-464E-956E-7A409B16E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76200"/>
            <a:ext cx="2819400" cy="9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79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D4AC925-2B0A-4E8B-B85B-3B81288E4E96}"/>
              </a:ext>
            </a:extLst>
          </p:cNvPr>
          <p:cNvGrpSpPr/>
          <p:nvPr/>
        </p:nvGrpSpPr>
        <p:grpSpPr>
          <a:xfrm>
            <a:off x="196649" y="183552"/>
            <a:ext cx="968419" cy="1112850"/>
            <a:chOff x="253799" y="259752"/>
            <a:chExt cx="968419" cy="1112850"/>
          </a:xfrm>
        </p:grpSpPr>
        <p:sp>
          <p:nvSpPr>
            <p:cNvPr id="16" name="51">
              <a:extLst>
                <a:ext uri="{FF2B5EF4-FFF2-40B4-BE49-F238E27FC236}">
                  <a16:creationId xmlns:a16="http://schemas.microsoft.com/office/drawing/2014/main" id="{1A011AB3-ED82-497C-BAB4-3794B70A1A30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0DB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101716-1B25-454D-9291-3106AD1AB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D50001-4836-4E73-989A-4B313BF81475}"/>
              </a:ext>
            </a:extLst>
          </p:cNvPr>
          <p:cNvSpPr txBox="1"/>
          <p:nvPr/>
        </p:nvSpPr>
        <p:spPr>
          <a:xfrm>
            <a:off x="1143000" y="219076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solidFill>
                  <a:srgbClr val="2A87D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ngữ chỉ đặc điểm của mỗi đồ dùng học tập trong hình:</a:t>
            </a:r>
            <a:endParaRPr lang="en-US" sz="4000" b="1" dirty="0">
              <a:solidFill>
                <a:srgbClr val="2A87D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F40EA-7F77-418D-B59D-756D2FF2A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1618929"/>
            <a:ext cx="6038850" cy="34300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" name="44">
            <a:extLst>
              <a:ext uri="{FF2B5EF4-FFF2-40B4-BE49-F238E27FC236}">
                <a16:creationId xmlns:a16="http://schemas.microsoft.com/office/drawing/2014/main" id="{3500F68B-9481-4685-8507-3587B1E85874}"/>
              </a:ext>
            </a:extLst>
          </p:cNvPr>
          <p:cNvSpPr/>
          <p:nvPr/>
        </p:nvSpPr>
        <p:spPr>
          <a:xfrm>
            <a:off x="495086" y="1618929"/>
            <a:ext cx="2480139" cy="667275"/>
          </a:xfrm>
          <a:prstGeom prst="roundRect">
            <a:avLst>
              <a:gd name="adj" fmla="val 9725"/>
            </a:avLst>
          </a:prstGeom>
          <a:solidFill>
            <a:srgbClr val="0CA5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 tắp</a:t>
            </a:r>
            <a:endParaRPr lang="zh-CN" alt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44">
            <a:extLst>
              <a:ext uri="{FF2B5EF4-FFF2-40B4-BE49-F238E27FC236}">
                <a16:creationId xmlns:a16="http://schemas.microsoft.com/office/drawing/2014/main" id="{0081BA6D-EB19-45EC-8DA5-601625FE317B}"/>
              </a:ext>
            </a:extLst>
          </p:cNvPr>
          <p:cNvSpPr/>
          <p:nvPr/>
        </p:nvSpPr>
        <p:spPr>
          <a:xfrm>
            <a:off x="9061457" y="1618929"/>
            <a:ext cx="2635458" cy="667275"/>
          </a:xfrm>
          <a:prstGeom prst="roundRect">
            <a:avLst>
              <a:gd name="adj" fmla="val 9725"/>
            </a:avLst>
          </a:prstGeom>
          <a:solidFill>
            <a:srgbClr val="C6EAF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 kẻ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44">
            <a:extLst>
              <a:ext uri="{FF2B5EF4-FFF2-40B4-BE49-F238E27FC236}">
                <a16:creationId xmlns:a16="http://schemas.microsoft.com/office/drawing/2014/main" id="{B2AE38B8-DE62-4B8A-95CB-3B13A5B9FC78}"/>
              </a:ext>
            </a:extLst>
          </p:cNvPr>
          <p:cNvSpPr/>
          <p:nvPr/>
        </p:nvSpPr>
        <p:spPr>
          <a:xfrm>
            <a:off x="9061457" y="2501757"/>
            <a:ext cx="2635458" cy="667275"/>
          </a:xfrm>
          <a:prstGeom prst="roundRect">
            <a:avLst>
              <a:gd name="adj" fmla="val 9725"/>
            </a:avLst>
          </a:prstGeom>
          <a:solidFill>
            <a:srgbClr val="C6EAF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bút chì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44">
            <a:extLst>
              <a:ext uri="{FF2B5EF4-FFF2-40B4-BE49-F238E27FC236}">
                <a16:creationId xmlns:a16="http://schemas.microsoft.com/office/drawing/2014/main" id="{CEED4301-6705-473D-9449-9AE7484382F2}"/>
              </a:ext>
            </a:extLst>
          </p:cNvPr>
          <p:cNvSpPr/>
          <p:nvPr/>
        </p:nvSpPr>
        <p:spPr>
          <a:xfrm>
            <a:off x="495086" y="3384585"/>
            <a:ext cx="2480139" cy="667275"/>
          </a:xfrm>
          <a:prstGeom prst="roundRect">
            <a:avLst>
              <a:gd name="adj" fmla="val 9725"/>
            </a:avLst>
          </a:prstGeom>
          <a:solidFill>
            <a:srgbClr val="0CA5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nhọn hoắt</a:t>
            </a:r>
            <a:endParaRPr lang="zh-CN" alt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44">
            <a:extLst>
              <a:ext uri="{FF2B5EF4-FFF2-40B4-BE49-F238E27FC236}">
                <a16:creationId xmlns:a16="http://schemas.microsoft.com/office/drawing/2014/main" id="{95876F92-220D-4CF0-862E-3407369B7CF0}"/>
              </a:ext>
            </a:extLst>
          </p:cNvPr>
          <p:cNvSpPr/>
          <p:nvPr/>
        </p:nvSpPr>
        <p:spPr>
          <a:xfrm>
            <a:off x="9061457" y="3384585"/>
            <a:ext cx="2635458" cy="667275"/>
          </a:xfrm>
          <a:prstGeom prst="roundRect">
            <a:avLst>
              <a:gd name="adj" fmla="val 9725"/>
            </a:avLst>
          </a:prstGeom>
          <a:solidFill>
            <a:srgbClr val="C6EAF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 vở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44">
            <a:extLst>
              <a:ext uri="{FF2B5EF4-FFF2-40B4-BE49-F238E27FC236}">
                <a16:creationId xmlns:a16="http://schemas.microsoft.com/office/drawing/2014/main" id="{AD2BA74A-E744-4C67-A076-036602DE78CD}"/>
              </a:ext>
            </a:extLst>
          </p:cNvPr>
          <p:cNvSpPr/>
          <p:nvPr/>
        </p:nvSpPr>
        <p:spPr>
          <a:xfrm>
            <a:off x="495086" y="2501757"/>
            <a:ext cx="2480139" cy="667275"/>
          </a:xfrm>
          <a:prstGeom prst="roundRect">
            <a:avLst>
              <a:gd name="adj" fmla="val 9725"/>
            </a:avLst>
          </a:prstGeom>
          <a:solidFill>
            <a:srgbClr val="0CA5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 tinh</a:t>
            </a:r>
            <a:endParaRPr lang="zh-CN" alt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44">
            <a:extLst>
              <a:ext uri="{FF2B5EF4-FFF2-40B4-BE49-F238E27FC236}">
                <a16:creationId xmlns:a16="http://schemas.microsoft.com/office/drawing/2014/main" id="{775E2733-824D-4D08-86E0-C57C2CC5A5C4}"/>
              </a:ext>
            </a:extLst>
          </p:cNvPr>
          <p:cNvSpPr/>
          <p:nvPr/>
        </p:nvSpPr>
        <p:spPr>
          <a:xfrm>
            <a:off x="9061457" y="4267414"/>
            <a:ext cx="2635458" cy="667275"/>
          </a:xfrm>
          <a:prstGeom prst="roundRect">
            <a:avLst>
              <a:gd name="adj" fmla="val 9725"/>
            </a:avLst>
          </a:prstGeom>
          <a:solidFill>
            <a:srgbClr val="C6EAF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lọ mực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44">
            <a:extLst>
              <a:ext uri="{FF2B5EF4-FFF2-40B4-BE49-F238E27FC236}">
                <a16:creationId xmlns:a16="http://schemas.microsoft.com/office/drawing/2014/main" id="{527E7269-6F4D-460D-8738-AF8994B1B014}"/>
              </a:ext>
            </a:extLst>
          </p:cNvPr>
          <p:cNvSpPr/>
          <p:nvPr/>
        </p:nvSpPr>
        <p:spPr>
          <a:xfrm>
            <a:off x="495086" y="4267414"/>
            <a:ext cx="2480139" cy="667275"/>
          </a:xfrm>
          <a:prstGeom prst="roundRect">
            <a:avLst>
              <a:gd name="adj" fmla="val 9725"/>
            </a:avLst>
          </a:prstGeom>
          <a:solidFill>
            <a:srgbClr val="0CA5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tím ngắt</a:t>
            </a:r>
            <a:endParaRPr lang="zh-CN" alt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88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7013 0.4986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2.22222E-6 L 0.22643 0.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21614 0.375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70768 0.2467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78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7013 0.346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4.07407E-6 L 0.22643 0.4754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1614 0.222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70846 0.2208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4" grpId="0" animBg="1"/>
      <p:bldP spid="24" grpId="1" animBg="1"/>
      <p:bldP spid="28" grpId="0" animBg="1"/>
      <p:bldP spid="28" grpId="1" animBg="1"/>
      <p:bldP spid="23" grpId="0" animBg="1"/>
      <p:bldP spid="23" grpId="1" animBg="1"/>
      <p:bldP spid="29" grpId="0" animBg="1"/>
      <p:bldP spid="29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D4AC925-2B0A-4E8B-B85B-3B81288E4E96}"/>
              </a:ext>
            </a:extLst>
          </p:cNvPr>
          <p:cNvGrpSpPr/>
          <p:nvPr/>
        </p:nvGrpSpPr>
        <p:grpSpPr>
          <a:xfrm>
            <a:off x="196649" y="183552"/>
            <a:ext cx="968419" cy="1112850"/>
            <a:chOff x="253799" y="259752"/>
            <a:chExt cx="968419" cy="1112850"/>
          </a:xfrm>
        </p:grpSpPr>
        <p:sp>
          <p:nvSpPr>
            <p:cNvPr id="16" name="51">
              <a:extLst>
                <a:ext uri="{FF2B5EF4-FFF2-40B4-BE49-F238E27FC236}">
                  <a16:creationId xmlns:a16="http://schemas.microsoft.com/office/drawing/2014/main" id="{1A011AB3-ED82-497C-BAB4-3794B70A1A30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0DB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101716-1B25-454D-9291-3106AD1AB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D50001-4836-4E73-989A-4B313BF81475}"/>
              </a:ext>
            </a:extLst>
          </p:cNvPr>
          <p:cNvSpPr txBox="1"/>
          <p:nvPr/>
        </p:nvSpPr>
        <p:spPr>
          <a:xfrm>
            <a:off x="1143000" y="219076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>
                <a:solidFill>
                  <a:srgbClr val="2A87D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hợp từ ngữ ở cột A với từ ngữ ở cột B để tạo thành câu nêu đặc điểm:</a:t>
            </a:r>
            <a:endParaRPr lang="en-US" sz="4000" b="1" dirty="0">
              <a:solidFill>
                <a:srgbClr val="2A87D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1A34B9-F613-459B-BF56-9E749924B790}"/>
              </a:ext>
            </a:extLst>
          </p:cNvPr>
          <p:cNvSpPr/>
          <p:nvPr/>
        </p:nvSpPr>
        <p:spPr>
          <a:xfrm>
            <a:off x="762000" y="3263799"/>
            <a:ext cx="3733800" cy="680894"/>
          </a:xfrm>
          <a:prstGeom prst="roundRect">
            <a:avLst/>
          </a:prstGeom>
          <a:solidFill>
            <a:srgbClr val="FE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vở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B4BD1732-D6D3-472D-B64B-3342CC104441}"/>
              </a:ext>
            </a:extLst>
          </p:cNvPr>
          <p:cNvSpPr/>
          <p:nvPr/>
        </p:nvSpPr>
        <p:spPr>
          <a:xfrm>
            <a:off x="762000" y="4223348"/>
            <a:ext cx="3733800" cy="680894"/>
          </a:xfrm>
          <a:prstGeom prst="roundRect">
            <a:avLst/>
          </a:prstGeom>
          <a:solidFill>
            <a:srgbClr val="FE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 tẩy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9FF94BDF-80B0-41F1-803E-7B22FDE20BC2}"/>
              </a:ext>
            </a:extLst>
          </p:cNvPr>
          <p:cNvSpPr/>
          <p:nvPr/>
        </p:nvSpPr>
        <p:spPr>
          <a:xfrm>
            <a:off x="762000" y="2304250"/>
            <a:ext cx="3733800" cy="680894"/>
          </a:xfrm>
          <a:prstGeom prst="roundRect">
            <a:avLst/>
          </a:prstGeom>
          <a:solidFill>
            <a:srgbClr val="FEB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học của Bống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91F706C5-4CF5-4AD4-8B1C-7B56A652196A}"/>
              </a:ext>
            </a:extLst>
          </p:cNvPr>
          <p:cNvSpPr/>
          <p:nvPr/>
        </p:nvSpPr>
        <p:spPr>
          <a:xfrm>
            <a:off x="6019800" y="2304250"/>
            <a:ext cx="5582434" cy="680894"/>
          </a:xfrm>
          <a:prstGeom prst="roundRect">
            <a:avLst/>
          </a:prstGeom>
          <a:solidFill>
            <a:srgbClr val="DBF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 mùi giấy mới.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28">
            <a:extLst>
              <a:ext uri="{FF2B5EF4-FFF2-40B4-BE49-F238E27FC236}">
                <a16:creationId xmlns:a16="http://schemas.microsoft.com/office/drawing/2014/main" id="{8A6353DA-47B5-4E06-9E82-81F2AD895404}"/>
              </a:ext>
            </a:extLst>
          </p:cNvPr>
          <p:cNvSpPr/>
          <p:nvPr/>
        </p:nvSpPr>
        <p:spPr>
          <a:xfrm>
            <a:off x="6019800" y="3263799"/>
            <a:ext cx="5582434" cy="680894"/>
          </a:xfrm>
          <a:prstGeom prst="roundRect">
            <a:avLst/>
          </a:prstGeom>
          <a:solidFill>
            <a:srgbClr val="DBF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 nắp, gọn gàng.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7C7EE3-AD86-4FA4-9819-99CC7DE7CA12}"/>
              </a:ext>
            </a:extLst>
          </p:cNvPr>
          <p:cNvSpPr/>
          <p:nvPr/>
        </p:nvSpPr>
        <p:spPr>
          <a:xfrm>
            <a:off x="6019800" y="4223348"/>
            <a:ext cx="5582434" cy="680894"/>
          </a:xfrm>
          <a:prstGeom prst="roundRect">
            <a:avLst/>
          </a:prstGeom>
          <a:solidFill>
            <a:srgbClr val="DBF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 xíu như một viên kẹo.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E98456-F33D-44D1-B6C9-D8C2C508F0CC}"/>
              </a:ext>
            </a:extLst>
          </p:cNvPr>
          <p:cNvSpPr txBox="1"/>
          <p:nvPr/>
        </p:nvSpPr>
        <p:spPr>
          <a:xfrm>
            <a:off x="1798993" y="1623738"/>
            <a:ext cx="443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FEB9A6-5594-484D-9E30-B1868F0AF3A5}"/>
              </a:ext>
            </a:extLst>
          </p:cNvPr>
          <p:cNvSpPr txBox="1"/>
          <p:nvPr/>
        </p:nvSpPr>
        <p:spPr>
          <a:xfrm>
            <a:off x="7688861" y="1623738"/>
            <a:ext cx="443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A9A860E-BE5D-4A56-ABEB-1F47A41AF229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4495800" y="2686546"/>
            <a:ext cx="1524000" cy="917700"/>
          </a:xfrm>
          <a:prstGeom prst="straightConnector1">
            <a:avLst/>
          </a:prstGeom>
          <a:ln w="38100" cmpd="tri">
            <a:solidFill>
              <a:schemeClr val="accent1">
                <a:alpha val="77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BC7A4EA-D143-455E-BAB2-796A54AEF397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4495800" y="2644697"/>
            <a:ext cx="1524000" cy="959550"/>
          </a:xfrm>
          <a:prstGeom prst="straightConnector1">
            <a:avLst/>
          </a:prstGeom>
          <a:ln w="38100" cmpd="tri">
            <a:solidFill>
              <a:schemeClr val="accent1">
                <a:alpha val="77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E4F2E4C-1C01-4675-99B9-BAE6ECC9F074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4495800" y="4563795"/>
            <a:ext cx="1524000" cy="37928"/>
          </a:xfrm>
          <a:prstGeom prst="straightConnector1">
            <a:avLst/>
          </a:prstGeom>
          <a:ln w="38100" cmpd="tri">
            <a:solidFill>
              <a:schemeClr val="accent1">
                <a:alpha val="77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 animBg="1"/>
      <p:bldP spid="18" grpId="0" animBg="1"/>
      <p:bldP spid="21" grpId="0" animBg="1"/>
      <p:bldP spid="30" grpId="0" animBg="1"/>
      <p:bldP spid="31" grpId="0" animBg="1"/>
      <p:bldP spid="32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D4AC925-2B0A-4E8B-B85B-3B81288E4E96}"/>
              </a:ext>
            </a:extLst>
          </p:cNvPr>
          <p:cNvGrpSpPr/>
          <p:nvPr/>
        </p:nvGrpSpPr>
        <p:grpSpPr>
          <a:xfrm>
            <a:off x="196649" y="183552"/>
            <a:ext cx="968419" cy="1112850"/>
            <a:chOff x="253799" y="259752"/>
            <a:chExt cx="968419" cy="1112850"/>
          </a:xfrm>
        </p:grpSpPr>
        <p:sp>
          <p:nvSpPr>
            <p:cNvPr id="16" name="51">
              <a:extLst>
                <a:ext uri="{FF2B5EF4-FFF2-40B4-BE49-F238E27FC236}">
                  <a16:creationId xmlns:a16="http://schemas.microsoft.com/office/drawing/2014/main" id="{1A011AB3-ED82-497C-BAB4-3794B70A1A30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0DB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101716-1B25-454D-9291-3106AD1AB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D50001-4836-4E73-989A-4B313BF81475}"/>
              </a:ext>
            </a:extLst>
          </p:cNvPr>
          <p:cNvSpPr txBox="1"/>
          <p:nvPr/>
        </p:nvSpPr>
        <p:spPr>
          <a:xfrm>
            <a:off x="1143000" y="219076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b="1"/>
              <a:t> </a:t>
            </a:r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 </a:t>
            </a:r>
            <a:r>
              <a:rPr lang="en-US" sz="4000" b="1" i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chấm</a:t>
            </a:r>
            <a:r>
              <a:rPr lang="en-US" sz="4000" b="1" i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 </a:t>
            </a:r>
            <a:r>
              <a:rPr lang="en-US" sz="4000" b="1" i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chấm</a:t>
            </a:r>
            <a:r>
              <a:rPr lang="en-US" sz="4000" b="1" i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hỏi </a:t>
            </a:r>
            <a:r>
              <a:rPr lang="en-US" sz="40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 cho ô vuông: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0D894-64FF-4A6B-BA14-AE8504F58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08" y="1074707"/>
            <a:ext cx="3281295" cy="2934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57448-27A6-4459-B0A5-B835A829C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33" y="3826311"/>
            <a:ext cx="4371975" cy="31623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D702C96-8930-480B-BEFE-7C6297135507}"/>
              </a:ext>
            </a:extLst>
          </p:cNvPr>
          <p:cNvGrpSpPr/>
          <p:nvPr/>
        </p:nvGrpSpPr>
        <p:grpSpPr>
          <a:xfrm>
            <a:off x="3429000" y="1451013"/>
            <a:ext cx="7348536" cy="5237620"/>
            <a:chOff x="3429000" y="1451013"/>
            <a:chExt cx="7348536" cy="52376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510877-7AE1-47E2-9C4A-CEE6696FA434}"/>
                </a:ext>
              </a:extLst>
            </p:cNvPr>
            <p:cNvSpPr txBox="1"/>
            <p:nvPr/>
          </p:nvSpPr>
          <p:spPr>
            <a:xfrm>
              <a:off x="3429000" y="1451013"/>
              <a:ext cx="6238874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latinLnBrk="0"/>
              <a:r>
                <a:rPr lang="vi-VN" sz="3600" b="0" i="0">
                  <a:solidFill>
                    <a:srgbClr val="333333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 ơi thức dậy</a:t>
              </a:r>
            </a:p>
            <a:p>
              <a:pPr algn="just" latinLnBrk="0"/>
              <a:r>
                <a:rPr lang="vi-VN" sz="3600" b="0" i="0">
                  <a:solidFill>
                    <a:srgbClr val="333333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 ơi học bài</a:t>
              </a:r>
            </a:p>
            <a:p>
              <a:pPr algn="just" latinLnBrk="0"/>
              <a:r>
                <a:rPr lang="vi-VN" sz="3600" b="0" i="0">
                  <a:solidFill>
                    <a:srgbClr val="333333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 kìa thước kẻ</a:t>
              </a:r>
            </a:p>
            <a:p>
              <a:pPr algn="just" latinLnBrk="0"/>
              <a:r>
                <a:rPr lang="vi-VN" sz="3600" b="0" i="0">
                  <a:solidFill>
                    <a:srgbClr val="333333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 cứ nằm dài</a:t>
              </a:r>
              <a:r>
                <a:rPr lang="en-US" sz="3600" b="0" i="0">
                  <a:solidFill>
                    <a:srgbClr val="333333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600" b="1" i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E3B71D-5DC5-4D31-91B7-8C52D7E1DEE3}"/>
                </a:ext>
              </a:extLst>
            </p:cNvPr>
            <p:cNvSpPr txBox="1"/>
            <p:nvPr/>
          </p:nvSpPr>
          <p:spPr>
            <a:xfrm>
              <a:off x="4419600" y="3826311"/>
              <a:ext cx="6357936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latinLnBrk="0"/>
              <a:r>
                <a:rPr lang="vi-VN" sz="3600" b="0" i="0">
                  <a:solidFill>
                    <a:srgbClr val="333333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 còn anh bút</a:t>
              </a:r>
            </a:p>
            <a:p>
              <a:pPr algn="just" latinLnBrk="0"/>
              <a:r>
                <a:rPr lang="vi-VN" sz="3600" b="0" i="0">
                  <a:solidFill>
                    <a:srgbClr val="333333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 tít nơi đâu</a:t>
              </a:r>
              <a:r>
                <a:rPr lang="en-US" sz="3600" b="0" i="0">
                  <a:solidFill>
                    <a:srgbClr val="333333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600" b="1" i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600" b="0" i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 latinLnBrk="0"/>
              <a:r>
                <a:rPr lang="vi-VN" sz="3600" b="0" i="0">
                  <a:solidFill>
                    <a:srgbClr val="333333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 dậy đi mau</a:t>
              </a:r>
            </a:p>
            <a:p>
              <a:pPr algn="just" latinLnBrk="0"/>
              <a:r>
                <a:rPr lang="vi-VN" sz="3600" b="0" i="0">
                  <a:solidFill>
                    <a:srgbClr val="333333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 em đến lớp</a:t>
              </a:r>
              <a:r>
                <a:rPr lang="en-US" sz="3600" b="0" i="0">
                  <a:solidFill>
                    <a:srgbClr val="333333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600" b="1" i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 latinLnBrk="0"/>
              <a:r>
                <a:rPr lang="en-US" sz="3600" b="1">
                  <a:solidFill>
                    <a:srgbClr val="3333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	</a:t>
              </a:r>
              <a:r>
                <a:rPr lang="en-US" sz="2400" i="1">
                  <a:solidFill>
                    <a:srgbClr val="3333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Theo Ngọc Minh)</a:t>
              </a:r>
              <a:endParaRPr lang="vi-VN" sz="3600" i="1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F2BB454-6315-4BCB-8BD8-1B73569EC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437" y="3160199"/>
            <a:ext cx="487722" cy="4877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A79A2D-69F0-4AFE-A9D0-532126329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707" y="4463887"/>
            <a:ext cx="487722" cy="4877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43549C-87CE-49E0-AC04-EB7867C6A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278" y="5608234"/>
            <a:ext cx="48772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0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28486-A022-4EC0-ABD1-30DA2AA1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0"/>
            <a:ext cx="4654455" cy="29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59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447</TotalTime>
  <Words>177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HP-167</vt:lpstr>
      <vt:lpstr>OpenSans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Ms Quyen</cp:lastModifiedBy>
  <cp:revision>217</cp:revision>
  <dcterms:created xsi:type="dcterms:W3CDTF">2021-09-23T11:49:37Z</dcterms:created>
  <dcterms:modified xsi:type="dcterms:W3CDTF">2021-10-24T09:17:12Z</dcterms:modified>
  <cp:category>9Slide.vn</cp:category>
</cp:coreProperties>
</file>