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5" r:id="rId2"/>
    <p:sldId id="257" r:id="rId3"/>
    <p:sldId id="256" r:id="rId4"/>
    <p:sldId id="260" r:id="rId5"/>
    <p:sldId id="261" r:id="rId6"/>
    <p:sldId id="258" r:id="rId7"/>
    <p:sldId id="259" r:id="rId8"/>
    <p:sldId id="263" r:id="rId9"/>
    <p:sldId id="262" r:id="rId10"/>
    <p:sldId id="264" r:id="rId11"/>
    <p:sldId id="270" r:id="rId12"/>
    <p:sldId id="266" r:id="rId13"/>
    <p:sldId id="265" r:id="rId14"/>
    <p:sldId id="267" r:id="rId15"/>
    <p:sldId id="268" r:id="rId16"/>
    <p:sldId id="269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87DD"/>
    <a:srgbClr val="FF6600"/>
    <a:srgbClr val="0CA5D3"/>
    <a:srgbClr val="EC975B"/>
    <a:srgbClr val="C6EAFA"/>
    <a:srgbClr val="BBDDEC"/>
    <a:srgbClr val="5A5A5A"/>
    <a:srgbClr val="217DD1"/>
    <a:srgbClr val="0DB8EC"/>
    <a:srgbClr val="E984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0319" autoAdjust="0"/>
  </p:normalViewPr>
  <p:slideViewPr>
    <p:cSldViewPr>
      <p:cViewPr varScale="1">
        <p:scale>
          <a:sx n="66" d="100"/>
          <a:sy n="66" d="100"/>
        </p:scale>
        <p:origin x="72" y="2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A7F20-16E9-4B63-9B15-368F229A025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C8029-08E1-4049-A949-0065CB089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49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Những tiếng có vần giống nhau ở cuối các dòng thơ là: lại – dại, đâu – sâu, gì – đi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C8029-08E1-4049-A949-0065CB0890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30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C8029-08E1-4049-A949-0065CB0890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54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 Truyện cổ Grim có rất nhiều câu truyện ý nghĩa.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 Mèn phiêu lưu kí là cuốn truyện nổi tiếng của Tô Hoài.</a:t>
            </a:r>
          </a:p>
          <a:p>
            <a:pPr algn="l"/>
            <a:endParaRPr lang="en-US" sz="1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C8029-08E1-4049-A949-0065CB0890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83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">
            <a:extLst>
              <a:ext uri="{FF2B5EF4-FFF2-40B4-BE49-F238E27FC236}">
                <a16:creationId xmlns:a16="http://schemas.microsoft.com/office/drawing/2014/main" id="{0596E692-E152-4C07-8023-F92827484586}"/>
              </a:ext>
            </a:extLst>
          </p:cNvPr>
          <p:cNvSpPr/>
          <p:nvPr userDrawn="1"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C6E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28">
            <a:extLst>
              <a:ext uri="{FF2B5EF4-FFF2-40B4-BE49-F238E27FC236}">
                <a16:creationId xmlns:a16="http://schemas.microsoft.com/office/drawing/2014/main" id="{37A498BF-56CC-4AB3-BCEE-DB40D32FAB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629199" y="-2629201"/>
            <a:ext cx="6933598" cy="12192000"/>
          </a:xfrm>
          <a:prstGeom prst="rect">
            <a:avLst/>
          </a:prstGeom>
        </p:spPr>
      </p:pic>
      <p:sp>
        <p:nvSpPr>
          <p:cNvPr id="9" name="5">
            <a:extLst>
              <a:ext uri="{FF2B5EF4-FFF2-40B4-BE49-F238E27FC236}">
                <a16:creationId xmlns:a16="http://schemas.microsoft.com/office/drawing/2014/main" id="{6BF1453D-3439-49B0-99CF-621B53F6D680}"/>
              </a:ext>
            </a:extLst>
          </p:cNvPr>
          <p:cNvSpPr/>
          <p:nvPr userDrawn="1"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0DB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35">
            <a:extLst>
              <a:ext uri="{FF2B5EF4-FFF2-40B4-BE49-F238E27FC236}">
                <a16:creationId xmlns:a16="http://schemas.microsoft.com/office/drawing/2014/main" id="{1F9A0DB2-9DE1-45B0-A1DF-21376FC61D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764313"/>
            <a:ext cx="1973943" cy="1973943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F598AFD-C408-48B6-B969-2541204972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002" y="4020722"/>
            <a:ext cx="3094512" cy="309451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595B854-9799-4511-8535-997274C128BF}"/>
              </a:ext>
            </a:extLst>
          </p:cNvPr>
          <p:cNvGrpSpPr/>
          <p:nvPr userDrawn="1"/>
        </p:nvGrpSpPr>
        <p:grpSpPr>
          <a:xfrm>
            <a:off x="-1" y="-4689"/>
            <a:ext cx="12191999" cy="2083713"/>
            <a:chOff x="-167735" y="-168831"/>
            <a:chExt cx="12527470" cy="208371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8A67DA1-15D1-436D-AE40-1AB5BDBCB9B6}"/>
                </a:ext>
              </a:extLst>
            </p:cNvPr>
            <p:cNvSpPr/>
            <p:nvPr/>
          </p:nvSpPr>
          <p:spPr>
            <a:xfrm>
              <a:off x="-167734" y="697330"/>
              <a:ext cx="12515669" cy="1217552"/>
            </a:xfrm>
            <a:custGeom>
              <a:avLst/>
              <a:gdLst>
                <a:gd name="connsiteX0" fmla="*/ 0 w 12192000"/>
                <a:gd name="connsiteY0" fmla="*/ 0 h 1374336"/>
                <a:gd name="connsiteX1" fmla="*/ 12192000 w 12192000"/>
                <a:gd name="connsiteY1" fmla="*/ 0 h 1374336"/>
                <a:gd name="connsiteX2" fmla="*/ 12192000 w 12192000"/>
                <a:gd name="connsiteY2" fmla="*/ 620108 h 1374336"/>
                <a:gd name="connsiteX3" fmla="*/ 12124612 w 12192000"/>
                <a:gd name="connsiteY3" fmla="*/ 647712 h 1374336"/>
                <a:gd name="connsiteX4" fmla="*/ 6511447 w 12192000"/>
                <a:gd name="connsiteY4" fmla="*/ 1372940 h 1374336"/>
                <a:gd name="connsiteX5" fmla="*/ 93508 w 12192000"/>
                <a:gd name="connsiteY5" fmla="*/ 705087 h 1374336"/>
                <a:gd name="connsiteX6" fmla="*/ 0 w 12192000"/>
                <a:gd name="connsiteY6" fmla="*/ 662558 h 1374336"/>
                <a:gd name="connsiteX7" fmla="*/ 0 w 12192000"/>
                <a:gd name="connsiteY7" fmla="*/ 0 h 1374336"/>
                <a:gd name="connsiteX0" fmla="*/ 0 w 12192000"/>
                <a:gd name="connsiteY0" fmla="*/ 0 h 1374336"/>
                <a:gd name="connsiteX1" fmla="*/ 12192000 w 12192000"/>
                <a:gd name="connsiteY1" fmla="*/ 0 h 1374336"/>
                <a:gd name="connsiteX2" fmla="*/ 12192000 w 12192000"/>
                <a:gd name="connsiteY2" fmla="*/ 620108 h 1374336"/>
                <a:gd name="connsiteX3" fmla="*/ 12124612 w 12192000"/>
                <a:gd name="connsiteY3" fmla="*/ 647712 h 1374336"/>
                <a:gd name="connsiteX4" fmla="*/ 6511447 w 12192000"/>
                <a:gd name="connsiteY4" fmla="*/ 1372940 h 1374336"/>
                <a:gd name="connsiteX5" fmla="*/ 93508 w 12192000"/>
                <a:gd name="connsiteY5" fmla="*/ 705087 h 1374336"/>
                <a:gd name="connsiteX6" fmla="*/ 0 w 12192000"/>
                <a:gd name="connsiteY6" fmla="*/ 831234 h 1374336"/>
                <a:gd name="connsiteX7" fmla="*/ 0 w 12192000"/>
                <a:gd name="connsiteY7" fmla="*/ 0 h 1374336"/>
                <a:gd name="connsiteX0" fmla="*/ 0 w 12192000"/>
                <a:gd name="connsiteY0" fmla="*/ 0 h 1394373"/>
                <a:gd name="connsiteX1" fmla="*/ 12192000 w 12192000"/>
                <a:gd name="connsiteY1" fmla="*/ 0 h 1394373"/>
                <a:gd name="connsiteX2" fmla="*/ 12192000 w 12192000"/>
                <a:gd name="connsiteY2" fmla="*/ 620108 h 1394373"/>
                <a:gd name="connsiteX3" fmla="*/ 12124612 w 12192000"/>
                <a:gd name="connsiteY3" fmla="*/ 647712 h 1394373"/>
                <a:gd name="connsiteX4" fmla="*/ 6511447 w 12192000"/>
                <a:gd name="connsiteY4" fmla="*/ 1372940 h 1394373"/>
                <a:gd name="connsiteX5" fmla="*/ 78712 w 12192000"/>
                <a:gd name="connsiteY5" fmla="*/ 856007 h 1394373"/>
                <a:gd name="connsiteX6" fmla="*/ 0 w 12192000"/>
                <a:gd name="connsiteY6" fmla="*/ 831234 h 1394373"/>
                <a:gd name="connsiteX7" fmla="*/ 0 w 12192000"/>
                <a:gd name="connsiteY7" fmla="*/ 0 h 1394373"/>
                <a:gd name="connsiteX0" fmla="*/ 0 w 12192000"/>
                <a:gd name="connsiteY0" fmla="*/ 0 h 1397486"/>
                <a:gd name="connsiteX1" fmla="*/ 12192000 w 12192000"/>
                <a:gd name="connsiteY1" fmla="*/ 0 h 1397486"/>
                <a:gd name="connsiteX2" fmla="*/ 12192000 w 12192000"/>
                <a:gd name="connsiteY2" fmla="*/ 620108 h 1397486"/>
                <a:gd name="connsiteX3" fmla="*/ 12124612 w 12192000"/>
                <a:gd name="connsiteY3" fmla="*/ 647712 h 1397486"/>
                <a:gd name="connsiteX4" fmla="*/ 6511447 w 12192000"/>
                <a:gd name="connsiteY4" fmla="*/ 1372940 h 1397486"/>
                <a:gd name="connsiteX5" fmla="*/ 78712 w 12192000"/>
                <a:gd name="connsiteY5" fmla="*/ 867844 h 1397486"/>
                <a:gd name="connsiteX6" fmla="*/ 0 w 12192000"/>
                <a:gd name="connsiteY6" fmla="*/ 831234 h 1397486"/>
                <a:gd name="connsiteX7" fmla="*/ 0 w 12192000"/>
                <a:gd name="connsiteY7" fmla="*/ 0 h 1397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397486">
                  <a:moveTo>
                    <a:pt x="0" y="0"/>
                  </a:moveTo>
                  <a:lnTo>
                    <a:pt x="12192000" y="0"/>
                  </a:lnTo>
                  <a:lnTo>
                    <a:pt x="12192000" y="620108"/>
                  </a:lnTo>
                  <a:lnTo>
                    <a:pt x="12124612" y="647712"/>
                  </a:lnTo>
                  <a:cubicBezTo>
                    <a:pt x="10803159" y="1153455"/>
                    <a:pt x="8519097" y="1336251"/>
                    <a:pt x="6511447" y="1372940"/>
                  </a:cubicBezTo>
                  <a:cubicBezTo>
                    <a:pt x="4503797" y="1409629"/>
                    <a:pt x="1562822" y="1488887"/>
                    <a:pt x="78712" y="867844"/>
                  </a:cubicBezTo>
                  <a:lnTo>
                    <a:pt x="0" y="8312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E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A222551-9021-4524-B5CB-77E88DE3B6A4}"/>
                </a:ext>
              </a:extLst>
            </p:cNvPr>
            <p:cNvSpPr/>
            <p:nvPr/>
          </p:nvSpPr>
          <p:spPr>
            <a:xfrm>
              <a:off x="-167735" y="-164142"/>
              <a:ext cx="12527470" cy="1896199"/>
            </a:xfrm>
            <a:custGeom>
              <a:avLst/>
              <a:gdLst>
                <a:gd name="connsiteX0" fmla="*/ 0 w 12192000"/>
                <a:gd name="connsiteY0" fmla="*/ 0 h 1949207"/>
                <a:gd name="connsiteX1" fmla="*/ 12192000 w 12192000"/>
                <a:gd name="connsiteY1" fmla="*/ 0 h 1949207"/>
                <a:gd name="connsiteX2" fmla="*/ 12192000 w 12192000"/>
                <a:gd name="connsiteY2" fmla="*/ 915908 h 1949207"/>
                <a:gd name="connsiteX3" fmla="*/ 12169516 w 12192000"/>
                <a:gd name="connsiteY3" fmla="*/ 926313 h 1949207"/>
                <a:gd name="connsiteX4" fmla="*/ 6601706 w 12192000"/>
                <a:gd name="connsiteY4" fmla="*/ 1940744 h 1949207"/>
                <a:gd name="connsiteX5" fmla="*/ 119329 w 12192000"/>
                <a:gd name="connsiteY5" fmla="*/ 1149448 h 1949207"/>
                <a:gd name="connsiteX6" fmla="*/ 0 w 12192000"/>
                <a:gd name="connsiteY6" fmla="*/ 1100079 h 1949207"/>
                <a:gd name="connsiteX7" fmla="*/ 0 w 12192000"/>
                <a:gd name="connsiteY7" fmla="*/ 0 h 1949207"/>
                <a:gd name="connsiteX0" fmla="*/ 0 w 12192000"/>
                <a:gd name="connsiteY0" fmla="*/ 0 h 1952301"/>
                <a:gd name="connsiteX1" fmla="*/ 12192000 w 12192000"/>
                <a:gd name="connsiteY1" fmla="*/ 0 h 1952301"/>
                <a:gd name="connsiteX2" fmla="*/ 12192000 w 12192000"/>
                <a:gd name="connsiteY2" fmla="*/ 915908 h 1952301"/>
                <a:gd name="connsiteX3" fmla="*/ 12169516 w 12192000"/>
                <a:gd name="connsiteY3" fmla="*/ 926313 h 1952301"/>
                <a:gd name="connsiteX4" fmla="*/ 6601706 w 12192000"/>
                <a:gd name="connsiteY4" fmla="*/ 1940744 h 1952301"/>
                <a:gd name="connsiteX5" fmla="*/ 199228 w 12192000"/>
                <a:gd name="connsiteY5" fmla="*/ 1291562 h 1952301"/>
                <a:gd name="connsiteX6" fmla="*/ 0 w 12192000"/>
                <a:gd name="connsiteY6" fmla="*/ 1100079 h 1952301"/>
                <a:gd name="connsiteX7" fmla="*/ 0 w 12192000"/>
                <a:gd name="connsiteY7" fmla="*/ 0 h 1952301"/>
                <a:gd name="connsiteX0" fmla="*/ 2959 w 12194959"/>
                <a:gd name="connsiteY0" fmla="*/ 0 h 1952301"/>
                <a:gd name="connsiteX1" fmla="*/ 12194959 w 12194959"/>
                <a:gd name="connsiteY1" fmla="*/ 0 h 1952301"/>
                <a:gd name="connsiteX2" fmla="*/ 12194959 w 12194959"/>
                <a:gd name="connsiteY2" fmla="*/ 915908 h 1952301"/>
                <a:gd name="connsiteX3" fmla="*/ 12172475 w 12194959"/>
                <a:gd name="connsiteY3" fmla="*/ 926313 h 1952301"/>
                <a:gd name="connsiteX4" fmla="*/ 6604665 w 12194959"/>
                <a:gd name="connsiteY4" fmla="*/ 1940744 h 1952301"/>
                <a:gd name="connsiteX5" fmla="*/ 202187 w 12194959"/>
                <a:gd name="connsiteY5" fmla="*/ 1291562 h 1952301"/>
                <a:gd name="connsiteX6" fmla="*/ 0 w 12194959"/>
                <a:gd name="connsiteY6" fmla="*/ 1213191 h 1952301"/>
                <a:gd name="connsiteX7" fmla="*/ 2959 w 12194959"/>
                <a:gd name="connsiteY7" fmla="*/ 0 h 1952301"/>
                <a:gd name="connsiteX0" fmla="*/ 2959 w 12194959"/>
                <a:gd name="connsiteY0" fmla="*/ 0 h 1955473"/>
                <a:gd name="connsiteX1" fmla="*/ 12194959 w 12194959"/>
                <a:gd name="connsiteY1" fmla="*/ 0 h 1955473"/>
                <a:gd name="connsiteX2" fmla="*/ 12194959 w 12194959"/>
                <a:gd name="connsiteY2" fmla="*/ 915908 h 1955473"/>
                <a:gd name="connsiteX3" fmla="*/ 12172475 w 12194959"/>
                <a:gd name="connsiteY3" fmla="*/ 926313 h 1955473"/>
                <a:gd name="connsiteX4" fmla="*/ 6604665 w 12194959"/>
                <a:gd name="connsiteY4" fmla="*/ 1940744 h 1955473"/>
                <a:gd name="connsiteX5" fmla="*/ 197592 w 12194959"/>
                <a:gd name="connsiteY5" fmla="*/ 1323086 h 1955473"/>
                <a:gd name="connsiteX6" fmla="*/ 0 w 12194959"/>
                <a:gd name="connsiteY6" fmla="*/ 1213191 h 1955473"/>
                <a:gd name="connsiteX7" fmla="*/ 2959 w 12194959"/>
                <a:gd name="connsiteY7" fmla="*/ 0 h 1955473"/>
                <a:gd name="connsiteX0" fmla="*/ 7554 w 12199554"/>
                <a:gd name="connsiteY0" fmla="*/ 0 h 1955473"/>
                <a:gd name="connsiteX1" fmla="*/ 12199554 w 12199554"/>
                <a:gd name="connsiteY1" fmla="*/ 0 h 1955473"/>
                <a:gd name="connsiteX2" fmla="*/ 12199554 w 12199554"/>
                <a:gd name="connsiteY2" fmla="*/ 915908 h 1955473"/>
                <a:gd name="connsiteX3" fmla="*/ 12177070 w 12199554"/>
                <a:gd name="connsiteY3" fmla="*/ 926313 h 1955473"/>
                <a:gd name="connsiteX4" fmla="*/ 6609260 w 12199554"/>
                <a:gd name="connsiteY4" fmla="*/ 1940744 h 1955473"/>
                <a:gd name="connsiteX5" fmla="*/ 202187 w 12199554"/>
                <a:gd name="connsiteY5" fmla="*/ 1323086 h 1955473"/>
                <a:gd name="connsiteX6" fmla="*/ 0 w 12199554"/>
                <a:gd name="connsiteY6" fmla="*/ 1235708 h 1955473"/>
                <a:gd name="connsiteX7" fmla="*/ 7554 w 12199554"/>
                <a:gd name="connsiteY7" fmla="*/ 0 h 1955473"/>
                <a:gd name="connsiteX0" fmla="*/ 7554 w 12199554"/>
                <a:gd name="connsiteY0" fmla="*/ 0 h 1955473"/>
                <a:gd name="connsiteX1" fmla="*/ 12199554 w 12199554"/>
                <a:gd name="connsiteY1" fmla="*/ 0 h 1955473"/>
                <a:gd name="connsiteX2" fmla="*/ 12199554 w 12199554"/>
                <a:gd name="connsiteY2" fmla="*/ 915908 h 1955473"/>
                <a:gd name="connsiteX3" fmla="*/ 12177070 w 12199554"/>
                <a:gd name="connsiteY3" fmla="*/ 926313 h 1955473"/>
                <a:gd name="connsiteX4" fmla="*/ 6609260 w 12199554"/>
                <a:gd name="connsiteY4" fmla="*/ 1940744 h 1955473"/>
                <a:gd name="connsiteX5" fmla="*/ 202187 w 12199554"/>
                <a:gd name="connsiteY5" fmla="*/ 1323086 h 1955473"/>
                <a:gd name="connsiteX6" fmla="*/ 0 w 12199554"/>
                <a:gd name="connsiteY6" fmla="*/ 1235708 h 1955473"/>
                <a:gd name="connsiteX7" fmla="*/ 7554 w 12199554"/>
                <a:gd name="connsiteY7" fmla="*/ 0 h 1955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9554" h="1955473">
                  <a:moveTo>
                    <a:pt x="7554" y="0"/>
                  </a:moveTo>
                  <a:lnTo>
                    <a:pt x="12199554" y="0"/>
                  </a:lnTo>
                  <a:lnTo>
                    <a:pt x="12199554" y="915908"/>
                  </a:lnTo>
                  <a:lnTo>
                    <a:pt x="12177070" y="926313"/>
                  </a:lnTo>
                  <a:cubicBezTo>
                    <a:pt x="10838886" y="1510155"/>
                    <a:pt x="8605074" y="1874615"/>
                    <a:pt x="6609260" y="1940744"/>
                  </a:cubicBezTo>
                  <a:cubicBezTo>
                    <a:pt x="4613446" y="2006873"/>
                    <a:pt x="1596765" y="1858847"/>
                    <a:pt x="202187" y="1323086"/>
                  </a:cubicBezTo>
                  <a:lnTo>
                    <a:pt x="0" y="1235708"/>
                  </a:lnTo>
                  <a:cubicBezTo>
                    <a:pt x="986" y="831311"/>
                    <a:pt x="6568" y="404397"/>
                    <a:pt x="7554" y="0"/>
                  </a:cubicBezTo>
                  <a:close/>
                </a:path>
              </a:pathLst>
            </a:custGeom>
            <a:solidFill>
              <a:srgbClr val="0DB8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40219B9-28B4-40AA-8066-2AF59E734D84}"/>
                </a:ext>
              </a:extLst>
            </p:cNvPr>
            <p:cNvSpPr/>
            <p:nvPr/>
          </p:nvSpPr>
          <p:spPr>
            <a:xfrm>
              <a:off x="-158890" y="-163005"/>
              <a:ext cx="2058068" cy="1239639"/>
            </a:xfrm>
            <a:custGeom>
              <a:avLst/>
              <a:gdLst>
                <a:gd name="connsiteX0" fmla="*/ 0 w 2058068"/>
                <a:gd name="connsiteY0" fmla="*/ 0 h 1239639"/>
                <a:gd name="connsiteX1" fmla="*/ 1987359 w 2058068"/>
                <a:gd name="connsiteY1" fmla="*/ 0 h 1239639"/>
                <a:gd name="connsiteX2" fmla="*/ 2008389 w 2058068"/>
                <a:gd name="connsiteY2" fmla="*/ 47769 h 1239639"/>
                <a:gd name="connsiteX3" fmla="*/ 2058068 w 2058068"/>
                <a:gd name="connsiteY3" fmla="*/ 320957 h 1239639"/>
                <a:gd name="connsiteX4" fmla="*/ 953056 w 2058068"/>
                <a:gd name="connsiteY4" fmla="*/ 1239639 h 1239639"/>
                <a:gd name="connsiteX5" fmla="*/ 36763 w 2058068"/>
                <a:gd name="connsiteY5" fmla="*/ 834601 h 1239639"/>
                <a:gd name="connsiteX6" fmla="*/ 0 w 2058068"/>
                <a:gd name="connsiteY6" fmla="*/ 784291 h 1239639"/>
                <a:gd name="connsiteX7" fmla="*/ 0 w 2058068"/>
                <a:gd name="connsiteY7" fmla="*/ 0 h 123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58068" h="1239639">
                  <a:moveTo>
                    <a:pt x="0" y="0"/>
                  </a:moveTo>
                  <a:lnTo>
                    <a:pt x="1987359" y="0"/>
                  </a:lnTo>
                  <a:lnTo>
                    <a:pt x="2008389" y="47769"/>
                  </a:lnTo>
                  <a:cubicBezTo>
                    <a:pt x="2040675" y="134069"/>
                    <a:pt x="2058068" y="225824"/>
                    <a:pt x="2058068" y="320957"/>
                  </a:cubicBezTo>
                  <a:cubicBezTo>
                    <a:pt x="2058068" y="828331"/>
                    <a:pt x="1563337" y="1239639"/>
                    <a:pt x="953056" y="1239639"/>
                  </a:cubicBezTo>
                  <a:cubicBezTo>
                    <a:pt x="571630" y="1239639"/>
                    <a:pt x="235341" y="1078972"/>
                    <a:pt x="36763" y="834601"/>
                  </a:cubicBezTo>
                  <a:lnTo>
                    <a:pt x="0" y="784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1C2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EA0DA1C-CE64-4B6C-8A86-8C5D691B3556}"/>
                </a:ext>
              </a:extLst>
            </p:cNvPr>
            <p:cNvSpPr/>
            <p:nvPr/>
          </p:nvSpPr>
          <p:spPr>
            <a:xfrm>
              <a:off x="-164868" y="-168830"/>
              <a:ext cx="1879041" cy="1115986"/>
            </a:xfrm>
            <a:custGeom>
              <a:avLst/>
              <a:gdLst>
                <a:gd name="connsiteX0" fmla="*/ 0 w 2058068"/>
                <a:gd name="connsiteY0" fmla="*/ 0 h 1239639"/>
                <a:gd name="connsiteX1" fmla="*/ 1987359 w 2058068"/>
                <a:gd name="connsiteY1" fmla="*/ 0 h 1239639"/>
                <a:gd name="connsiteX2" fmla="*/ 2008389 w 2058068"/>
                <a:gd name="connsiteY2" fmla="*/ 47769 h 1239639"/>
                <a:gd name="connsiteX3" fmla="*/ 2058068 w 2058068"/>
                <a:gd name="connsiteY3" fmla="*/ 320957 h 1239639"/>
                <a:gd name="connsiteX4" fmla="*/ 953056 w 2058068"/>
                <a:gd name="connsiteY4" fmla="*/ 1239639 h 1239639"/>
                <a:gd name="connsiteX5" fmla="*/ 36763 w 2058068"/>
                <a:gd name="connsiteY5" fmla="*/ 834601 h 1239639"/>
                <a:gd name="connsiteX6" fmla="*/ 0 w 2058068"/>
                <a:gd name="connsiteY6" fmla="*/ 784291 h 1239639"/>
                <a:gd name="connsiteX7" fmla="*/ 0 w 2058068"/>
                <a:gd name="connsiteY7" fmla="*/ 0 h 123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58068" h="1239639">
                  <a:moveTo>
                    <a:pt x="0" y="0"/>
                  </a:moveTo>
                  <a:lnTo>
                    <a:pt x="1987359" y="0"/>
                  </a:lnTo>
                  <a:lnTo>
                    <a:pt x="2008389" y="47769"/>
                  </a:lnTo>
                  <a:cubicBezTo>
                    <a:pt x="2040675" y="134069"/>
                    <a:pt x="2058068" y="225824"/>
                    <a:pt x="2058068" y="320957"/>
                  </a:cubicBezTo>
                  <a:cubicBezTo>
                    <a:pt x="2058068" y="828331"/>
                    <a:pt x="1563337" y="1239639"/>
                    <a:pt x="953056" y="1239639"/>
                  </a:cubicBezTo>
                  <a:cubicBezTo>
                    <a:pt x="571630" y="1239639"/>
                    <a:pt x="235341" y="1078972"/>
                    <a:pt x="36763" y="834601"/>
                  </a:cubicBezTo>
                  <a:lnTo>
                    <a:pt x="0" y="784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8E80F0A-2697-4760-8E46-68B5A6469DA7}"/>
                </a:ext>
              </a:extLst>
            </p:cNvPr>
            <p:cNvSpPr/>
            <p:nvPr/>
          </p:nvSpPr>
          <p:spPr>
            <a:xfrm>
              <a:off x="-164869" y="-168831"/>
              <a:ext cx="1738365" cy="1032437"/>
            </a:xfrm>
            <a:custGeom>
              <a:avLst/>
              <a:gdLst>
                <a:gd name="connsiteX0" fmla="*/ 0 w 2058068"/>
                <a:gd name="connsiteY0" fmla="*/ 0 h 1239639"/>
                <a:gd name="connsiteX1" fmla="*/ 1987359 w 2058068"/>
                <a:gd name="connsiteY1" fmla="*/ 0 h 1239639"/>
                <a:gd name="connsiteX2" fmla="*/ 2008389 w 2058068"/>
                <a:gd name="connsiteY2" fmla="*/ 47769 h 1239639"/>
                <a:gd name="connsiteX3" fmla="*/ 2058068 w 2058068"/>
                <a:gd name="connsiteY3" fmla="*/ 320957 h 1239639"/>
                <a:gd name="connsiteX4" fmla="*/ 953056 w 2058068"/>
                <a:gd name="connsiteY4" fmla="*/ 1239639 h 1239639"/>
                <a:gd name="connsiteX5" fmla="*/ 36763 w 2058068"/>
                <a:gd name="connsiteY5" fmla="*/ 834601 h 1239639"/>
                <a:gd name="connsiteX6" fmla="*/ 0 w 2058068"/>
                <a:gd name="connsiteY6" fmla="*/ 784291 h 1239639"/>
                <a:gd name="connsiteX7" fmla="*/ 0 w 2058068"/>
                <a:gd name="connsiteY7" fmla="*/ 0 h 123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58068" h="1239639">
                  <a:moveTo>
                    <a:pt x="0" y="0"/>
                  </a:moveTo>
                  <a:lnTo>
                    <a:pt x="1987359" y="0"/>
                  </a:lnTo>
                  <a:lnTo>
                    <a:pt x="2008389" y="47769"/>
                  </a:lnTo>
                  <a:cubicBezTo>
                    <a:pt x="2040675" y="134069"/>
                    <a:pt x="2058068" y="225824"/>
                    <a:pt x="2058068" y="320957"/>
                  </a:cubicBezTo>
                  <a:cubicBezTo>
                    <a:pt x="2058068" y="828331"/>
                    <a:pt x="1563337" y="1239639"/>
                    <a:pt x="953056" y="1239639"/>
                  </a:cubicBezTo>
                  <a:cubicBezTo>
                    <a:pt x="571630" y="1239639"/>
                    <a:pt x="235341" y="1078972"/>
                    <a:pt x="36763" y="834601"/>
                  </a:cubicBezTo>
                  <a:lnTo>
                    <a:pt x="0" y="784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3" name="33">
            <a:extLst>
              <a:ext uri="{FF2B5EF4-FFF2-40B4-BE49-F238E27FC236}">
                <a16:creationId xmlns:a16="http://schemas.microsoft.com/office/drawing/2014/main" id="{BC12FADA-BE42-42A7-B411-B4039813F0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9829800" y="373467"/>
            <a:ext cx="1962247" cy="12556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74DCF09-E148-4CD9-BC7A-5B457D975FE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5420" y="-152400"/>
            <a:ext cx="2072820" cy="14570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692F4E-7B43-4BEE-A522-78888BD786D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45227" y="2446360"/>
            <a:ext cx="10620152" cy="20179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900909-92B5-4D47-89D2-233E9E15706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026079" y="254490"/>
            <a:ext cx="5688061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31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01FCC3-001B-470C-A1C6-3266706A8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B905-0041-4A10-AA21-03ADCE9B0BB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06D17A-DFC5-46B6-800A-D696F3BF6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9B2781-9E36-4188-ACD0-69CC92F6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359A9-9F85-42A5-84C6-738E0778A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1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7CD9B-FEAF-4714-9516-9160C7CBE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0A32C-71B9-4EA5-BFE2-FE35AA951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B29FE3-EFDA-45A8-81F6-4E6A89C1F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B0342-0A67-45B1-8297-7B6A44EC7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B905-0041-4A10-AA21-03ADCE9B0BB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FD755B-6A46-4538-9096-BE6F8EBF2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755A61-0325-40AA-97C3-590C0DF9A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359A9-9F85-42A5-84C6-738E0778A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05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5C2C0-B4A5-4705-951A-4132ABA14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94E237-A743-436B-AE59-8343C551BB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4A37A-8DDE-4CB9-BD92-19F3158AF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3C84B5-CB2A-4ECE-95E4-0C1D30CC3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B905-0041-4A10-AA21-03ADCE9B0BB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83687F-6B9E-4BA8-BA97-6D5EC964B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11825-F802-41D0-8B2A-FF46310C1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359A9-9F85-42A5-84C6-738E0778A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93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2605F-5BA4-4B3C-B349-405F7A1C2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8DA1BD-9ABC-4E6E-A169-259000CD64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7080C-44D1-431D-A47D-F0714E844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B905-0041-4A10-AA21-03ADCE9B0BB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5C39B-212D-4A08-912B-633864DC9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8DB9B-D590-4349-9B4B-77B445CBE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359A9-9F85-42A5-84C6-738E0778A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87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D80481-E9DC-40E5-990F-A81DD4CAE5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B77D49-C543-4910-A82D-91919780F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26A2A-CF38-480B-BCE5-6B686B74F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B905-0041-4A10-AA21-03ADCE9B0BB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19EC7-ABF1-4270-8971-F910DFE8A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E718F-F891-4FB2-9F4F-0890614C9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359A9-9F85-42A5-84C6-738E0778A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40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">
            <a:extLst>
              <a:ext uri="{FF2B5EF4-FFF2-40B4-BE49-F238E27FC236}">
                <a16:creationId xmlns:a16="http://schemas.microsoft.com/office/drawing/2014/main" id="{0596E692-E152-4C07-8023-F92827484586}"/>
              </a:ext>
            </a:extLst>
          </p:cNvPr>
          <p:cNvSpPr/>
          <p:nvPr userDrawn="1"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D3E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28">
            <a:extLst>
              <a:ext uri="{FF2B5EF4-FFF2-40B4-BE49-F238E27FC236}">
                <a16:creationId xmlns:a16="http://schemas.microsoft.com/office/drawing/2014/main" id="{37A498BF-56CC-4AB3-BCEE-DB40D32FAB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629200" y="-2628599"/>
            <a:ext cx="6933598" cy="12192000"/>
          </a:xfrm>
          <a:prstGeom prst="rect">
            <a:avLst/>
          </a:prstGeom>
        </p:spPr>
      </p:pic>
      <p:sp>
        <p:nvSpPr>
          <p:cNvPr id="9" name="5">
            <a:extLst>
              <a:ext uri="{FF2B5EF4-FFF2-40B4-BE49-F238E27FC236}">
                <a16:creationId xmlns:a16="http://schemas.microsoft.com/office/drawing/2014/main" id="{6BF1453D-3439-49B0-99CF-621B53F6D680}"/>
              </a:ext>
            </a:extLst>
          </p:cNvPr>
          <p:cNvSpPr/>
          <p:nvPr userDrawn="1"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0DB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6">
            <a:extLst>
              <a:ext uri="{FF2B5EF4-FFF2-40B4-BE49-F238E27FC236}">
                <a16:creationId xmlns:a16="http://schemas.microsoft.com/office/drawing/2014/main" id="{9AB0285B-BF05-4A0D-AEBF-ADDB0A565698}"/>
              </a:ext>
            </a:extLst>
          </p:cNvPr>
          <p:cNvSpPr/>
          <p:nvPr userDrawn="1"/>
        </p:nvSpPr>
        <p:spPr>
          <a:xfrm rot="21271311">
            <a:off x="1172349" y="1030835"/>
            <a:ext cx="9061762" cy="4616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11">
            <a:extLst>
              <a:ext uri="{FF2B5EF4-FFF2-40B4-BE49-F238E27FC236}">
                <a16:creationId xmlns:a16="http://schemas.microsoft.com/office/drawing/2014/main" id="{4802F978-E3B2-451A-83FD-F925015E83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6971" y="1021035"/>
            <a:ext cx="4290893" cy="4635922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3" name="33">
            <a:extLst>
              <a:ext uri="{FF2B5EF4-FFF2-40B4-BE49-F238E27FC236}">
                <a16:creationId xmlns:a16="http://schemas.microsoft.com/office/drawing/2014/main" id="{BC12FADA-BE42-42A7-B411-B4039813F0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9732581" y="92413"/>
            <a:ext cx="1962247" cy="12556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670DE7-1EDF-46EF-994E-F700A9E1D7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4444004"/>
            <a:ext cx="3535643" cy="245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32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">
            <a:extLst>
              <a:ext uri="{FF2B5EF4-FFF2-40B4-BE49-F238E27FC236}">
                <a16:creationId xmlns:a16="http://schemas.microsoft.com/office/drawing/2014/main" id="{0596E692-E152-4C07-8023-F92827484586}"/>
              </a:ext>
            </a:extLst>
          </p:cNvPr>
          <p:cNvSpPr/>
          <p:nvPr userDrawn="1"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D3E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28">
            <a:extLst>
              <a:ext uri="{FF2B5EF4-FFF2-40B4-BE49-F238E27FC236}">
                <a16:creationId xmlns:a16="http://schemas.microsoft.com/office/drawing/2014/main" id="{37A498BF-56CC-4AB3-BCEE-DB40D32FAB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629200" y="-2628599"/>
            <a:ext cx="6933598" cy="12192000"/>
          </a:xfrm>
          <a:prstGeom prst="rect">
            <a:avLst/>
          </a:prstGeom>
        </p:spPr>
      </p:pic>
      <p:sp>
        <p:nvSpPr>
          <p:cNvPr id="9" name="5">
            <a:extLst>
              <a:ext uri="{FF2B5EF4-FFF2-40B4-BE49-F238E27FC236}">
                <a16:creationId xmlns:a16="http://schemas.microsoft.com/office/drawing/2014/main" id="{6BF1453D-3439-49B0-99CF-621B53F6D680}"/>
              </a:ext>
            </a:extLst>
          </p:cNvPr>
          <p:cNvSpPr/>
          <p:nvPr userDrawn="1"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0DB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6">
            <a:extLst>
              <a:ext uri="{FF2B5EF4-FFF2-40B4-BE49-F238E27FC236}">
                <a16:creationId xmlns:a16="http://schemas.microsoft.com/office/drawing/2014/main" id="{9AB0285B-BF05-4A0D-AEBF-ADDB0A565698}"/>
              </a:ext>
            </a:extLst>
          </p:cNvPr>
          <p:cNvSpPr/>
          <p:nvPr userDrawn="1"/>
        </p:nvSpPr>
        <p:spPr>
          <a:xfrm rot="21271311">
            <a:off x="1172349" y="1030835"/>
            <a:ext cx="9061762" cy="4616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3" name="33">
            <a:extLst>
              <a:ext uri="{FF2B5EF4-FFF2-40B4-BE49-F238E27FC236}">
                <a16:creationId xmlns:a16="http://schemas.microsoft.com/office/drawing/2014/main" id="{BC12FADA-BE42-42A7-B411-B4039813F0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9732581" y="92413"/>
            <a:ext cx="1962247" cy="1255696"/>
          </a:xfrm>
          <a:prstGeom prst="rect">
            <a:avLst/>
          </a:prstGeom>
        </p:spPr>
      </p:pic>
      <p:pic>
        <p:nvPicPr>
          <p:cNvPr id="14" name="1">
            <a:extLst>
              <a:ext uri="{FF2B5EF4-FFF2-40B4-BE49-F238E27FC236}">
                <a16:creationId xmlns:a16="http://schemas.microsoft.com/office/drawing/2014/main" id="{1F9A0DB2-9DE1-45B0-A1DF-21376FC61D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5602"/>
            <a:ext cx="1881789" cy="1881789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7160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">
            <a:extLst>
              <a:ext uri="{FF2B5EF4-FFF2-40B4-BE49-F238E27FC236}">
                <a16:creationId xmlns:a16="http://schemas.microsoft.com/office/drawing/2014/main" id="{9CBD26EE-01A2-47EF-A873-1CBD058ECC00}"/>
              </a:ext>
            </a:extLst>
          </p:cNvPr>
          <p:cNvSpPr/>
          <p:nvPr userDrawn="1"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C6E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3">
            <a:extLst>
              <a:ext uri="{FF2B5EF4-FFF2-40B4-BE49-F238E27FC236}">
                <a16:creationId xmlns:a16="http://schemas.microsoft.com/office/drawing/2014/main" id="{07B586D3-1084-4780-AE5B-9658D9FC3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629202" y="-2704799"/>
            <a:ext cx="6933598" cy="12192000"/>
          </a:xfrm>
          <a:prstGeom prst="rect">
            <a:avLst/>
          </a:prstGeom>
        </p:spPr>
      </p:pic>
      <p:sp>
        <p:nvSpPr>
          <p:cNvPr id="9" name="4">
            <a:extLst>
              <a:ext uri="{FF2B5EF4-FFF2-40B4-BE49-F238E27FC236}">
                <a16:creationId xmlns:a16="http://schemas.microsoft.com/office/drawing/2014/main" id="{E144B3A1-76C9-4E2E-9291-8F858548B8E0}"/>
              </a:ext>
            </a:extLst>
          </p:cNvPr>
          <p:cNvSpPr/>
          <p:nvPr userDrawn="1"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0DB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6">
            <a:extLst>
              <a:ext uri="{FF2B5EF4-FFF2-40B4-BE49-F238E27FC236}">
                <a16:creationId xmlns:a16="http://schemas.microsoft.com/office/drawing/2014/main" id="{D4EADCA6-15DC-4A25-8776-DB903CA3B051}"/>
              </a:ext>
            </a:extLst>
          </p:cNvPr>
          <p:cNvSpPr/>
          <p:nvPr userDrawn="1"/>
        </p:nvSpPr>
        <p:spPr>
          <a:xfrm>
            <a:off x="199141" y="184098"/>
            <a:ext cx="11793718" cy="64898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10">
            <a:extLst>
              <a:ext uri="{FF2B5EF4-FFF2-40B4-BE49-F238E27FC236}">
                <a16:creationId xmlns:a16="http://schemas.microsoft.com/office/drawing/2014/main" id="{2C3462F6-E93A-4CEE-BD01-893D8E8B92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15141" r="59375" b="54802"/>
          <a:stretch/>
        </p:blipFill>
        <p:spPr>
          <a:xfrm flipH="1">
            <a:off x="11587565" y="76200"/>
            <a:ext cx="604434" cy="5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86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">
            <a:extLst>
              <a:ext uri="{FF2B5EF4-FFF2-40B4-BE49-F238E27FC236}">
                <a16:creationId xmlns:a16="http://schemas.microsoft.com/office/drawing/2014/main" id="{0596E692-E152-4C07-8023-F92827484586}"/>
              </a:ext>
            </a:extLst>
          </p:cNvPr>
          <p:cNvSpPr/>
          <p:nvPr userDrawn="1"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C6E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28">
            <a:extLst>
              <a:ext uri="{FF2B5EF4-FFF2-40B4-BE49-F238E27FC236}">
                <a16:creationId xmlns:a16="http://schemas.microsoft.com/office/drawing/2014/main" id="{37A498BF-56CC-4AB3-BCEE-DB40D32FAB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629199" y="-2629201"/>
            <a:ext cx="6933598" cy="12192000"/>
          </a:xfrm>
          <a:prstGeom prst="rect">
            <a:avLst/>
          </a:prstGeom>
        </p:spPr>
      </p:pic>
      <p:sp>
        <p:nvSpPr>
          <p:cNvPr id="9" name="5">
            <a:extLst>
              <a:ext uri="{FF2B5EF4-FFF2-40B4-BE49-F238E27FC236}">
                <a16:creationId xmlns:a16="http://schemas.microsoft.com/office/drawing/2014/main" id="{6BF1453D-3439-49B0-99CF-621B53F6D680}"/>
              </a:ext>
            </a:extLst>
          </p:cNvPr>
          <p:cNvSpPr/>
          <p:nvPr userDrawn="1"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0DB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33">
            <a:extLst>
              <a:ext uri="{FF2B5EF4-FFF2-40B4-BE49-F238E27FC236}">
                <a16:creationId xmlns:a16="http://schemas.microsoft.com/office/drawing/2014/main" id="{BC12FADA-BE42-42A7-B411-B4039813F0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9829800" y="373467"/>
            <a:ext cx="1962247" cy="1255696"/>
          </a:xfrm>
          <a:prstGeom prst="rect">
            <a:avLst/>
          </a:prstGeom>
        </p:spPr>
      </p:pic>
      <p:pic>
        <p:nvPicPr>
          <p:cNvPr id="19" name="11">
            <a:extLst>
              <a:ext uri="{FF2B5EF4-FFF2-40B4-BE49-F238E27FC236}">
                <a16:creationId xmlns:a16="http://schemas.microsoft.com/office/drawing/2014/main" id="{E4EB1C56-3774-4D1A-9236-C3FBE0AA1D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074" y="-397257"/>
            <a:ext cx="8501743" cy="7652513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26DCCA7-1C6E-4BA0-A47F-F49A68D086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535" y="4038600"/>
            <a:ext cx="3094512" cy="3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14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763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362C5-9FCF-427B-A946-FDF0262A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01645-FB71-410B-A846-4A24EF75A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1B3EC-F35E-4BCA-9828-3C8244298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EE92C7-2415-4DB2-8FA6-917FD7EEE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B905-0041-4A10-AA21-03ADCE9B0BB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FD1E1F-857D-42A5-8BE2-7544BD25B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370B3A-C4D3-42DF-AE97-10C77BEE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359A9-9F85-42A5-84C6-738E0778A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40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EF8E6-82FD-4F48-8182-D1A2CF14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1DEB0-2870-46A9-BA9E-7FA814015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F34F10-AD49-4764-B9AD-6D6FD9001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1129CC-328B-496C-A10F-9B2EDF1C2B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7F5ADA-BDDA-4B22-804F-0599F6E54A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094E24-F0BC-4928-8556-12ACF9379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B905-0041-4A10-AA21-03ADCE9B0BB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2455F4-22B2-45AE-B1EF-F5DC4E8AC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7829D6-7711-4E1E-B323-163350835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359A9-9F85-42A5-84C6-738E0778A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83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7AB5F-7B7D-41EC-8AFE-A1D9DF9AB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1F9463-CD38-42C3-8AD3-ADE855CEB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B905-0041-4A10-AA21-03ADCE9B0BB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AE4B6-7428-4FCC-8BA0-5F8B48778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1E3EE6-D4D7-4379-8A8F-4F921E4A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359A9-9F85-42A5-84C6-738E0778A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12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173CBA8-EED8-47EC-8029-112B783097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C2F47-EE3B-4142-8F7F-FCBCB2685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544FE-C356-4D3E-AD04-21D582577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19553-09C8-4F21-A516-33B25B2935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B905-0041-4A10-AA21-03ADCE9B0BB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EAB8D-9358-44A3-A474-E79E7AA2FD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F237-B089-4272-94D9-C3FE74D21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359A9-9F85-42A5-84C6-738E0778A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9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07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4C2191B-5BA9-46F5-B5EB-8D416BB73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35" b="96743" l="2226" r="94924">
                        <a14:foregroundMark x1="48887" y1="17590" x2="55209" y2="21281"/>
                        <a14:foregroundMark x1="55209" y1="21281" x2="59484" y2="26059"/>
                        <a14:foregroundMark x1="64826" y1="13355" x2="72930" y2="11183"/>
                        <a14:foregroundMark x1="78807" y1="6080" x2="81211" y2="4777"/>
                        <a14:foregroundMark x1="82012" y1="4235" x2="76670" y2="7275"/>
                        <a14:foregroundMark x1="76670" y1="7275" x2="76670" y2="7275"/>
                        <a14:foregroundMark x1="88691" y1="69055" x2="90027" y2="64278"/>
                        <a14:foregroundMark x1="88068" y1="24539" x2="93054" y2="84691"/>
                        <a14:foregroundMark x1="91897" y1="28230" x2="94212" y2="83388"/>
                        <a14:foregroundMark x1="94568" y1="56026" x2="95280" y2="86536"/>
                        <a14:foregroundMark x1="61108" y1="94901" x2="53428" y2="96743"/>
                        <a14:foregroundMark x1="80808" y1="90178" x2="80412" y2="90273"/>
                        <a14:foregroundMark x1="90561" y1="87839" x2="82234" y2="89836"/>
                        <a14:foregroundMark x1="53428" y1="96743" x2="53428" y2="96743"/>
                        <a14:foregroundMark x1="6322" y1="94354" x2="8192" y2="74376"/>
                        <a14:foregroundMark x1="5165" y1="31162" x2="8727" y2="71444"/>
                        <a14:foregroundMark x1="2226" y1="44083" x2="12734" y2="41585"/>
                        <a14:foregroundMark x1="12734" y1="41585" x2="12734" y2="41585"/>
                        <a14:foregroundMark x1="8994" y1="47991" x2="13980" y2="48643"/>
                        <a14:foregroundMark x1="56011" y1="29533" x2="63402" y2="24864"/>
                        <a14:foregroundMark x1="54586" y1="26819" x2="57792" y2="31379"/>
                        <a14:foregroundMark x1="5699" y1="96417" x2="5610" y2="96634"/>
                        <a14:foregroundMark x1="74800" y1="9555" x2="69724" y2="14658"/>
                        <a14:foregroundMark x1="69724" y1="14658" x2="69724" y2="14658"/>
                        <a14:foregroundMark x1="68923" y1="16069" x2="70614" y2="16830"/>
                        <a14:foregroundMark x1="71327" y1="15852" x2="72395" y2="14332"/>
                        <a14:foregroundMark x1="3384" y1="31705" x2="4274" y2="35831"/>
                        <a14:foregroundMark x1="66963" y1="12161" x2="71505" y2="10532"/>
                        <a14:foregroundMark x1="69546" y1="10641" x2="71149" y2="10315"/>
                        <a14:foregroundMark x1="74622" y1="8686" x2="80321" y2="5212"/>
                        <a14:foregroundMark x1="80142" y1="4995" x2="73464" y2="9555"/>
                        <a14:foregroundMark x1="74889" y1="7926" x2="76759" y2="6949"/>
                        <a14:foregroundMark x1="71950" y1="10098" x2="66874" y2="11944"/>
                        <a14:foregroundMark x1="67676" y1="11401" x2="69546" y2="10532"/>
                        <a14:foregroundMark x1="74966" y1="11490" x2="75779" y2="10423"/>
                        <a14:foregroundMark x1="72306" y1="14984" x2="73504" y2="13411"/>
                        <a14:foregroundMark x1="75438" y1="11075" x2="75083" y2="11594"/>
                        <a14:foregroundMark x1="75333" y1="11815" x2="75601" y2="10423"/>
                        <a14:foregroundMark x1="47729" y1="16721" x2="54764" y2="18567"/>
                        <a14:foregroundMark x1="59610" y1="22248" x2="60196" y2="22693"/>
                        <a14:foregroundMark x1="54764" y1="18567" x2="57965" y2="20999"/>
                        <a14:foregroundMark x1="60196" y1="22693" x2="60196" y2="22801"/>
                        <a14:foregroundMark x1="47195" y1="16938" x2="52716" y2="20738"/>
                        <a14:foregroundMark x1="52716" y1="20738" x2="56011" y2="25299"/>
                        <a14:backgroundMark x1="67231" y1="93377" x2="67231" y2="93377"/>
                        <a14:backgroundMark x1="69635" y1="92834" x2="69635" y2="92834"/>
                        <a14:backgroundMark x1="66785" y1="93485" x2="69902" y2="92834"/>
                        <a14:backgroundMark x1="69724" y1="92942" x2="79964" y2="91205"/>
                        <a14:backgroundMark x1="66963" y1="93160" x2="62333" y2="95331"/>
                        <a14:backgroundMark x1="62333" y1="94571" x2="61175" y2="95005"/>
                        <a14:backgroundMark x1="80499" y1="90771" x2="81745" y2="90771"/>
                        <a14:backgroundMark x1="59127" y1="21933" x2="59127" y2="21933"/>
                        <a14:backgroundMark x1="58237" y1="20738" x2="59038" y2="21716"/>
                        <a14:backgroundMark x1="59305" y1="22150" x2="59662" y2="22150"/>
                        <a14:backgroundMark x1="75601" y1="12052" x2="74176" y2="14007"/>
                        <a14:backgroundMark x1="75957" y1="10315" x2="75957" y2="11075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7996" y="-228600"/>
            <a:ext cx="12867196" cy="72564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6A2CD4-C61B-43DB-A402-D92A8D7B5631}"/>
              </a:ext>
            </a:extLst>
          </p:cNvPr>
          <p:cNvGrpSpPr/>
          <p:nvPr/>
        </p:nvGrpSpPr>
        <p:grpSpPr>
          <a:xfrm>
            <a:off x="249447" y="228600"/>
            <a:ext cx="1535468" cy="540868"/>
            <a:chOff x="249447" y="152400"/>
            <a:chExt cx="2036553" cy="717375"/>
          </a:xfrm>
        </p:grpSpPr>
        <p:sp>
          <p:nvSpPr>
            <p:cNvPr id="3" name="1">
              <a:extLst>
                <a:ext uri="{FF2B5EF4-FFF2-40B4-BE49-F238E27FC236}">
                  <a16:creationId xmlns:a16="http://schemas.microsoft.com/office/drawing/2014/main" id="{023CF4D5-4599-4A45-B24B-C374D3C1CC9F}"/>
                </a:ext>
              </a:extLst>
            </p:cNvPr>
            <p:cNvSpPr/>
            <p:nvPr/>
          </p:nvSpPr>
          <p:spPr>
            <a:xfrm>
              <a:off x="249447" y="152400"/>
              <a:ext cx="683754" cy="683754"/>
            </a:xfrm>
            <a:prstGeom prst="ellipse">
              <a:avLst/>
            </a:prstGeom>
            <a:noFill/>
            <a:ln w="12700">
              <a:solidFill>
                <a:srgbClr val="3EDDD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874F3C-0A4F-4A68-B8FA-F8134C9C0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3752" y="176705"/>
              <a:ext cx="635143" cy="63514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61C37C8-6D41-4741-9BCF-F4F3194EE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5373" y="216976"/>
              <a:ext cx="1270627" cy="65279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7E636BA-9066-4B06-A2A2-941DCA6C1A1E}"/>
              </a:ext>
            </a:extLst>
          </p:cNvPr>
          <p:cNvSpPr txBox="1"/>
          <p:nvPr/>
        </p:nvSpPr>
        <p:spPr>
          <a:xfrm>
            <a:off x="1990474" y="1557278"/>
            <a:ext cx="49437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dại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227C87-669E-40B7-8347-104EB595DB45}"/>
              </a:ext>
            </a:extLst>
          </p:cNvPr>
          <p:cNvSpPr txBox="1"/>
          <p:nvPr/>
        </p:nvSpPr>
        <p:spPr>
          <a:xfrm>
            <a:off x="1990474" y="4540302"/>
            <a:ext cx="49437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000" dirty="0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endParaRPr lang="en-US" sz="3000" dirty="0">
              <a:solidFill>
                <a:srgbClr val="217DD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endParaRPr lang="en-US" sz="3000" dirty="0">
              <a:solidFill>
                <a:srgbClr val="217DD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F88483-F7E8-443C-A38D-134893B5502F}"/>
              </a:ext>
            </a:extLst>
          </p:cNvPr>
          <p:cNvSpPr txBox="1"/>
          <p:nvPr/>
        </p:nvSpPr>
        <p:spPr>
          <a:xfrm>
            <a:off x="6728641" y="1947208"/>
            <a:ext cx="49437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US" sz="3000" dirty="0">
              <a:solidFill>
                <a:srgbClr val="217DD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hề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957192-5E2F-428D-8022-A51904CA845B}"/>
              </a:ext>
            </a:extLst>
          </p:cNvPr>
          <p:cNvSpPr txBox="1"/>
          <p:nvPr/>
        </p:nvSpPr>
        <p:spPr>
          <a:xfrm>
            <a:off x="6728641" y="3962400"/>
            <a:ext cx="49437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lang="en-US" sz="3000" dirty="0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endParaRPr lang="en-US" sz="3000" dirty="0">
              <a:solidFill>
                <a:srgbClr val="217DD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		</a:t>
            </a:r>
            <a:endParaRPr lang="en-US" sz="30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6D9AF9-2517-4666-AD80-7AA28E65D51E}"/>
              </a:ext>
            </a:extLst>
          </p:cNvPr>
          <p:cNvSpPr txBox="1"/>
          <p:nvPr/>
        </p:nvSpPr>
        <p:spPr>
          <a:xfrm>
            <a:off x="7543800" y="5684552"/>
            <a:ext cx="2209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Nhật Ánh)</a:t>
            </a:r>
            <a:endParaRPr lang="en-US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0B3173-56C8-460C-86B8-ECBD7974E421}"/>
              </a:ext>
            </a:extLst>
          </p:cNvPr>
          <p:cNvSpPr txBox="1"/>
          <p:nvPr/>
        </p:nvSpPr>
        <p:spPr>
          <a:xfrm>
            <a:off x="2829831" y="432839"/>
            <a:ext cx="494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0"/>
                <a:solidFill>
                  <a:srgbClr val="FF7D1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TRANG SÁCH MỞ RA</a:t>
            </a:r>
            <a:endParaRPr lang="en-US" sz="3600" b="1" dirty="0">
              <a:ln w="0"/>
              <a:solidFill>
                <a:srgbClr val="FF7D1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A80637-9113-471F-92F0-78B16AE6E8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762" t="12636" r="18835" b="29239"/>
          <a:stretch/>
        </p:blipFill>
        <p:spPr>
          <a:xfrm>
            <a:off x="1600200" y="1524000"/>
            <a:ext cx="504497" cy="5492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2B6892-90E4-42B3-94B2-B6008E2D25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799" t="15984" r="19799" b="25890"/>
          <a:stretch/>
        </p:blipFill>
        <p:spPr>
          <a:xfrm>
            <a:off x="1600199" y="4540302"/>
            <a:ext cx="504497" cy="5492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DF7A2D-4609-4D25-87D3-F947C32BD3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976" t="11560" r="18072" b="22677"/>
          <a:stretch/>
        </p:blipFill>
        <p:spPr>
          <a:xfrm>
            <a:off x="6268068" y="1969363"/>
            <a:ext cx="567559" cy="621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9FD6DD-5A82-49BC-9EA1-10C118C0E6A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868" t="13524" r="14167" b="31013"/>
          <a:stretch/>
        </p:blipFill>
        <p:spPr>
          <a:xfrm>
            <a:off x="6334876" y="3971689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40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C53253-5D6D-4CFF-8BC4-A48D5856CD29}"/>
              </a:ext>
            </a:extLst>
          </p:cNvPr>
          <p:cNvSpPr txBox="1"/>
          <p:nvPr/>
        </p:nvSpPr>
        <p:spPr>
          <a:xfrm>
            <a:off x="5401739" y="4343400"/>
            <a:ext cx="13885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latin typeface="HP-167" panose="020B0803050302020204" pitchFamily="34" charset="0"/>
              </a:rPr>
              <a:t>TIẾT 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5BB00F-5726-4B17-A159-E2C1BB5FB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215" y="5053428"/>
            <a:ext cx="4267570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40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DA7C5D-D35E-431A-B2C1-FABF67282C34}"/>
              </a:ext>
            </a:extLst>
          </p:cNvPr>
          <p:cNvSpPr txBox="1"/>
          <p:nvPr/>
        </p:nvSpPr>
        <p:spPr>
          <a:xfrm>
            <a:off x="4267200" y="2151727"/>
            <a:ext cx="5715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E9843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</a:rPr>
              <a:t>TRẢ LỜI CÂU HỎI</a:t>
            </a:r>
          </a:p>
        </p:txBody>
      </p:sp>
      <p:sp>
        <p:nvSpPr>
          <p:cNvPr id="4" name="3">
            <a:extLst>
              <a:ext uri="{FF2B5EF4-FFF2-40B4-BE49-F238E27FC236}">
                <a16:creationId xmlns:a16="http://schemas.microsoft.com/office/drawing/2014/main" id="{8D27899C-9F9F-40E9-9668-D136FE13484C}"/>
              </a:ext>
            </a:extLst>
          </p:cNvPr>
          <p:cNvSpPr>
            <a:spLocks noChangeAspect="1"/>
          </p:cNvSpPr>
          <p:nvPr/>
        </p:nvSpPr>
        <p:spPr bwMode="auto">
          <a:xfrm>
            <a:off x="59599" y="503188"/>
            <a:ext cx="1004926" cy="578048"/>
          </a:xfrm>
          <a:custGeom>
            <a:avLst/>
            <a:gdLst>
              <a:gd name="T0" fmla="*/ 68 w 448"/>
              <a:gd name="T1" fmla="*/ 258 h 258"/>
              <a:gd name="T2" fmla="*/ 327 w 448"/>
              <a:gd name="T3" fmla="*/ 258 h 258"/>
              <a:gd name="T4" fmla="*/ 327 w 448"/>
              <a:gd name="T5" fmla="*/ 110 h 258"/>
              <a:gd name="T6" fmla="*/ 239 w 448"/>
              <a:gd name="T7" fmla="*/ 12 h 258"/>
              <a:gd name="T8" fmla="*/ 144 w 448"/>
              <a:gd name="T9" fmla="*/ 66 h 258"/>
              <a:gd name="T10" fmla="*/ 90 w 448"/>
              <a:gd name="T11" fmla="*/ 62 h 258"/>
              <a:gd name="T12" fmla="*/ 63 w 448"/>
              <a:gd name="T13" fmla="*/ 108 h 258"/>
              <a:gd name="T14" fmla="*/ 9 w 448"/>
              <a:gd name="T15" fmla="*/ 177 h 258"/>
              <a:gd name="T16" fmla="*/ 68 w 448"/>
              <a:gd name="T17" fmla="*/ 258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8" h="258">
                <a:moveTo>
                  <a:pt x="68" y="258"/>
                </a:moveTo>
                <a:lnTo>
                  <a:pt x="327" y="258"/>
                </a:lnTo>
                <a:cubicBezTo>
                  <a:pt x="327" y="258"/>
                  <a:pt x="448" y="185"/>
                  <a:pt x="327" y="110"/>
                </a:cubicBezTo>
                <a:cubicBezTo>
                  <a:pt x="327" y="110"/>
                  <a:pt x="323" y="19"/>
                  <a:pt x="239" y="12"/>
                </a:cubicBezTo>
                <a:cubicBezTo>
                  <a:pt x="239" y="12"/>
                  <a:pt x="172" y="0"/>
                  <a:pt x="144" y="66"/>
                </a:cubicBezTo>
                <a:cubicBezTo>
                  <a:pt x="144" y="66"/>
                  <a:pt x="123" y="49"/>
                  <a:pt x="90" y="62"/>
                </a:cubicBezTo>
                <a:cubicBezTo>
                  <a:pt x="90" y="62"/>
                  <a:pt x="64" y="71"/>
                  <a:pt x="63" y="108"/>
                </a:cubicBezTo>
                <a:cubicBezTo>
                  <a:pt x="63" y="108"/>
                  <a:pt x="10" y="113"/>
                  <a:pt x="9" y="177"/>
                </a:cubicBezTo>
                <a:cubicBezTo>
                  <a:pt x="9" y="177"/>
                  <a:pt x="0" y="247"/>
                  <a:pt x="68" y="2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5" name="2">
            <a:extLst>
              <a:ext uri="{FF2B5EF4-FFF2-40B4-BE49-F238E27FC236}">
                <a16:creationId xmlns:a16="http://schemas.microsoft.com/office/drawing/2014/main" id="{7696E40B-1CE9-459F-BB3E-7FE4DC12B0E9}"/>
              </a:ext>
            </a:extLst>
          </p:cNvPr>
          <p:cNvSpPr>
            <a:spLocks noChangeAspect="1"/>
          </p:cNvSpPr>
          <p:nvPr/>
        </p:nvSpPr>
        <p:spPr bwMode="auto">
          <a:xfrm>
            <a:off x="1045864" y="990600"/>
            <a:ext cx="1269871" cy="730448"/>
          </a:xfrm>
          <a:custGeom>
            <a:avLst/>
            <a:gdLst>
              <a:gd name="T0" fmla="*/ 68 w 448"/>
              <a:gd name="T1" fmla="*/ 258 h 258"/>
              <a:gd name="T2" fmla="*/ 327 w 448"/>
              <a:gd name="T3" fmla="*/ 258 h 258"/>
              <a:gd name="T4" fmla="*/ 327 w 448"/>
              <a:gd name="T5" fmla="*/ 110 h 258"/>
              <a:gd name="T6" fmla="*/ 239 w 448"/>
              <a:gd name="T7" fmla="*/ 12 h 258"/>
              <a:gd name="T8" fmla="*/ 144 w 448"/>
              <a:gd name="T9" fmla="*/ 66 h 258"/>
              <a:gd name="T10" fmla="*/ 90 w 448"/>
              <a:gd name="T11" fmla="*/ 62 h 258"/>
              <a:gd name="T12" fmla="*/ 63 w 448"/>
              <a:gd name="T13" fmla="*/ 108 h 258"/>
              <a:gd name="T14" fmla="*/ 9 w 448"/>
              <a:gd name="T15" fmla="*/ 177 h 258"/>
              <a:gd name="T16" fmla="*/ 68 w 448"/>
              <a:gd name="T17" fmla="*/ 258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8" h="258">
                <a:moveTo>
                  <a:pt x="68" y="258"/>
                </a:moveTo>
                <a:lnTo>
                  <a:pt x="327" y="258"/>
                </a:lnTo>
                <a:cubicBezTo>
                  <a:pt x="327" y="258"/>
                  <a:pt x="448" y="185"/>
                  <a:pt x="327" y="110"/>
                </a:cubicBezTo>
                <a:cubicBezTo>
                  <a:pt x="327" y="110"/>
                  <a:pt x="323" y="19"/>
                  <a:pt x="239" y="12"/>
                </a:cubicBezTo>
                <a:cubicBezTo>
                  <a:pt x="239" y="12"/>
                  <a:pt x="172" y="0"/>
                  <a:pt x="144" y="66"/>
                </a:cubicBezTo>
                <a:cubicBezTo>
                  <a:pt x="144" y="66"/>
                  <a:pt x="123" y="49"/>
                  <a:pt x="90" y="62"/>
                </a:cubicBezTo>
                <a:cubicBezTo>
                  <a:pt x="90" y="62"/>
                  <a:pt x="64" y="71"/>
                  <a:pt x="63" y="108"/>
                </a:cubicBezTo>
                <a:cubicBezTo>
                  <a:pt x="63" y="108"/>
                  <a:pt x="10" y="113"/>
                  <a:pt x="9" y="177"/>
                </a:cubicBezTo>
                <a:cubicBezTo>
                  <a:pt x="9" y="177"/>
                  <a:pt x="0" y="247"/>
                  <a:pt x="68" y="2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BA48D193-CD7F-40EA-8A9A-BBE32C078029}"/>
              </a:ext>
            </a:extLst>
          </p:cNvPr>
          <p:cNvSpPr>
            <a:spLocks noChangeAspect="1"/>
          </p:cNvSpPr>
          <p:nvPr/>
        </p:nvSpPr>
        <p:spPr bwMode="auto">
          <a:xfrm>
            <a:off x="1064525" y="61764"/>
            <a:ext cx="1269871" cy="730448"/>
          </a:xfrm>
          <a:custGeom>
            <a:avLst/>
            <a:gdLst>
              <a:gd name="T0" fmla="*/ 68 w 448"/>
              <a:gd name="T1" fmla="*/ 258 h 258"/>
              <a:gd name="T2" fmla="*/ 327 w 448"/>
              <a:gd name="T3" fmla="*/ 258 h 258"/>
              <a:gd name="T4" fmla="*/ 327 w 448"/>
              <a:gd name="T5" fmla="*/ 110 h 258"/>
              <a:gd name="T6" fmla="*/ 239 w 448"/>
              <a:gd name="T7" fmla="*/ 12 h 258"/>
              <a:gd name="T8" fmla="*/ 144 w 448"/>
              <a:gd name="T9" fmla="*/ 66 h 258"/>
              <a:gd name="T10" fmla="*/ 90 w 448"/>
              <a:gd name="T11" fmla="*/ 62 h 258"/>
              <a:gd name="T12" fmla="*/ 63 w 448"/>
              <a:gd name="T13" fmla="*/ 108 h 258"/>
              <a:gd name="T14" fmla="*/ 9 w 448"/>
              <a:gd name="T15" fmla="*/ 177 h 258"/>
              <a:gd name="T16" fmla="*/ 68 w 448"/>
              <a:gd name="T17" fmla="*/ 258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8" h="258">
                <a:moveTo>
                  <a:pt x="68" y="258"/>
                </a:moveTo>
                <a:lnTo>
                  <a:pt x="327" y="258"/>
                </a:lnTo>
                <a:cubicBezTo>
                  <a:pt x="327" y="258"/>
                  <a:pt x="448" y="185"/>
                  <a:pt x="327" y="110"/>
                </a:cubicBezTo>
                <a:cubicBezTo>
                  <a:pt x="327" y="110"/>
                  <a:pt x="323" y="19"/>
                  <a:pt x="239" y="12"/>
                </a:cubicBezTo>
                <a:cubicBezTo>
                  <a:pt x="239" y="12"/>
                  <a:pt x="172" y="0"/>
                  <a:pt x="144" y="66"/>
                </a:cubicBezTo>
                <a:cubicBezTo>
                  <a:pt x="144" y="66"/>
                  <a:pt x="123" y="49"/>
                  <a:pt x="90" y="62"/>
                </a:cubicBezTo>
                <a:cubicBezTo>
                  <a:pt x="90" y="62"/>
                  <a:pt x="64" y="71"/>
                  <a:pt x="63" y="108"/>
                </a:cubicBezTo>
                <a:cubicBezTo>
                  <a:pt x="63" y="108"/>
                  <a:pt x="10" y="113"/>
                  <a:pt x="9" y="177"/>
                </a:cubicBezTo>
                <a:cubicBezTo>
                  <a:pt x="9" y="177"/>
                  <a:pt x="0" y="247"/>
                  <a:pt x="68" y="2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F2C120-2F7A-46E2-A246-54275D09BB07}"/>
              </a:ext>
            </a:extLst>
          </p:cNvPr>
          <p:cNvSpPr txBox="1"/>
          <p:nvPr/>
        </p:nvSpPr>
        <p:spPr>
          <a:xfrm>
            <a:off x="2590800" y="2743200"/>
            <a:ext cx="9236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sz="96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26259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4993B7-8291-474F-8F81-C9E3DFB84913}"/>
              </a:ext>
            </a:extLst>
          </p:cNvPr>
          <p:cNvGrpSpPr/>
          <p:nvPr/>
        </p:nvGrpSpPr>
        <p:grpSpPr>
          <a:xfrm>
            <a:off x="195264" y="180976"/>
            <a:ext cx="871537" cy="1051756"/>
            <a:chOff x="1007094" y="997278"/>
            <a:chExt cx="1214593" cy="1465751"/>
          </a:xfrm>
        </p:grpSpPr>
        <p:sp>
          <p:nvSpPr>
            <p:cNvPr id="3" name="51">
              <a:extLst>
                <a:ext uri="{FF2B5EF4-FFF2-40B4-BE49-F238E27FC236}">
                  <a16:creationId xmlns:a16="http://schemas.microsoft.com/office/drawing/2014/main" id="{6CD223C5-8607-49D9-BDDE-0B131A60583C}"/>
                </a:ext>
              </a:extLst>
            </p:cNvPr>
            <p:cNvSpPr/>
            <p:nvPr/>
          </p:nvSpPr>
          <p:spPr>
            <a:xfrm>
              <a:off x="1007094" y="997278"/>
              <a:ext cx="797034" cy="1241933"/>
            </a:xfrm>
            <a:prstGeom prst="rect">
              <a:avLst/>
            </a:prstGeom>
            <a:solidFill>
              <a:srgbClr val="0CA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3601553-784A-4112-BDF8-051B75D00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0811" y="1492153"/>
              <a:ext cx="970876" cy="970876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0386A45-DF59-4B3F-8159-7AFC728F073F}"/>
              </a:ext>
            </a:extLst>
          </p:cNvPr>
          <p:cNvSpPr txBox="1"/>
          <p:nvPr/>
        </p:nvSpPr>
        <p:spPr>
          <a:xfrm>
            <a:off x="1143000" y="219076"/>
            <a:ext cx="103689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4000" b="1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4000" b="1">
                <a:solidFill>
                  <a:srgbClr val="2A87D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 xếp các sự vật sau theo thứ tự được nhắc đến trong khổ thơ đầu:</a:t>
            </a:r>
            <a:endParaRPr lang="en-US" sz="4000" b="1" dirty="0">
              <a:solidFill>
                <a:srgbClr val="2A87D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444563-3D53-4E71-B4D9-007154143890}"/>
              </a:ext>
            </a:extLst>
          </p:cNvPr>
          <p:cNvSpPr txBox="1"/>
          <p:nvPr/>
        </p:nvSpPr>
        <p:spPr>
          <a:xfrm>
            <a:off x="4051301" y="2313738"/>
            <a:ext cx="4876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xích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dại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001323-F221-4EF6-9508-EE562E43670A}"/>
              </a:ext>
            </a:extLst>
          </p:cNvPr>
          <p:cNvCxnSpPr>
            <a:cxnSpLocks/>
          </p:cNvCxnSpPr>
          <p:nvPr/>
        </p:nvCxnSpPr>
        <p:spPr>
          <a:xfrm>
            <a:off x="6202680" y="3983736"/>
            <a:ext cx="1143000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E3A6E4E-DFED-4074-AA0E-3BBFF79E897B}"/>
              </a:ext>
            </a:extLst>
          </p:cNvPr>
          <p:cNvCxnSpPr>
            <a:cxnSpLocks/>
          </p:cNvCxnSpPr>
          <p:nvPr/>
        </p:nvCxnSpPr>
        <p:spPr>
          <a:xfrm>
            <a:off x="6248400" y="4553712"/>
            <a:ext cx="1981200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7B233F-C12D-45BF-A333-4330800F8087}"/>
              </a:ext>
            </a:extLst>
          </p:cNvPr>
          <p:cNvCxnSpPr>
            <a:cxnSpLocks/>
          </p:cNvCxnSpPr>
          <p:nvPr/>
        </p:nvCxnSpPr>
        <p:spPr>
          <a:xfrm>
            <a:off x="6248400" y="5105400"/>
            <a:ext cx="1295400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010775-EA62-4F52-9F50-ADA588681801}"/>
              </a:ext>
            </a:extLst>
          </p:cNvPr>
          <p:cNvCxnSpPr>
            <a:cxnSpLocks/>
          </p:cNvCxnSpPr>
          <p:nvPr/>
        </p:nvCxnSpPr>
        <p:spPr>
          <a:xfrm>
            <a:off x="6571488" y="5638800"/>
            <a:ext cx="1886712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460CE8C4-3B56-4DDF-BD5F-E251A786AE97}"/>
              </a:ext>
            </a:extLst>
          </p:cNvPr>
          <p:cNvSpPr/>
          <p:nvPr/>
        </p:nvSpPr>
        <p:spPr>
          <a:xfrm>
            <a:off x="533400" y="1974292"/>
            <a:ext cx="3047999" cy="695046"/>
          </a:xfrm>
          <a:prstGeom prst="roundRect">
            <a:avLst/>
          </a:prstGeom>
          <a:solidFill>
            <a:srgbClr val="0CA5D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4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cánh chim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6A04E6FD-4599-4758-94AE-8F135B837161}"/>
              </a:ext>
            </a:extLst>
          </p:cNvPr>
          <p:cNvSpPr/>
          <p:nvPr/>
        </p:nvSpPr>
        <p:spPr>
          <a:xfrm>
            <a:off x="533400" y="3040313"/>
            <a:ext cx="3047999" cy="695046"/>
          </a:xfrm>
          <a:prstGeom prst="roundRect">
            <a:avLst/>
          </a:prstGeom>
          <a:solidFill>
            <a:srgbClr val="0CA5D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cỏ dại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74D1F943-428A-42F5-873F-3595397AA9A8}"/>
              </a:ext>
            </a:extLst>
          </p:cNvPr>
          <p:cNvSpPr/>
          <p:nvPr/>
        </p:nvSpPr>
        <p:spPr>
          <a:xfrm>
            <a:off x="533400" y="4106334"/>
            <a:ext cx="3047998" cy="695046"/>
          </a:xfrm>
          <a:prstGeom prst="roundRect">
            <a:avLst/>
          </a:prstGeom>
          <a:solidFill>
            <a:srgbClr val="0CA5D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người lớn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28DAD6DA-C6B3-4C0F-AEB3-66AC7F137AF1}"/>
              </a:ext>
            </a:extLst>
          </p:cNvPr>
          <p:cNvSpPr/>
          <p:nvPr/>
        </p:nvSpPr>
        <p:spPr>
          <a:xfrm>
            <a:off x="533400" y="5172354"/>
            <a:ext cx="3047999" cy="695046"/>
          </a:xfrm>
          <a:prstGeom prst="roundRect">
            <a:avLst/>
          </a:prstGeom>
          <a:solidFill>
            <a:srgbClr val="0CA5D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4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trẻ con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641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48148E-6 L 0.6625 -0.156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-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07407E-6 L 0.6625 0.1590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11111E-6 L 0.6625 -0.1604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-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44444E-6 L 0.6625 0.1506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9" grpId="0" bldLvl="0" animBg="1"/>
      <p:bldP spid="9" grpId="1" animBg="1"/>
      <p:bldP spid="9" grpId="2" animBg="1"/>
      <p:bldP spid="10" grpId="0" bldLvl="0" animBg="1"/>
      <p:bldP spid="10" grpId="1" animBg="1"/>
      <p:bldP spid="10" grpId="2" animBg="1"/>
      <p:bldP spid="11" grpId="0" bldLvl="0" animBg="1"/>
      <p:bldP spid="11" grpId="1" animBg="1"/>
      <p:bldP spid="11" grpId="2" animBg="1"/>
      <p:bldP spid="12" grpId="0" bldLvl="0" animBg="1"/>
      <p:bldP spid="12" grpId="1" animBg="1"/>
      <p:bldP spid="12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AAF46D4-3437-4B6B-9A9F-B03B6B22549C}"/>
              </a:ext>
            </a:extLst>
          </p:cNvPr>
          <p:cNvGrpSpPr/>
          <p:nvPr/>
        </p:nvGrpSpPr>
        <p:grpSpPr>
          <a:xfrm>
            <a:off x="195264" y="180976"/>
            <a:ext cx="871537" cy="1051756"/>
            <a:chOff x="1007094" y="997278"/>
            <a:chExt cx="1214593" cy="1465751"/>
          </a:xfrm>
        </p:grpSpPr>
        <p:sp>
          <p:nvSpPr>
            <p:cNvPr id="3" name="51">
              <a:extLst>
                <a:ext uri="{FF2B5EF4-FFF2-40B4-BE49-F238E27FC236}">
                  <a16:creationId xmlns:a16="http://schemas.microsoft.com/office/drawing/2014/main" id="{DAF4D385-3D7F-4453-9B0E-285633C380F8}"/>
                </a:ext>
              </a:extLst>
            </p:cNvPr>
            <p:cNvSpPr/>
            <p:nvPr/>
          </p:nvSpPr>
          <p:spPr>
            <a:xfrm>
              <a:off x="1007094" y="997278"/>
              <a:ext cx="797034" cy="1241933"/>
            </a:xfrm>
            <a:prstGeom prst="rect">
              <a:avLst/>
            </a:prstGeom>
            <a:solidFill>
              <a:srgbClr val="0CA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6B5D9C8-56CB-416D-9B67-BE5BD6FF5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0811" y="1492153"/>
              <a:ext cx="970876" cy="97087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236D11C-7D7D-4AA0-BD0C-6C0165782CC1}"/>
              </a:ext>
            </a:extLst>
          </p:cNvPr>
          <p:cNvSpPr txBox="1"/>
          <p:nvPr/>
        </p:nvSpPr>
        <p:spPr>
          <a:xfrm>
            <a:off x="1143000" y="219076"/>
            <a:ext cx="103689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4000" b="1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4000" b="1">
                <a:solidFill>
                  <a:srgbClr val="2A87D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khổ thơ thứ hai và thứ ba, bạn nhỏ thấy những gì trong trang sách?</a:t>
            </a:r>
            <a:endParaRPr lang="en-US" sz="4000" b="1" dirty="0">
              <a:solidFill>
                <a:srgbClr val="2A87D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7B0996-C485-4C4B-9F5F-46E29C5D42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09601" y="1752600"/>
            <a:ext cx="5791200" cy="4487777"/>
          </a:xfrm>
          <a:prstGeom prst="roundRect">
            <a:avLst>
              <a:gd name="adj" fmla="val 9681"/>
            </a:avLst>
          </a:prstGeom>
          <a:ln>
            <a:solidFill>
              <a:srgbClr val="2A87DD"/>
            </a:solidFill>
            <a:prstDash val="dash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47E502-DEC5-401F-83F9-137868D4D505}"/>
              </a:ext>
            </a:extLst>
          </p:cNvPr>
          <p:cNvSpPr txBox="1"/>
          <p:nvPr/>
        </p:nvSpPr>
        <p:spPr>
          <a:xfrm>
            <a:off x="6629400" y="2011329"/>
            <a:ext cx="51816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vi-VN" sz="3600" b="0" i="1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thứ mà bạn nhỏ thấy trong khổ thơ thứ 2 và 3 là:</a:t>
            </a:r>
          </a:p>
          <a:p>
            <a:pPr algn="just" latinLnBrk="0"/>
            <a:r>
              <a:rPr lang="vi-VN" sz="3600" b="0" i="0">
                <a:solidFill>
                  <a:srgbClr val="2A87D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600" b="0" i="0">
                <a:solidFill>
                  <a:srgbClr val="2A87D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0" i="0">
                <a:solidFill>
                  <a:srgbClr val="2A87D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thơ thứ 2: biển, cánh buồm, rừng, gió</a:t>
            </a:r>
          </a:p>
          <a:p>
            <a:pPr algn="just" latinLnBrk="0"/>
            <a:r>
              <a:rPr lang="vi-VN" sz="3600" b="0" i="0">
                <a:solidFill>
                  <a:srgbClr val="0CA5D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600" b="0" i="0">
                <a:solidFill>
                  <a:srgbClr val="0CA5D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0" i="0">
                <a:solidFill>
                  <a:srgbClr val="0CA5D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thơ thứ 3: lửa, ao, giấy</a:t>
            </a:r>
          </a:p>
        </p:txBody>
      </p:sp>
    </p:spTree>
    <p:extLst>
      <p:ext uri="{BB962C8B-B14F-4D97-AF65-F5344CB8AC3E}">
        <p14:creationId xmlns:p14="http://schemas.microsoft.com/office/powerpoint/2010/main" val="3137435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9832E68-05B5-40C8-98EE-CAC22BF2F3A7}"/>
              </a:ext>
            </a:extLst>
          </p:cNvPr>
          <p:cNvGrpSpPr/>
          <p:nvPr/>
        </p:nvGrpSpPr>
        <p:grpSpPr>
          <a:xfrm>
            <a:off x="195264" y="180976"/>
            <a:ext cx="871537" cy="1051756"/>
            <a:chOff x="1007094" y="997278"/>
            <a:chExt cx="1214593" cy="1465751"/>
          </a:xfrm>
        </p:grpSpPr>
        <p:sp>
          <p:nvSpPr>
            <p:cNvPr id="3" name="51">
              <a:extLst>
                <a:ext uri="{FF2B5EF4-FFF2-40B4-BE49-F238E27FC236}">
                  <a16:creationId xmlns:a16="http://schemas.microsoft.com/office/drawing/2014/main" id="{4E6BF36F-6949-4B4B-81A2-5DAEF99795D9}"/>
                </a:ext>
              </a:extLst>
            </p:cNvPr>
            <p:cNvSpPr/>
            <p:nvPr/>
          </p:nvSpPr>
          <p:spPr>
            <a:xfrm>
              <a:off x="1007094" y="997278"/>
              <a:ext cx="797034" cy="1241933"/>
            </a:xfrm>
            <a:prstGeom prst="rect">
              <a:avLst/>
            </a:prstGeom>
            <a:solidFill>
              <a:srgbClr val="0CA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91909F-DBE5-403C-9304-BC5318879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0811" y="1492153"/>
              <a:ext cx="970876" cy="97087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1DA4666-C461-4096-A7D3-CB23E4DD326B}"/>
              </a:ext>
            </a:extLst>
          </p:cNvPr>
          <p:cNvSpPr txBox="1"/>
          <p:nvPr/>
        </p:nvSpPr>
        <p:spPr>
          <a:xfrm>
            <a:off x="1143000" y="302689"/>
            <a:ext cx="103689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sz="4400" b="1">
                <a:solidFill>
                  <a:srgbClr val="2A87D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khổ thơ cuối ý nói gì?</a:t>
            </a:r>
            <a:endParaRPr lang="en-US" sz="4400" b="1" dirty="0">
              <a:solidFill>
                <a:srgbClr val="2A87D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10">
            <a:extLst>
              <a:ext uri="{FF2B5EF4-FFF2-40B4-BE49-F238E27FC236}">
                <a16:creationId xmlns:a16="http://schemas.microsoft.com/office/drawing/2014/main" id="{14BFA6A2-A7D8-4945-AE71-BEB58224FEA3}"/>
              </a:ext>
            </a:extLst>
          </p:cNvPr>
          <p:cNvGrpSpPr/>
          <p:nvPr/>
        </p:nvGrpSpPr>
        <p:grpSpPr>
          <a:xfrm>
            <a:off x="1423441" y="1295400"/>
            <a:ext cx="9345118" cy="954220"/>
            <a:chOff x="4874443" y="1988840"/>
            <a:chExt cx="7213600" cy="736573"/>
          </a:xfrm>
        </p:grpSpPr>
        <p:sp>
          <p:nvSpPr>
            <p:cNvPr id="9" name="25">
              <a:extLst>
                <a:ext uri="{FF2B5EF4-FFF2-40B4-BE49-F238E27FC236}">
                  <a16:creationId xmlns:a16="http://schemas.microsoft.com/office/drawing/2014/main" id="{FA825413-357B-46DA-AC4A-5DE9C6F9A5B1}"/>
                </a:ext>
              </a:extLst>
            </p:cNvPr>
            <p:cNvSpPr/>
            <p:nvPr/>
          </p:nvSpPr>
          <p:spPr>
            <a:xfrm>
              <a:off x="4874443" y="2221357"/>
              <a:ext cx="7213600" cy="50405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2A87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112713"/>
              <a:r>
                <a:rPr lang="vi-VN" sz="2800" b="0" i="0">
                  <a:solidFill>
                    <a:srgbClr val="333333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 trang sách có tiếng sóng </a:t>
              </a:r>
              <a:r>
                <a:rPr lang="en-US" sz="2800" b="0" i="0">
                  <a:solidFill>
                    <a:srgbClr val="333333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</a:t>
              </a:r>
              <a:r>
                <a:rPr lang="vi-VN" sz="2800" b="0" i="0">
                  <a:solidFill>
                    <a:srgbClr val="333333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ỗ.</a:t>
              </a:r>
              <a:endParaRPr lang="vi-VN" sz="2800" dirty="0">
                <a:solidFill>
                  <a:srgbClr val="5A5A5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44">
              <a:extLst>
                <a:ext uri="{FF2B5EF4-FFF2-40B4-BE49-F238E27FC236}">
                  <a16:creationId xmlns:a16="http://schemas.microsoft.com/office/drawing/2014/main" id="{BBDCF355-D0E9-4BEF-AF2B-F2157BD220E8}"/>
                </a:ext>
              </a:extLst>
            </p:cNvPr>
            <p:cNvSpPr/>
            <p:nvPr/>
          </p:nvSpPr>
          <p:spPr>
            <a:xfrm>
              <a:off x="10892848" y="1988840"/>
              <a:ext cx="890395" cy="484545"/>
            </a:xfrm>
            <a:prstGeom prst="roundRect">
              <a:avLst>
                <a:gd name="adj" fmla="val 9725"/>
              </a:avLst>
            </a:prstGeom>
            <a:solidFill>
              <a:srgbClr val="0CA5D3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</a:t>
              </a:r>
              <a:endParaRPr lang="zh-CN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10">
            <a:extLst>
              <a:ext uri="{FF2B5EF4-FFF2-40B4-BE49-F238E27FC236}">
                <a16:creationId xmlns:a16="http://schemas.microsoft.com/office/drawing/2014/main" id="{C72ECDC9-C51B-4834-8A0E-CA00481E907A}"/>
              </a:ext>
            </a:extLst>
          </p:cNvPr>
          <p:cNvGrpSpPr/>
          <p:nvPr/>
        </p:nvGrpSpPr>
        <p:grpSpPr>
          <a:xfrm>
            <a:off x="1402056" y="2515873"/>
            <a:ext cx="9345118" cy="954220"/>
            <a:chOff x="4874443" y="1988840"/>
            <a:chExt cx="7213600" cy="736573"/>
          </a:xfrm>
        </p:grpSpPr>
        <p:sp>
          <p:nvSpPr>
            <p:cNvPr id="12" name="25">
              <a:extLst>
                <a:ext uri="{FF2B5EF4-FFF2-40B4-BE49-F238E27FC236}">
                  <a16:creationId xmlns:a16="http://schemas.microsoft.com/office/drawing/2014/main" id="{46929736-5A06-43DE-911F-B7525B96F2FF}"/>
                </a:ext>
              </a:extLst>
            </p:cNvPr>
            <p:cNvSpPr/>
            <p:nvPr/>
          </p:nvSpPr>
          <p:spPr>
            <a:xfrm>
              <a:off x="4874443" y="2221357"/>
              <a:ext cx="7213600" cy="50405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2A87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112713"/>
              <a:r>
                <a:rPr lang="vi-VN" sz="2800" b="0" i="0">
                  <a:solidFill>
                    <a:srgbClr val="333333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 trang sách có mây trời đang bay.</a:t>
              </a:r>
              <a:endParaRPr lang="vi-VN" sz="2800" dirty="0">
                <a:solidFill>
                  <a:srgbClr val="5A5A5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44">
              <a:extLst>
                <a:ext uri="{FF2B5EF4-FFF2-40B4-BE49-F238E27FC236}">
                  <a16:creationId xmlns:a16="http://schemas.microsoft.com/office/drawing/2014/main" id="{1E781B67-330B-44E8-9269-AC537CE0D32B}"/>
                </a:ext>
              </a:extLst>
            </p:cNvPr>
            <p:cNvSpPr/>
            <p:nvPr/>
          </p:nvSpPr>
          <p:spPr>
            <a:xfrm>
              <a:off x="10909355" y="1988840"/>
              <a:ext cx="873888" cy="484545"/>
            </a:xfrm>
            <a:prstGeom prst="roundRect">
              <a:avLst>
                <a:gd name="adj" fmla="val 9725"/>
              </a:avLst>
            </a:prstGeom>
            <a:solidFill>
              <a:srgbClr val="0CA5D3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</a:t>
              </a:r>
              <a:endParaRPr lang="zh-CN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10">
            <a:extLst>
              <a:ext uri="{FF2B5EF4-FFF2-40B4-BE49-F238E27FC236}">
                <a16:creationId xmlns:a16="http://schemas.microsoft.com/office/drawing/2014/main" id="{F713266D-ABF7-4D7C-9F70-934DD7E65AF6}"/>
              </a:ext>
            </a:extLst>
          </p:cNvPr>
          <p:cNvGrpSpPr/>
          <p:nvPr/>
        </p:nvGrpSpPr>
        <p:grpSpPr>
          <a:xfrm>
            <a:off x="1380671" y="3736346"/>
            <a:ext cx="9345118" cy="954220"/>
            <a:chOff x="4874443" y="1988840"/>
            <a:chExt cx="7213600" cy="736573"/>
          </a:xfrm>
        </p:grpSpPr>
        <p:sp>
          <p:nvSpPr>
            <p:cNvPr id="15" name="25">
              <a:extLst>
                <a:ext uri="{FF2B5EF4-FFF2-40B4-BE49-F238E27FC236}">
                  <a16:creationId xmlns:a16="http://schemas.microsoft.com/office/drawing/2014/main" id="{CAD09074-F123-419B-8A00-85D2339BEABB}"/>
                </a:ext>
              </a:extLst>
            </p:cNvPr>
            <p:cNvSpPr/>
            <p:nvPr/>
          </p:nvSpPr>
          <p:spPr>
            <a:xfrm>
              <a:off x="4874443" y="2221357"/>
              <a:ext cx="7213600" cy="50405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2A87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112713"/>
              <a:r>
                <a:rPr lang="vi-VN" sz="2800" b="0" i="0">
                  <a:solidFill>
                    <a:srgbClr val="333333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 trang sách có nhiều điều thú vị về cuộc sống.</a:t>
              </a:r>
              <a:endParaRPr lang="vi-VN" sz="2800" dirty="0">
                <a:solidFill>
                  <a:srgbClr val="5A5A5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44">
              <a:extLst>
                <a:ext uri="{FF2B5EF4-FFF2-40B4-BE49-F238E27FC236}">
                  <a16:creationId xmlns:a16="http://schemas.microsoft.com/office/drawing/2014/main" id="{A9D6A3AE-0AAF-46AD-9256-F7E2D7A2B89F}"/>
                </a:ext>
              </a:extLst>
            </p:cNvPr>
            <p:cNvSpPr/>
            <p:nvPr/>
          </p:nvSpPr>
          <p:spPr>
            <a:xfrm>
              <a:off x="10925862" y="1988840"/>
              <a:ext cx="857380" cy="484545"/>
            </a:xfrm>
            <a:prstGeom prst="roundRect">
              <a:avLst>
                <a:gd name="adj" fmla="val 9725"/>
              </a:avLst>
            </a:prstGeom>
            <a:solidFill>
              <a:srgbClr val="0CA5D3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</a:t>
              </a:r>
              <a:endParaRPr lang="zh-CN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3E10852-D4B1-4EFA-B852-1B6C5EA93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4681205"/>
            <a:ext cx="2971800" cy="206104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64466C7-6FE4-431B-94D3-E3BC6DBE2A7A}"/>
              </a:ext>
            </a:extLst>
          </p:cNvPr>
          <p:cNvSpPr/>
          <p:nvPr/>
        </p:nvSpPr>
        <p:spPr>
          <a:xfrm>
            <a:off x="1423441" y="4065345"/>
            <a:ext cx="7720559" cy="597444"/>
          </a:xfrm>
          <a:prstGeom prst="round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01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75"/>
                            </p:stCondLst>
                            <p:childTnLst>
                              <p:par>
                                <p:cTn id="1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75"/>
                            </p:stCondLst>
                            <p:childTnLst>
                              <p:par>
                                <p:cTn id="18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75"/>
                            </p:stCondLst>
                            <p:childTnLst>
                              <p:par>
                                <p:cTn id="2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811FE8-120E-4718-8340-56500EBE47A3}"/>
              </a:ext>
            </a:extLst>
          </p:cNvPr>
          <p:cNvGrpSpPr/>
          <p:nvPr/>
        </p:nvGrpSpPr>
        <p:grpSpPr>
          <a:xfrm>
            <a:off x="195264" y="180976"/>
            <a:ext cx="871537" cy="1051756"/>
            <a:chOff x="1007094" y="997278"/>
            <a:chExt cx="1214593" cy="1465751"/>
          </a:xfrm>
        </p:grpSpPr>
        <p:sp>
          <p:nvSpPr>
            <p:cNvPr id="3" name="51">
              <a:extLst>
                <a:ext uri="{FF2B5EF4-FFF2-40B4-BE49-F238E27FC236}">
                  <a16:creationId xmlns:a16="http://schemas.microsoft.com/office/drawing/2014/main" id="{863B7DD3-043B-4EDD-904C-789AF3855DBC}"/>
                </a:ext>
              </a:extLst>
            </p:cNvPr>
            <p:cNvSpPr/>
            <p:nvPr/>
          </p:nvSpPr>
          <p:spPr>
            <a:xfrm>
              <a:off x="1007094" y="997278"/>
              <a:ext cx="797034" cy="1241933"/>
            </a:xfrm>
            <a:prstGeom prst="rect">
              <a:avLst/>
            </a:prstGeom>
            <a:solidFill>
              <a:srgbClr val="0CA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EBF422-3F27-4435-A22D-F0BC99392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0811" y="1492153"/>
              <a:ext cx="970876" cy="97087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EF85F4B-C3C8-4CC5-8452-D620D6634428}"/>
              </a:ext>
            </a:extLst>
          </p:cNvPr>
          <p:cNvSpPr txBox="1"/>
          <p:nvPr/>
        </p:nvSpPr>
        <p:spPr>
          <a:xfrm>
            <a:off x="1143000" y="219076"/>
            <a:ext cx="103689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r>
              <a:rPr lang="en-US" sz="4000" b="1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4000" b="1">
                <a:solidFill>
                  <a:srgbClr val="2A87D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tiếng có vần giống nhau ở cuối các dòng thơ.</a:t>
            </a:r>
            <a:endParaRPr lang="en-US" sz="4000" b="1" dirty="0">
              <a:solidFill>
                <a:srgbClr val="2A87D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17166-2B7A-4CE9-8A6D-75C0DE2A5BC5}"/>
              </a:ext>
            </a:extLst>
          </p:cNvPr>
          <p:cNvSpPr txBox="1"/>
          <p:nvPr/>
        </p:nvSpPr>
        <p:spPr>
          <a:xfrm>
            <a:off x="1304675" y="1646873"/>
            <a:ext cx="49437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xích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dại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093D4C-ADC9-43E7-B2D5-767AB3E800E5}"/>
              </a:ext>
            </a:extLst>
          </p:cNvPr>
          <p:cNvSpPr txBox="1"/>
          <p:nvPr/>
        </p:nvSpPr>
        <p:spPr>
          <a:xfrm>
            <a:off x="1304675" y="4690408"/>
            <a:ext cx="49437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DC4C4E-2532-4B41-B1EE-6B99AF55D264}"/>
              </a:ext>
            </a:extLst>
          </p:cNvPr>
          <p:cNvSpPr txBox="1"/>
          <p:nvPr/>
        </p:nvSpPr>
        <p:spPr>
          <a:xfrm>
            <a:off x="7172074" y="1646873"/>
            <a:ext cx="49437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hề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ướt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404894-FD9D-49DB-9EC9-8D3496031DA1}"/>
              </a:ext>
            </a:extLst>
          </p:cNvPr>
          <p:cNvSpPr txBox="1"/>
          <p:nvPr/>
        </p:nvSpPr>
        <p:spPr>
          <a:xfrm>
            <a:off x="7138794" y="4690408"/>
            <a:ext cx="49437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dào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		</a:t>
            </a:r>
            <a:endParaRPr lang="en-US" sz="3000" i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178E85-B104-407F-BB31-C354AA8DB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2" t="12636" r="18835" b="29239"/>
          <a:stretch/>
        </p:blipFill>
        <p:spPr>
          <a:xfrm>
            <a:off x="914401" y="1680865"/>
            <a:ext cx="504497" cy="549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43E361-F0FF-4190-ABF2-BF33BEE05B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9" t="15984" r="19799" b="25890"/>
          <a:stretch/>
        </p:blipFill>
        <p:spPr>
          <a:xfrm>
            <a:off x="914400" y="4697167"/>
            <a:ext cx="504497" cy="5492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38BF66-BC2A-4CE2-BE2D-728A6FC257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76" t="11560" r="18072" b="22677"/>
          <a:stretch/>
        </p:blipFill>
        <p:spPr>
          <a:xfrm>
            <a:off x="6713497" y="1630214"/>
            <a:ext cx="567559" cy="6214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A21C9B-B0C9-487F-9B80-7603E819B8B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68" t="13524" r="14167" b="31013"/>
          <a:stretch/>
        </p:blipFill>
        <p:spPr>
          <a:xfrm>
            <a:off x="6776559" y="4690408"/>
            <a:ext cx="504497" cy="52411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06D5017-FB16-4D47-A0F2-4B3BAF9B2A8C}"/>
              </a:ext>
            </a:extLst>
          </p:cNvPr>
          <p:cNvSpPr/>
          <p:nvPr/>
        </p:nvSpPr>
        <p:spPr>
          <a:xfrm>
            <a:off x="4467225" y="2162920"/>
            <a:ext cx="504497" cy="494555"/>
          </a:xfrm>
          <a:prstGeom prst="round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68C5BB-52CF-45E6-BEE6-EAFB27BADFCE}"/>
              </a:ext>
            </a:extLst>
          </p:cNvPr>
          <p:cNvSpPr/>
          <p:nvPr/>
        </p:nvSpPr>
        <p:spPr>
          <a:xfrm>
            <a:off x="3543552" y="2606844"/>
            <a:ext cx="571248" cy="494555"/>
          </a:xfrm>
          <a:prstGeom prst="round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F214834-A619-4E71-94A9-305E42F9434F}"/>
              </a:ext>
            </a:extLst>
          </p:cNvPr>
          <p:cNvSpPr/>
          <p:nvPr/>
        </p:nvSpPr>
        <p:spPr>
          <a:xfrm>
            <a:off x="10553700" y="2123928"/>
            <a:ext cx="685800" cy="494555"/>
          </a:xfrm>
          <a:prstGeom prst="roundRect">
            <a:avLst/>
          </a:prstGeom>
          <a:solidFill>
            <a:srgbClr val="7030A0">
              <a:alpha val="32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CF97A22-2BE9-44AA-806E-FBF8CE7DA34E}"/>
              </a:ext>
            </a:extLst>
          </p:cNvPr>
          <p:cNvSpPr/>
          <p:nvPr/>
        </p:nvSpPr>
        <p:spPr>
          <a:xfrm>
            <a:off x="10019612" y="2629645"/>
            <a:ext cx="685800" cy="494555"/>
          </a:xfrm>
          <a:prstGeom prst="roundRect">
            <a:avLst/>
          </a:prstGeom>
          <a:solidFill>
            <a:srgbClr val="7030A0">
              <a:alpha val="32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D7E1E5F-D751-456A-B0F8-EA03F3A3B24F}"/>
              </a:ext>
            </a:extLst>
          </p:cNvPr>
          <p:cNvSpPr/>
          <p:nvPr/>
        </p:nvSpPr>
        <p:spPr>
          <a:xfrm>
            <a:off x="10164114" y="5181600"/>
            <a:ext cx="389586" cy="494555"/>
          </a:xfrm>
          <a:prstGeom prst="roundRect">
            <a:avLst/>
          </a:prstGeom>
          <a:solidFill>
            <a:srgbClr val="7030A0">
              <a:alpha val="32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6E98ED1-2F60-4AF0-978E-426B828A8370}"/>
              </a:ext>
            </a:extLst>
          </p:cNvPr>
          <p:cNvSpPr/>
          <p:nvPr/>
        </p:nvSpPr>
        <p:spPr>
          <a:xfrm>
            <a:off x="10296776" y="6091297"/>
            <a:ext cx="389586" cy="494555"/>
          </a:xfrm>
          <a:prstGeom prst="roundRect">
            <a:avLst/>
          </a:prstGeom>
          <a:solidFill>
            <a:srgbClr val="7030A0">
              <a:alpha val="32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71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DA7C5D-D35E-431A-B2C1-FABF67282C34}"/>
              </a:ext>
            </a:extLst>
          </p:cNvPr>
          <p:cNvSpPr txBox="1"/>
          <p:nvPr/>
        </p:nvSpPr>
        <p:spPr>
          <a:xfrm>
            <a:off x="4495800" y="2828835"/>
            <a:ext cx="571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E9843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</a:rPr>
              <a:t>LUYỆN TẬP </a:t>
            </a:r>
          </a:p>
        </p:txBody>
      </p:sp>
      <p:sp>
        <p:nvSpPr>
          <p:cNvPr id="4" name="3">
            <a:extLst>
              <a:ext uri="{FF2B5EF4-FFF2-40B4-BE49-F238E27FC236}">
                <a16:creationId xmlns:a16="http://schemas.microsoft.com/office/drawing/2014/main" id="{8D27899C-9F9F-40E9-9668-D136FE13484C}"/>
              </a:ext>
            </a:extLst>
          </p:cNvPr>
          <p:cNvSpPr>
            <a:spLocks noChangeAspect="1"/>
          </p:cNvSpPr>
          <p:nvPr/>
        </p:nvSpPr>
        <p:spPr bwMode="auto">
          <a:xfrm>
            <a:off x="59599" y="503188"/>
            <a:ext cx="1004926" cy="578048"/>
          </a:xfrm>
          <a:custGeom>
            <a:avLst/>
            <a:gdLst>
              <a:gd name="T0" fmla="*/ 68 w 448"/>
              <a:gd name="T1" fmla="*/ 258 h 258"/>
              <a:gd name="T2" fmla="*/ 327 w 448"/>
              <a:gd name="T3" fmla="*/ 258 h 258"/>
              <a:gd name="T4" fmla="*/ 327 w 448"/>
              <a:gd name="T5" fmla="*/ 110 h 258"/>
              <a:gd name="T6" fmla="*/ 239 w 448"/>
              <a:gd name="T7" fmla="*/ 12 h 258"/>
              <a:gd name="T8" fmla="*/ 144 w 448"/>
              <a:gd name="T9" fmla="*/ 66 h 258"/>
              <a:gd name="T10" fmla="*/ 90 w 448"/>
              <a:gd name="T11" fmla="*/ 62 h 258"/>
              <a:gd name="T12" fmla="*/ 63 w 448"/>
              <a:gd name="T13" fmla="*/ 108 h 258"/>
              <a:gd name="T14" fmla="*/ 9 w 448"/>
              <a:gd name="T15" fmla="*/ 177 h 258"/>
              <a:gd name="T16" fmla="*/ 68 w 448"/>
              <a:gd name="T17" fmla="*/ 258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8" h="258">
                <a:moveTo>
                  <a:pt x="68" y="258"/>
                </a:moveTo>
                <a:lnTo>
                  <a:pt x="327" y="258"/>
                </a:lnTo>
                <a:cubicBezTo>
                  <a:pt x="327" y="258"/>
                  <a:pt x="448" y="185"/>
                  <a:pt x="327" y="110"/>
                </a:cubicBezTo>
                <a:cubicBezTo>
                  <a:pt x="327" y="110"/>
                  <a:pt x="323" y="19"/>
                  <a:pt x="239" y="12"/>
                </a:cubicBezTo>
                <a:cubicBezTo>
                  <a:pt x="239" y="12"/>
                  <a:pt x="172" y="0"/>
                  <a:pt x="144" y="66"/>
                </a:cubicBezTo>
                <a:cubicBezTo>
                  <a:pt x="144" y="66"/>
                  <a:pt x="123" y="49"/>
                  <a:pt x="90" y="62"/>
                </a:cubicBezTo>
                <a:cubicBezTo>
                  <a:pt x="90" y="62"/>
                  <a:pt x="64" y="71"/>
                  <a:pt x="63" y="108"/>
                </a:cubicBezTo>
                <a:cubicBezTo>
                  <a:pt x="63" y="108"/>
                  <a:pt x="10" y="113"/>
                  <a:pt x="9" y="177"/>
                </a:cubicBezTo>
                <a:cubicBezTo>
                  <a:pt x="9" y="177"/>
                  <a:pt x="0" y="247"/>
                  <a:pt x="68" y="2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5" name="2">
            <a:extLst>
              <a:ext uri="{FF2B5EF4-FFF2-40B4-BE49-F238E27FC236}">
                <a16:creationId xmlns:a16="http://schemas.microsoft.com/office/drawing/2014/main" id="{7696E40B-1CE9-459F-BB3E-7FE4DC12B0E9}"/>
              </a:ext>
            </a:extLst>
          </p:cNvPr>
          <p:cNvSpPr>
            <a:spLocks noChangeAspect="1"/>
          </p:cNvSpPr>
          <p:nvPr/>
        </p:nvSpPr>
        <p:spPr bwMode="auto">
          <a:xfrm>
            <a:off x="1045864" y="990600"/>
            <a:ext cx="1269871" cy="730448"/>
          </a:xfrm>
          <a:custGeom>
            <a:avLst/>
            <a:gdLst>
              <a:gd name="T0" fmla="*/ 68 w 448"/>
              <a:gd name="T1" fmla="*/ 258 h 258"/>
              <a:gd name="T2" fmla="*/ 327 w 448"/>
              <a:gd name="T3" fmla="*/ 258 h 258"/>
              <a:gd name="T4" fmla="*/ 327 w 448"/>
              <a:gd name="T5" fmla="*/ 110 h 258"/>
              <a:gd name="T6" fmla="*/ 239 w 448"/>
              <a:gd name="T7" fmla="*/ 12 h 258"/>
              <a:gd name="T8" fmla="*/ 144 w 448"/>
              <a:gd name="T9" fmla="*/ 66 h 258"/>
              <a:gd name="T10" fmla="*/ 90 w 448"/>
              <a:gd name="T11" fmla="*/ 62 h 258"/>
              <a:gd name="T12" fmla="*/ 63 w 448"/>
              <a:gd name="T13" fmla="*/ 108 h 258"/>
              <a:gd name="T14" fmla="*/ 9 w 448"/>
              <a:gd name="T15" fmla="*/ 177 h 258"/>
              <a:gd name="T16" fmla="*/ 68 w 448"/>
              <a:gd name="T17" fmla="*/ 258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8" h="258">
                <a:moveTo>
                  <a:pt x="68" y="258"/>
                </a:moveTo>
                <a:lnTo>
                  <a:pt x="327" y="258"/>
                </a:lnTo>
                <a:cubicBezTo>
                  <a:pt x="327" y="258"/>
                  <a:pt x="448" y="185"/>
                  <a:pt x="327" y="110"/>
                </a:cubicBezTo>
                <a:cubicBezTo>
                  <a:pt x="327" y="110"/>
                  <a:pt x="323" y="19"/>
                  <a:pt x="239" y="12"/>
                </a:cubicBezTo>
                <a:cubicBezTo>
                  <a:pt x="239" y="12"/>
                  <a:pt x="172" y="0"/>
                  <a:pt x="144" y="66"/>
                </a:cubicBezTo>
                <a:cubicBezTo>
                  <a:pt x="144" y="66"/>
                  <a:pt x="123" y="49"/>
                  <a:pt x="90" y="62"/>
                </a:cubicBezTo>
                <a:cubicBezTo>
                  <a:pt x="90" y="62"/>
                  <a:pt x="64" y="71"/>
                  <a:pt x="63" y="108"/>
                </a:cubicBezTo>
                <a:cubicBezTo>
                  <a:pt x="63" y="108"/>
                  <a:pt x="10" y="113"/>
                  <a:pt x="9" y="177"/>
                </a:cubicBezTo>
                <a:cubicBezTo>
                  <a:pt x="9" y="177"/>
                  <a:pt x="0" y="247"/>
                  <a:pt x="68" y="2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BA48D193-CD7F-40EA-8A9A-BBE32C078029}"/>
              </a:ext>
            </a:extLst>
          </p:cNvPr>
          <p:cNvSpPr>
            <a:spLocks noChangeAspect="1"/>
          </p:cNvSpPr>
          <p:nvPr/>
        </p:nvSpPr>
        <p:spPr bwMode="auto">
          <a:xfrm>
            <a:off x="1064525" y="61764"/>
            <a:ext cx="1269871" cy="730448"/>
          </a:xfrm>
          <a:custGeom>
            <a:avLst/>
            <a:gdLst>
              <a:gd name="T0" fmla="*/ 68 w 448"/>
              <a:gd name="T1" fmla="*/ 258 h 258"/>
              <a:gd name="T2" fmla="*/ 327 w 448"/>
              <a:gd name="T3" fmla="*/ 258 h 258"/>
              <a:gd name="T4" fmla="*/ 327 w 448"/>
              <a:gd name="T5" fmla="*/ 110 h 258"/>
              <a:gd name="T6" fmla="*/ 239 w 448"/>
              <a:gd name="T7" fmla="*/ 12 h 258"/>
              <a:gd name="T8" fmla="*/ 144 w 448"/>
              <a:gd name="T9" fmla="*/ 66 h 258"/>
              <a:gd name="T10" fmla="*/ 90 w 448"/>
              <a:gd name="T11" fmla="*/ 62 h 258"/>
              <a:gd name="T12" fmla="*/ 63 w 448"/>
              <a:gd name="T13" fmla="*/ 108 h 258"/>
              <a:gd name="T14" fmla="*/ 9 w 448"/>
              <a:gd name="T15" fmla="*/ 177 h 258"/>
              <a:gd name="T16" fmla="*/ 68 w 448"/>
              <a:gd name="T17" fmla="*/ 258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8" h="258">
                <a:moveTo>
                  <a:pt x="68" y="258"/>
                </a:moveTo>
                <a:lnTo>
                  <a:pt x="327" y="258"/>
                </a:lnTo>
                <a:cubicBezTo>
                  <a:pt x="327" y="258"/>
                  <a:pt x="448" y="185"/>
                  <a:pt x="327" y="110"/>
                </a:cubicBezTo>
                <a:cubicBezTo>
                  <a:pt x="327" y="110"/>
                  <a:pt x="323" y="19"/>
                  <a:pt x="239" y="12"/>
                </a:cubicBezTo>
                <a:cubicBezTo>
                  <a:pt x="239" y="12"/>
                  <a:pt x="172" y="0"/>
                  <a:pt x="144" y="66"/>
                </a:cubicBezTo>
                <a:cubicBezTo>
                  <a:pt x="144" y="66"/>
                  <a:pt x="123" y="49"/>
                  <a:pt x="90" y="62"/>
                </a:cubicBezTo>
                <a:cubicBezTo>
                  <a:pt x="90" y="62"/>
                  <a:pt x="64" y="71"/>
                  <a:pt x="63" y="108"/>
                </a:cubicBezTo>
                <a:cubicBezTo>
                  <a:pt x="63" y="108"/>
                  <a:pt x="10" y="113"/>
                  <a:pt x="9" y="177"/>
                </a:cubicBezTo>
                <a:cubicBezTo>
                  <a:pt x="9" y="177"/>
                  <a:pt x="0" y="247"/>
                  <a:pt x="68" y="2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F2C120-2F7A-46E2-A246-54275D09BB07}"/>
              </a:ext>
            </a:extLst>
          </p:cNvPr>
          <p:cNvSpPr txBox="1"/>
          <p:nvPr/>
        </p:nvSpPr>
        <p:spPr>
          <a:xfrm>
            <a:off x="2590800" y="2743200"/>
            <a:ext cx="9236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sz="96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84666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5A32178A-3B9D-4D07-AE66-2E468AEAA043}"/>
              </a:ext>
            </a:extLst>
          </p:cNvPr>
          <p:cNvSpPr txBox="1"/>
          <p:nvPr/>
        </p:nvSpPr>
        <p:spPr>
          <a:xfrm>
            <a:off x="742372" y="1630214"/>
            <a:ext cx="54088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EF7EA2-C900-466D-A459-3CACFB9BCBD1}"/>
              </a:ext>
            </a:extLst>
          </p:cNvPr>
          <p:cNvSpPr txBox="1"/>
          <p:nvPr/>
        </p:nvSpPr>
        <p:spPr>
          <a:xfrm>
            <a:off x="6943474" y="1630214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hề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A83CA95-69B1-4C0A-BC5E-CD12819846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99" t="15984" r="19799" b="25890"/>
          <a:stretch/>
        </p:blipFill>
        <p:spPr>
          <a:xfrm>
            <a:off x="304800" y="1660532"/>
            <a:ext cx="504497" cy="5492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3D648A4-18E6-47AE-A567-61DB65D486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6" t="11560" r="18072" b="22677"/>
          <a:stretch/>
        </p:blipFill>
        <p:spPr>
          <a:xfrm>
            <a:off x="6484897" y="1630214"/>
            <a:ext cx="567559" cy="621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F85F4B-C3C8-4CC5-8452-D620D6634428}"/>
              </a:ext>
            </a:extLst>
          </p:cNvPr>
          <p:cNvSpPr txBox="1"/>
          <p:nvPr/>
        </p:nvSpPr>
        <p:spPr>
          <a:xfrm>
            <a:off x="1143000" y="219076"/>
            <a:ext cx="103689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4000" b="1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b="1"/>
              <a:t> </a:t>
            </a:r>
            <a:r>
              <a:rPr lang="vi-VN" sz="4000" b="1">
                <a:solidFill>
                  <a:srgbClr val="2A87D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các từ ngữ chỉ sự vật trong khổ thơ thứ hai hoặc thứ ba.</a:t>
            </a:r>
            <a:endParaRPr lang="en-US" sz="4000" b="1" dirty="0">
              <a:solidFill>
                <a:srgbClr val="2A87D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08506D-67BA-46A8-BCE5-4DBE42108D58}"/>
              </a:ext>
            </a:extLst>
          </p:cNvPr>
          <p:cNvGrpSpPr/>
          <p:nvPr/>
        </p:nvGrpSpPr>
        <p:grpSpPr>
          <a:xfrm>
            <a:off x="199030" y="183552"/>
            <a:ext cx="853942" cy="1068901"/>
            <a:chOff x="253799" y="259752"/>
            <a:chExt cx="853942" cy="1068901"/>
          </a:xfrm>
        </p:grpSpPr>
        <p:sp>
          <p:nvSpPr>
            <p:cNvPr id="22" name="51">
              <a:extLst>
                <a:ext uri="{FF2B5EF4-FFF2-40B4-BE49-F238E27FC236}">
                  <a16:creationId xmlns:a16="http://schemas.microsoft.com/office/drawing/2014/main" id="{ABDB131B-E866-4736-8C1A-1F8A330330E0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0CA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278CBBA-FCA6-4365-A92E-33FB3CE32A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25879" y="646791"/>
              <a:ext cx="681862" cy="681862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486DA81-1D87-4369-94F0-BAF37F10153F}"/>
              </a:ext>
            </a:extLst>
          </p:cNvPr>
          <p:cNvSpPr txBox="1"/>
          <p:nvPr/>
        </p:nvSpPr>
        <p:spPr>
          <a:xfrm>
            <a:off x="371110" y="4348465"/>
            <a:ext cx="112402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rgbClr val="FF66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4000" b="0" i="0">
                <a:solidFill>
                  <a:srgbClr val="FF66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sự vật xuất hiện trong khổ thơ thứ 2 và 3 là: </a:t>
            </a:r>
            <a:r>
              <a:rPr lang="vi-VN" sz="4000" i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 sách, biển, cánh buồm, rừng, gió, lửa, giấy, ao</a:t>
            </a:r>
            <a:endParaRPr lang="en-US" sz="4000" i="1">
              <a:solidFill>
                <a:schemeClr val="tx1">
                  <a:lumMod val="65000"/>
                  <a:lumOff val="3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CD8E12F-D112-4DF6-AE0C-C505696B8E00}"/>
              </a:ext>
            </a:extLst>
          </p:cNvPr>
          <p:cNvSpPr/>
          <p:nvPr/>
        </p:nvSpPr>
        <p:spPr>
          <a:xfrm>
            <a:off x="1981200" y="1705164"/>
            <a:ext cx="2133600" cy="494555"/>
          </a:xfrm>
          <a:prstGeom prst="round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3B245F6-E8A6-4618-8B45-4D3BB758CC13}"/>
              </a:ext>
            </a:extLst>
          </p:cNvPr>
          <p:cNvSpPr/>
          <p:nvPr/>
        </p:nvSpPr>
        <p:spPr>
          <a:xfrm>
            <a:off x="4628172" y="1715245"/>
            <a:ext cx="990600" cy="494555"/>
          </a:xfrm>
          <a:prstGeom prst="round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50C0CBD-CF0F-4850-BF91-FDF9191E0E6D}"/>
              </a:ext>
            </a:extLst>
          </p:cNvPr>
          <p:cNvSpPr/>
          <p:nvPr/>
        </p:nvSpPr>
        <p:spPr>
          <a:xfrm>
            <a:off x="3733800" y="2251651"/>
            <a:ext cx="2286000" cy="494555"/>
          </a:xfrm>
          <a:prstGeom prst="round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C3877CE-113D-4055-893B-635F5C3137EA}"/>
              </a:ext>
            </a:extLst>
          </p:cNvPr>
          <p:cNvSpPr/>
          <p:nvPr/>
        </p:nvSpPr>
        <p:spPr>
          <a:xfrm>
            <a:off x="4618647" y="2831237"/>
            <a:ext cx="1000125" cy="494555"/>
          </a:xfrm>
          <a:prstGeom prst="round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429D0B5-205B-47C7-B1BA-3C26E2235303}"/>
              </a:ext>
            </a:extLst>
          </p:cNvPr>
          <p:cNvSpPr/>
          <p:nvPr/>
        </p:nvSpPr>
        <p:spPr>
          <a:xfrm>
            <a:off x="3962401" y="3401669"/>
            <a:ext cx="838200" cy="494555"/>
          </a:xfrm>
          <a:prstGeom prst="round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35B848C-6DC5-4AE6-84D1-EF30E8DAD5E0}"/>
              </a:ext>
            </a:extLst>
          </p:cNvPr>
          <p:cNvSpPr/>
          <p:nvPr/>
        </p:nvSpPr>
        <p:spPr>
          <a:xfrm>
            <a:off x="1981200" y="2831236"/>
            <a:ext cx="2133600" cy="494555"/>
          </a:xfrm>
          <a:prstGeom prst="round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7BE658B-ECCD-497E-8306-4EA3FBFBDE6E}"/>
              </a:ext>
            </a:extLst>
          </p:cNvPr>
          <p:cNvSpPr/>
          <p:nvPr/>
        </p:nvSpPr>
        <p:spPr>
          <a:xfrm>
            <a:off x="7052456" y="2805502"/>
            <a:ext cx="2091544" cy="494555"/>
          </a:xfrm>
          <a:prstGeom prst="round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2EE293A-4EE8-4801-A83F-7B3D4DABC60C}"/>
              </a:ext>
            </a:extLst>
          </p:cNvPr>
          <p:cNvSpPr/>
          <p:nvPr/>
        </p:nvSpPr>
        <p:spPr>
          <a:xfrm>
            <a:off x="10547309" y="1705163"/>
            <a:ext cx="730291" cy="494555"/>
          </a:xfrm>
          <a:prstGeom prst="round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21426C9-9D83-4E10-97A2-AA0FCA31E416}"/>
              </a:ext>
            </a:extLst>
          </p:cNvPr>
          <p:cNvSpPr/>
          <p:nvPr/>
        </p:nvSpPr>
        <p:spPr>
          <a:xfrm>
            <a:off x="7733082" y="2251651"/>
            <a:ext cx="877518" cy="494555"/>
          </a:xfrm>
          <a:prstGeom prst="round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B05A4E0-2BF8-4D37-B961-E660969EAD6F}"/>
              </a:ext>
            </a:extLst>
          </p:cNvPr>
          <p:cNvSpPr/>
          <p:nvPr/>
        </p:nvSpPr>
        <p:spPr>
          <a:xfrm>
            <a:off x="9795656" y="2831236"/>
            <a:ext cx="567544" cy="494555"/>
          </a:xfrm>
          <a:prstGeom prst="round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5DBC251-41BB-4F85-9681-07478B197C3E}"/>
              </a:ext>
            </a:extLst>
          </p:cNvPr>
          <p:cNvSpPr/>
          <p:nvPr/>
        </p:nvSpPr>
        <p:spPr>
          <a:xfrm>
            <a:off x="7704507" y="3401477"/>
            <a:ext cx="877518" cy="494555"/>
          </a:xfrm>
          <a:prstGeom prst="round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CE7EC87-3309-45FD-B148-D0FDAF59EB76}"/>
              </a:ext>
            </a:extLst>
          </p:cNvPr>
          <p:cNvSpPr/>
          <p:nvPr/>
        </p:nvSpPr>
        <p:spPr>
          <a:xfrm>
            <a:off x="7052456" y="1693655"/>
            <a:ext cx="2091544" cy="494555"/>
          </a:xfrm>
          <a:prstGeom prst="round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81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25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5" grpId="0"/>
      <p:bldP spid="24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EF85F4B-C3C8-4CC5-8452-D620D6634428}"/>
              </a:ext>
            </a:extLst>
          </p:cNvPr>
          <p:cNvSpPr txBox="1"/>
          <p:nvPr/>
        </p:nvSpPr>
        <p:spPr>
          <a:xfrm>
            <a:off x="1143000" y="219076"/>
            <a:ext cx="103689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4000" b="1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b="1"/>
              <a:t> </a:t>
            </a:r>
            <a:r>
              <a:rPr lang="en-US" sz="4000" b="1">
                <a:solidFill>
                  <a:srgbClr val="2A87D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một câu về một cuốn truyện.</a:t>
            </a:r>
            <a:endParaRPr lang="en-US" sz="4000" b="1" dirty="0">
              <a:solidFill>
                <a:srgbClr val="2A87D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08506D-67BA-46A8-BCE5-4DBE42108D58}"/>
              </a:ext>
            </a:extLst>
          </p:cNvPr>
          <p:cNvGrpSpPr/>
          <p:nvPr/>
        </p:nvGrpSpPr>
        <p:grpSpPr>
          <a:xfrm>
            <a:off x="199030" y="183552"/>
            <a:ext cx="853942" cy="1068901"/>
            <a:chOff x="253799" y="259752"/>
            <a:chExt cx="853942" cy="1068901"/>
          </a:xfrm>
        </p:grpSpPr>
        <p:sp>
          <p:nvSpPr>
            <p:cNvPr id="22" name="51">
              <a:extLst>
                <a:ext uri="{FF2B5EF4-FFF2-40B4-BE49-F238E27FC236}">
                  <a16:creationId xmlns:a16="http://schemas.microsoft.com/office/drawing/2014/main" id="{ABDB131B-E866-4736-8C1A-1F8A330330E0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0CA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278CBBA-FCA6-4365-A92E-33FB3CE32A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25879" y="646791"/>
              <a:ext cx="681862" cy="681862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4EEC8EDE-EBC4-43AE-94A6-5D766805D0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8" b="21282"/>
          <a:stretch/>
        </p:blipFill>
        <p:spPr>
          <a:xfrm>
            <a:off x="2978065" y="3024729"/>
            <a:ext cx="6870531" cy="3831008"/>
          </a:xfrm>
          <a:prstGeom prst="roundRect">
            <a:avLst>
              <a:gd name="adj" fmla="val 17430"/>
            </a:avLst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D400A25-FC2F-43F7-8F89-60D5F8773661}"/>
              </a:ext>
            </a:extLst>
          </p:cNvPr>
          <p:cNvGrpSpPr/>
          <p:nvPr/>
        </p:nvGrpSpPr>
        <p:grpSpPr>
          <a:xfrm>
            <a:off x="8458200" y="1371600"/>
            <a:ext cx="3862812" cy="3787154"/>
            <a:chOff x="7610833" y="1816837"/>
            <a:chExt cx="3515607" cy="3515607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6BC11195-9255-4C22-8DD4-8B35AD34A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9752">
              <a:off x="7610833" y="1816837"/>
              <a:ext cx="3515607" cy="351560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37F7E2D-3609-4419-A3A4-AE10C38693BB}"/>
                </a:ext>
              </a:extLst>
            </p:cNvPr>
            <p:cNvSpPr txBox="1"/>
            <p:nvPr/>
          </p:nvSpPr>
          <p:spPr>
            <a:xfrm>
              <a:off x="8298640" y="2794301"/>
              <a:ext cx="2495901" cy="11142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2400" b="1" i="0">
                  <a:solidFill>
                    <a:srgbClr val="2A87DD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Cuốn </a:t>
              </a:r>
              <a:r>
                <a:rPr lang="vi-VN" sz="2400" b="1" i="1">
                  <a:solidFill>
                    <a:srgbClr val="2A87DD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Truyện Cổ tích Việt Nam </a:t>
              </a:r>
              <a:r>
                <a:rPr lang="vi-VN" sz="2400" b="1" i="0">
                  <a:solidFill>
                    <a:srgbClr val="2A87DD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 một cuốn sách hay.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7151AA0-5C17-4EDE-A73F-87BBEC0DD2A9}"/>
              </a:ext>
            </a:extLst>
          </p:cNvPr>
          <p:cNvGrpSpPr/>
          <p:nvPr/>
        </p:nvGrpSpPr>
        <p:grpSpPr>
          <a:xfrm>
            <a:off x="199030" y="450346"/>
            <a:ext cx="4577778" cy="4453471"/>
            <a:chOff x="4795698" y="499437"/>
            <a:chExt cx="4072471" cy="40724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9691F0D-FD5C-4AB9-9F7D-F11A0C9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95698" y="499437"/>
              <a:ext cx="4072471" cy="4072471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A4F435C-0E0C-4FBD-B597-78503731B878}"/>
                </a:ext>
              </a:extLst>
            </p:cNvPr>
            <p:cNvSpPr txBox="1"/>
            <p:nvPr/>
          </p:nvSpPr>
          <p:spPr>
            <a:xfrm>
              <a:off x="5304484" y="1509166"/>
              <a:ext cx="2865178" cy="1435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2400" b="1" i="0">
                  <a:solidFill>
                    <a:srgbClr val="2A87DD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Truyện </a:t>
              </a:r>
              <a:r>
                <a:rPr lang="vi-VN" sz="2400" b="1" i="1">
                  <a:solidFill>
                    <a:srgbClr val="2A87DD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 táo thần </a:t>
              </a:r>
              <a:r>
                <a:rPr lang="vi-VN" sz="2400" b="1" i="0">
                  <a:solidFill>
                    <a:srgbClr val="2A87DD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dạy con người ta rằng không nên sống ích kỷ.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6874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C53253-5D6D-4CFF-8BC4-A48D5856CD29}"/>
              </a:ext>
            </a:extLst>
          </p:cNvPr>
          <p:cNvSpPr txBox="1"/>
          <p:nvPr/>
        </p:nvSpPr>
        <p:spPr>
          <a:xfrm>
            <a:off x="5401739" y="4343400"/>
            <a:ext cx="13885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latin typeface="HP-167" panose="020B0803050302020204" pitchFamily="34" charset="0"/>
              </a:rPr>
              <a:t>TIẾT 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5BB00F-5726-4B17-A159-E2C1BB5FB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215" y="5053428"/>
            <a:ext cx="4267570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70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728486-A022-4EC0-ABD1-30DA2AA17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286000"/>
            <a:ext cx="4654455" cy="299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59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DA7C5D-D35E-431A-B2C1-FABF67282C34}"/>
              </a:ext>
            </a:extLst>
          </p:cNvPr>
          <p:cNvSpPr txBox="1"/>
          <p:nvPr/>
        </p:nvSpPr>
        <p:spPr>
          <a:xfrm>
            <a:off x="4876800" y="2028616"/>
            <a:ext cx="417049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E9843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</a:rPr>
              <a:t>KHỞI</a:t>
            </a:r>
          </a:p>
          <a:p>
            <a:pPr algn="ctr"/>
            <a:r>
              <a:rPr lang="en-US" sz="8800">
                <a:solidFill>
                  <a:srgbClr val="E9843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</a:rPr>
              <a:t>ĐỘNG</a:t>
            </a:r>
          </a:p>
        </p:txBody>
      </p:sp>
      <p:sp>
        <p:nvSpPr>
          <p:cNvPr id="4" name="3">
            <a:extLst>
              <a:ext uri="{FF2B5EF4-FFF2-40B4-BE49-F238E27FC236}">
                <a16:creationId xmlns:a16="http://schemas.microsoft.com/office/drawing/2014/main" id="{8D27899C-9F9F-40E9-9668-D136FE13484C}"/>
              </a:ext>
            </a:extLst>
          </p:cNvPr>
          <p:cNvSpPr>
            <a:spLocks noChangeAspect="1"/>
          </p:cNvSpPr>
          <p:nvPr/>
        </p:nvSpPr>
        <p:spPr bwMode="auto">
          <a:xfrm>
            <a:off x="59599" y="503188"/>
            <a:ext cx="1004926" cy="578048"/>
          </a:xfrm>
          <a:custGeom>
            <a:avLst/>
            <a:gdLst>
              <a:gd name="T0" fmla="*/ 68 w 448"/>
              <a:gd name="T1" fmla="*/ 258 h 258"/>
              <a:gd name="T2" fmla="*/ 327 w 448"/>
              <a:gd name="T3" fmla="*/ 258 h 258"/>
              <a:gd name="T4" fmla="*/ 327 w 448"/>
              <a:gd name="T5" fmla="*/ 110 h 258"/>
              <a:gd name="T6" fmla="*/ 239 w 448"/>
              <a:gd name="T7" fmla="*/ 12 h 258"/>
              <a:gd name="T8" fmla="*/ 144 w 448"/>
              <a:gd name="T9" fmla="*/ 66 h 258"/>
              <a:gd name="T10" fmla="*/ 90 w 448"/>
              <a:gd name="T11" fmla="*/ 62 h 258"/>
              <a:gd name="T12" fmla="*/ 63 w 448"/>
              <a:gd name="T13" fmla="*/ 108 h 258"/>
              <a:gd name="T14" fmla="*/ 9 w 448"/>
              <a:gd name="T15" fmla="*/ 177 h 258"/>
              <a:gd name="T16" fmla="*/ 68 w 448"/>
              <a:gd name="T17" fmla="*/ 258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8" h="258">
                <a:moveTo>
                  <a:pt x="68" y="258"/>
                </a:moveTo>
                <a:lnTo>
                  <a:pt x="327" y="258"/>
                </a:lnTo>
                <a:cubicBezTo>
                  <a:pt x="327" y="258"/>
                  <a:pt x="448" y="185"/>
                  <a:pt x="327" y="110"/>
                </a:cubicBezTo>
                <a:cubicBezTo>
                  <a:pt x="327" y="110"/>
                  <a:pt x="323" y="19"/>
                  <a:pt x="239" y="12"/>
                </a:cubicBezTo>
                <a:cubicBezTo>
                  <a:pt x="239" y="12"/>
                  <a:pt x="172" y="0"/>
                  <a:pt x="144" y="66"/>
                </a:cubicBezTo>
                <a:cubicBezTo>
                  <a:pt x="144" y="66"/>
                  <a:pt x="123" y="49"/>
                  <a:pt x="90" y="62"/>
                </a:cubicBezTo>
                <a:cubicBezTo>
                  <a:pt x="90" y="62"/>
                  <a:pt x="64" y="71"/>
                  <a:pt x="63" y="108"/>
                </a:cubicBezTo>
                <a:cubicBezTo>
                  <a:pt x="63" y="108"/>
                  <a:pt x="10" y="113"/>
                  <a:pt x="9" y="177"/>
                </a:cubicBezTo>
                <a:cubicBezTo>
                  <a:pt x="9" y="177"/>
                  <a:pt x="0" y="247"/>
                  <a:pt x="68" y="2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5" name="2">
            <a:extLst>
              <a:ext uri="{FF2B5EF4-FFF2-40B4-BE49-F238E27FC236}">
                <a16:creationId xmlns:a16="http://schemas.microsoft.com/office/drawing/2014/main" id="{7696E40B-1CE9-459F-BB3E-7FE4DC12B0E9}"/>
              </a:ext>
            </a:extLst>
          </p:cNvPr>
          <p:cNvSpPr>
            <a:spLocks noChangeAspect="1"/>
          </p:cNvSpPr>
          <p:nvPr/>
        </p:nvSpPr>
        <p:spPr bwMode="auto">
          <a:xfrm>
            <a:off x="1045864" y="990600"/>
            <a:ext cx="1269871" cy="730448"/>
          </a:xfrm>
          <a:custGeom>
            <a:avLst/>
            <a:gdLst>
              <a:gd name="T0" fmla="*/ 68 w 448"/>
              <a:gd name="T1" fmla="*/ 258 h 258"/>
              <a:gd name="T2" fmla="*/ 327 w 448"/>
              <a:gd name="T3" fmla="*/ 258 h 258"/>
              <a:gd name="T4" fmla="*/ 327 w 448"/>
              <a:gd name="T5" fmla="*/ 110 h 258"/>
              <a:gd name="T6" fmla="*/ 239 w 448"/>
              <a:gd name="T7" fmla="*/ 12 h 258"/>
              <a:gd name="T8" fmla="*/ 144 w 448"/>
              <a:gd name="T9" fmla="*/ 66 h 258"/>
              <a:gd name="T10" fmla="*/ 90 w 448"/>
              <a:gd name="T11" fmla="*/ 62 h 258"/>
              <a:gd name="T12" fmla="*/ 63 w 448"/>
              <a:gd name="T13" fmla="*/ 108 h 258"/>
              <a:gd name="T14" fmla="*/ 9 w 448"/>
              <a:gd name="T15" fmla="*/ 177 h 258"/>
              <a:gd name="T16" fmla="*/ 68 w 448"/>
              <a:gd name="T17" fmla="*/ 258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8" h="258">
                <a:moveTo>
                  <a:pt x="68" y="258"/>
                </a:moveTo>
                <a:lnTo>
                  <a:pt x="327" y="258"/>
                </a:lnTo>
                <a:cubicBezTo>
                  <a:pt x="327" y="258"/>
                  <a:pt x="448" y="185"/>
                  <a:pt x="327" y="110"/>
                </a:cubicBezTo>
                <a:cubicBezTo>
                  <a:pt x="327" y="110"/>
                  <a:pt x="323" y="19"/>
                  <a:pt x="239" y="12"/>
                </a:cubicBezTo>
                <a:cubicBezTo>
                  <a:pt x="239" y="12"/>
                  <a:pt x="172" y="0"/>
                  <a:pt x="144" y="66"/>
                </a:cubicBezTo>
                <a:cubicBezTo>
                  <a:pt x="144" y="66"/>
                  <a:pt x="123" y="49"/>
                  <a:pt x="90" y="62"/>
                </a:cubicBezTo>
                <a:cubicBezTo>
                  <a:pt x="90" y="62"/>
                  <a:pt x="64" y="71"/>
                  <a:pt x="63" y="108"/>
                </a:cubicBezTo>
                <a:cubicBezTo>
                  <a:pt x="63" y="108"/>
                  <a:pt x="10" y="113"/>
                  <a:pt x="9" y="177"/>
                </a:cubicBezTo>
                <a:cubicBezTo>
                  <a:pt x="9" y="177"/>
                  <a:pt x="0" y="247"/>
                  <a:pt x="68" y="2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BA48D193-CD7F-40EA-8A9A-BBE32C078029}"/>
              </a:ext>
            </a:extLst>
          </p:cNvPr>
          <p:cNvSpPr>
            <a:spLocks noChangeAspect="1"/>
          </p:cNvSpPr>
          <p:nvPr/>
        </p:nvSpPr>
        <p:spPr bwMode="auto">
          <a:xfrm>
            <a:off x="1064525" y="61764"/>
            <a:ext cx="1269871" cy="730448"/>
          </a:xfrm>
          <a:custGeom>
            <a:avLst/>
            <a:gdLst>
              <a:gd name="T0" fmla="*/ 68 w 448"/>
              <a:gd name="T1" fmla="*/ 258 h 258"/>
              <a:gd name="T2" fmla="*/ 327 w 448"/>
              <a:gd name="T3" fmla="*/ 258 h 258"/>
              <a:gd name="T4" fmla="*/ 327 w 448"/>
              <a:gd name="T5" fmla="*/ 110 h 258"/>
              <a:gd name="T6" fmla="*/ 239 w 448"/>
              <a:gd name="T7" fmla="*/ 12 h 258"/>
              <a:gd name="T8" fmla="*/ 144 w 448"/>
              <a:gd name="T9" fmla="*/ 66 h 258"/>
              <a:gd name="T10" fmla="*/ 90 w 448"/>
              <a:gd name="T11" fmla="*/ 62 h 258"/>
              <a:gd name="T12" fmla="*/ 63 w 448"/>
              <a:gd name="T13" fmla="*/ 108 h 258"/>
              <a:gd name="T14" fmla="*/ 9 w 448"/>
              <a:gd name="T15" fmla="*/ 177 h 258"/>
              <a:gd name="T16" fmla="*/ 68 w 448"/>
              <a:gd name="T17" fmla="*/ 258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8" h="258">
                <a:moveTo>
                  <a:pt x="68" y="258"/>
                </a:moveTo>
                <a:lnTo>
                  <a:pt x="327" y="258"/>
                </a:lnTo>
                <a:cubicBezTo>
                  <a:pt x="327" y="258"/>
                  <a:pt x="448" y="185"/>
                  <a:pt x="327" y="110"/>
                </a:cubicBezTo>
                <a:cubicBezTo>
                  <a:pt x="327" y="110"/>
                  <a:pt x="323" y="19"/>
                  <a:pt x="239" y="12"/>
                </a:cubicBezTo>
                <a:cubicBezTo>
                  <a:pt x="239" y="12"/>
                  <a:pt x="172" y="0"/>
                  <a:pt x="144" y="66"/>
                </a:cubicBezTo>
                <a:cubicBezTo>
                  <a:pt x="144" y="66"/>
                  <a:pt x="123" y="49"/>
                  <a:pt x="90" y="62"/>
                </a:cubicBezTo>
                <a:cubicBezTo>
                  <a:pt x="90" y="62"/>
                  <a:pt x="64" y="71"/>
                  <a:pt x="63" y="108"/>
                </a:cubicBezTo>
                <a:cubicBezTo>
                  <a:pt x="63" y="108"/>
                  <a:pt x="10" y="113"/>
                  <a:pt x="9" y="177"/>
                </a:cubicBezTo>
                <a:cubicBezTo>
                  <a:pt x="9" y="177"/>
                  <a:pt x="0" y="247"/>
                  <a:pt x="68" y="2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F2C120-2F7A-46E2-A246-54275D09BB07}"/>
              </a:ext>
            </a:extLst>
          </p:cNvPr>
          <p:cNvSpPr txBox="1"/>
          <p:nvPr/>
        </p:nvSpPr>
        <p:spPr>
          <a:xfrm>
            <a:off x="2590800" y="2743200"/>
            <a:ext cx="9236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sz="96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38782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39390444-181B-4FEF-B8BE-8199DF846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5424"/>
            <a:ext cx="612776" cy="6127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C44A8D-FF8D-49EE-A6B9-501DC848A752}"/>
              </a:ext>
            </a:extLst>
          </p:cNvPr>
          <p:cNvSpPr txBox="1"/>
          <p:nvPr/>
        </p:nvSpPr>
        <p:spPr>
          <a:xfrm>
            <a:off x="808284" y="253425"/>
            <a:ext cx="2239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DB8E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F6235F-D2E7-4156-8150-B7ED598B626B}"/>
              </a:ext>
            </a:extLst>
          </p:cNvPr>
          <p:cNvSpPr txBox="1"/>
          <p:nvPr/>
        </p:nvSpPr>
        <p:spPr>
          <a:xfrm>
            <a:off x="1978632" y="2111276"/>
            <a:ext cx="754636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tên những cuốn sách mà em đã đọc. Giới thiệu về một cuốn sách mà em thích nhất.</a:t>
            </a:r>
            <a:endParaRPr lang="en-US" sz="480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627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DA7C5D-D35E-431A-B2C1-FABF67282C34}"/>
              </a:ext>
            </a:extLst>
          </p:cNvPr>
          <p:cNvSpPr txBox="1"/>
          <p:nvPr/>
        </p:nvSpPr>
        <p:spPr>
          <a:xfrm>
            <a:off x="4267200" y="2151727"/>
            <a:ext cx="5715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E9843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</a:rPr>
              <a:t>ĐỌC</a:t>
            </a:r>
          </a:p>
          <a:p>
            <a:pPr algn="ctr"/>
            <a:r>
              <a:rPr lang="en-US" sz="8000">
                <a:solidFill>
                  <a:srgbClr val="E9843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</a:rPr>
              <a:t>VĂN BẢN</a:t>
            </a:r>
          </a:p>
        </p:txBody>
      </p:sp>
      <p:sp>
        <p:nvSpPr>
          <p:cNvPr id="4" name="3">
            <a:extLst>
              <a:ext uri="{FF2B5EF4-FFF2-40B4-BE49-F238E27FC236}">
                <a16:creationId xmlns:a16="http://schemas.microsoft.com/office/drawing/2014/main" id="{8D27899C-9F9F-40E9-9668-D136FE13484C}"/>
              </a:ext>
            </a:extLst>
          </p:cNvPr>
          <p:cNvSpPr>
            <a:spLocks noChangeAspect="1"/>
          </p:cNvSpPr>
          <p:nvPr/>
        </p:nvSpPr>
        <p:spPr bwMode="auto">
          <a:xfrm>
            <a:off x="59599" y="503188"/>
            <a:ext cx="1004926" cy="578048"/>
          </a:xfrm>
          <a:custGeom>
            <a:avLst/>
            <a:gdLst>
              <a:gd name="T0" fmla="*/ 68 w 448"/>
              <a:gd name="T1" fmla="*/ 258 h 258"/>
              <a:gd name="T2" fmla="*/ 327 w 448"/>
              <a:gd name="T3" fmla="*/ 258 h 258"/>
              <a:gd name="T4" fmla="*/ 327 w 448"/>
              <a:gd name="T5" fmla="*/ 110 h 258"/>
              <a:gd name="T6" fmla="*/ 239 w 448"/>
              <a:gd name="T7" fmla="*/ 12 h 258"/>
              <a:gd name="T8" fmla="*/ 144 w 448"/>
              <a:gd name="T9" fmla="*/ 66 h 258"/>
              <a:gd name="T10" fmla="*/ 90 w 448"/>
              <a:gd name="T11" fmla="*/ 62 h 258"/>
              <a:gd name="T12" fmla="*/ 63 w 448"/>
              <a:gd name="T13" fmla="*/ 108 h 258"/>
              <a:gd name="T14" fmla="*/ 9 w 448"/>
              <a:gd name="T15" fmla="*/ 177 h 258"/>
              <a:gd name="T16" fmla="*/ 68 w 448"/>
              <a:gd name="T17" fmla="*/ 258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8" h="258">
                <a:moveTo>
                  <a:pt x="68" y="258"/>
                </a:moveTo>
                <a:lnTo>
                  <a:pt x="327" y="258"/>
                </a:lnTo>
                <a:cubicBezTo>
                  <a:pt x="327" y="258"/>
                  <a:pt x="448" y="185"/>
                  <a:pt x="327" y="110"/>
                </a:cubicBezTo>
                <a:cubicBezTo>
                  <a:pt x="327" y="110"/>
                  <a:pt x="323" y="19"/>
                  <a:pt x="239" y="12"/>
                </a:cubicBezTo>
                <a:cubicBezTo>
                  <a:pt x="239" y="12"/>
                  <a:pt x="172" y="0"/>
                  <a:pt x="144" y="66"/>
                </a:cubicBezTo>
                <a:cubicBezTo>
                  <a:pt x="144" y="66"/>
                  <a:pt x="123" y="49"/>
                  <a:pt x="90" y="62"/>
                </a:cubicBezTo>
                <a:cubicBezTo>
                  <a:pt x="90" y="62"/>
                  <a:pt x="64" y="71"/>
                  <a:pt x="63" y="108"/>
                </a:cubicBezTo>
                <a:cubicBezTo>
                  <a:pt x="63" y="108"/>
                  <a:pt x="10" y="113"/>
                  <a:pt x="9" y="177"/>
                </a:cubicBezTo>
                <a:cubicBezTo>
                  <a:pt x="9" y="177"/>
                  <a:pt x="0" y="247"/>
                  <a:pt x="68" y="2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5" name="2">
            <a:extLst>
              <a:ext uri="{FF2B5EF4-FFF2-40B4-BE49-F238E27FC236}">
                <a16:creationId xmlns:a16="http://schemas.microsoft.com/office/drawing/2014/main" id="{7696E40B-1CE9-459F-BB3E-7FE4DC12B0E9}"/>
              </a:ext>
            </a:extLst>
          </p:cNvPr>
          <p:cNvSpPr>
            <a:spLocks noChangeAspect="1"/>
          </p:cNvSpPr>
          <p:nvPr/>
        </p:nvSpPr>
        <p:spPr bwMode="auto">
          <a:xfrm>
            <a:off x="1045864" y="990600"/>
            <a:ext cx="1269871" cy="730448"/>
          </a:xfrm>
          <a:custGeom>
            <a:avLst/>
            <a:gdLst>
              <a:gd name="T0" fmla="*/ 68 w 448"/>
              <a:gd name="T1" fmla="*/ 258 h 258"/>
              <a:gd name="T2" fmla="*/ 327 w 448"/>
              <a:gd name="T3" fmla="*/ 258 h 258"/>
              <a:gd name="T4" fmla="*/ 327 w 448"/>
              <a:gd name="T5" fmla="*/ 110 h 258"/>
              <a:gd name="T6" fmla="*/ 239 w 448"/>
              <a:gd name="T7" fmla="*/ 12 h 258"/>
              <a:gd name="T8" fmla="*/ 144 w 448"/>
              <a:gd name="T9" fmla="*/ 66 h 258"/>
              <a:gd name="T10" fmla="*/ 90 w 448"/>
              <a:gd name="T11" fmla="*/ 62 h 258"/>
              <a:gd name="T12" fmla="*/ 63 w 448"/>
              <a:gd name="T13" fmla="*/ 108 h 258"/>
              <a:gd name="T14" fmla="*/ 9 w 448"/>
              <a:gd name="T15" fmla="*/ 177 h 258"/>
              <a:gd name="T16" fmla="*/ 68 w 448"/>
              <a:gd name="T17" fmla="*/ 258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8" h="258">
                <a:moveTo>
                  <a:pt x="68" y="258"/>
                </a:moveTo>
                <a:lnTo>
                  <a:pt x="327" y="258"/>
                </a:lnTo>
                <a:cubicBezTo>
                  <a:pt x="327" y="258"/>
                  <a:pt x="448" y="185"/>
                  <a:pt x="327" y="110"/>
                </a:cubicBezTo>
                <a:cubicBezTo>
                  <a:pt x="327" y="110"/>
                  <a:pt x="323" y="19"/>
                  <a:pt x="239" y="12"/>
                </a:cubicBezTo>
                <a:cubicBezTo>
                  <a:pt x="239" y="12"/>
                  <a:pt x="172" y="0"/>
                  <a:pt x="144" y="66"/>
                </a:cubicBezTo>
                <a:cubicBezTo>
                  <a:pt x="144" y="66"/>
                  <a:pt x="123" y="49"/>
                  <a:pt x="90" y="62"/>
                </a:cubicBezTo>
                <a:cubicBezTo>
                  <a:pt x="90" y="62"/>
                  <a:pt x="64" y="71"/>
                  <a:pt x="63" y="108"/>
                </a:cubicBezTo>
                <a:cubicBezTo>
                  <a:pt x="63" y="108"/>
                  <a:pt x="10" y="113"/>
                  <a:pt x="9" y="177"/>
                </a:cubicBezTo>
                <a:cubicBezTo>
                  <a:pt x="9" y="177"/>
                  <a:pt x="0" y="247"/>
                  <a:pt x="68" y="2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BA48D193-CD7F-40EA-8A9A-BBE32C078029}"/>
              </a:ext>
            </a:extLst>
          </p:cNvPr>
          <p:cNvSpPr>
            <a:spLocks noChangeAspect="1"/>
          </p:cNvSpPr>
          <p:nvPr/>
        </p:nvSpPr>
        <p:spPr bwMode="auto">
          <a:xfrm>
            <a:off x="1064525" y="61764"/>
            <a:ext cx="1269871" cy="730448"/>
          </a:xfrm>
          <a:custGeom>
            <a:avLst/>
            <a:gdLst>
              <a:gd name="T0" fmla="*/ 68 w 448"/>
              <a:gd name="T1" fmla="*/ 258 h 258"/>
              <a:gd name="T2" fmla="*/ 327 w 448"/>
              <a:gd name="T3" fmla="*/ 258 h 258"/>
              <a:gd name="T4" fmla="*/ 327 w 448"/>
              <a:gd name="T5" fmla="*/ 110 h 258"/>
              <a:gd name="T6" fmla="*/ 239 w 448"/>
              <a:gd name="T7" fmla="*/ 12 h 258"/>
              <a:gd name="T8" fmla="*/ 144 w 448"/>
              <a:gd name="T9" fmla="*/ 66 h 258"/>
              <a:gd name="T10" fmla="*/ 90 w 448"/>
              <a:gd name="T11" fmla="*/ 62 h 258"/>
              <a:gd name="T12" fmla="*/ 63 w 448"/>
              <a:gd name="T13" fmla="*/ 108 h 258"/>
              <a:gd name="T14" fmla="*/ 9 w 448"/>
              <a:gd name="T15" fmla="*/ 177 h 258"/>
              <a:gd name="T16" fmla="*/ 68 w 448"/>
              <a:gd name="T17" fmla="*/ 258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8" h="258">
                <a:moveTo>
                  <a:pt x="68" y="258"/>
                </a:moveTo>
                <a:lnTo>
                  <a:pt x="327" y="258"/>
                </a:lnTo>
                <a:cubicBezTo>
                  <a:pt x="327" y="258"/>
                  <a:pt x="448" y="185"/>
                  <a:pt x="327" y="110"/>
                </a:cubicBezTo>
                <a:cubicBezTo>
                  <a:pt x="327" y="110"/>
                  <a:pt x="323" y="19"/>
                  <a:pt x="239" y="12"/>
                </a:cubicBezTo>
                <a:cubicBezTo>
                  <a:pt x="239" y="12"/>
                  <a:pt x="172" y="0"/>
                  <a:pt x="144" y="66"/>
                </a:cubicBezTo>
                <a:cubicBezTo>
                  <a:pt x="144" y="66"/>
                  <a:pt x="123" y="49"/>
                  <a:pt x="90" y="62"/>
                </a:cubicBezTo>
                <a:cubicBezTo>
                  <a:pt x="90" y="62"/>
                  <a:pt x="64" y="71"/>
                  <a:pt x="63" y="108"/>
                </a:cubicBezTo>
                <a:cubicBezTo>
                  <a:pt x="63" y="108"/>
                  <a:pt x="10" y="113"/>
                  <a:pt x="9" y="177"/>
                </a:cubicBezTo>
                <a:cubicBezTo>
                  <a:pt x="9" y="177"/>
                  <a:pt x="0" y="247"/>
                  <a:pt x="68" y="2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F2C120-2F7A-46E2-A246-54275D09BB07}"/>
              </a:ext>
            </a:extLst>
          </p:cNvPr>
          <p:cNvSpPr txBox="1"/>
          <p:nvPr/>
        </p:nvSpPr>
        <p:spPr>
          <a:xfrm>
            <a:off x="2590800" y="2743200"/>
            <a:ext cx="9236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sz="96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02326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0C35DC-50B1-4E41-8BF0-7979ADF0C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74" b="92461" l="3694" r="95778">
                        <a14:foregroundMark x1="52331" y1="18848" x2="59279" y2="25445"/>
                        <a14:foregroundMark x1="66403" y1="12775" x2="73527" y2="11099"/>
                        <a14:foregroundMark x1="73527" y1="11099" x2="73527" y2="11099"/>
                        <a14:foregroundMark x1="71240" y1="13822" x2="69833" y2="16440"/>
                        <a14:foregroundMark x1="74846" y1="8272" x2="77026" y2="7263"/>
                        <a14:foregroundMark x1="88127" y1="24293" x2="93931" y2="76859"/>
                        <a14:foregroundMark x1="93931" y1="76859" x2="93755" y2="81675"/>
                        <a14:foregroundMark x1="94542" y1="66478" x2="95163" y2="74450"/>
                        <a14:foregroundMark x1="91469" y1="27016" x2="94257" y2="62820"/>
                        <a14:foregroundMark x1="54881" y1="92147" x2="69657" y2="85759"/>
                        <a14:foregroundMark x1="69657" y1="85759" x2="80123" y2="84817"/>
                        <a14:foregroundMark x1="80123" y1="84817" x2="89886" y2="86178"/>
                        <a14:foregroundMark x1="9059" y1="90471" x2="10730" y2="73613"/>
                        <a14:foregroundMark x1="10730" y1="73613" x2="9675" y2="68168"/>
                        <a14:foregroundMark x1="5541" y1="76545" x2="6069" y2="84398"/>
                        <a14:foregroundMark x1="6069" y1="84398" x2="7388" y2="86702"/>
                        <a14:foregroundMark x1="7652" y1="89319" x2="6508" y2="92461"/>
                        <a14:foregroundMark x1="11961" y1="79686" x2="11961" y2="71414"/>
                        <a14:foregroundMark x1="11961" y1="71414" x2="11961" y2="71414"/>
                        <a14:foregroundMark x1="6420" y1="37801" x2="10730" y2="41780"/>
                        <a14:foregroundMark x1="3694" y1="42094" x2="5453" y2="43141"/>
                        <a14:foregroundMark x1="5893" y1="44817" x2="7916" y2="56021"/>
                        <a14:foregroundMark x1="5189" y1="29529" x2="6157" y2="36440"/>
                        <a14:foregroundMark x1="6157" y1="36440" x2="6157" y2="36440"/>
                        <a14:foregroundMark x1="4134" y1="30681" x2="6420" y2="36963"/>
                        <a14:foregroundMark x1="93228" y1="27225" x2="93228" y2="33403"/>
                        <a14:foregroundMark x1="89006" y1="21571" x2="89182" y2="24084"/>
                        <a14:foregroundMark x1="95251" y1="61885" x2="95866" y2="66492"/>
                        <a14:foregroundMark x1="77924" y1="6387" x2="81354" y2="3874"/>
                        <a14:foregroundMark x1="78452" y1="5969" x2="77397" y2="6806"/>
                        <a14:foregroundMark x1="95515" y1="78534" x2="95515" y2="83351"/>
                        <a14:foregroundMark x1="94987" y1="54764" x2="94899" y2="57173"/>
                        <a14:foregroundMark x1="88478" y1="21885" x2="89622" y2="23979"/>
                        <a14:foregroundMark x1="62797" y1="13717" x2="71064" y2="10576"/>
                        <a14:foregroundMark x1="67898" y1="11099" x2="71944" y2="9738"/>
                        <a14:foregroundMark x1="71768" y1="9843" x2="73967" y2="8796"/>
                        <a14:foregroundMark x1="72911" y1="13089" x2="71504" y2="15183"/>
                        <a14:foregroundMark x1="74819" y1="11260" x2="75462" y2="10471"/>
                        <a14:foregroundMark x1="72647" y1="13927" x2="74239" y2="11972"/>
                        <a14:foregroundMark x1="74220" y1="11962" x2="73351" y2="13194"/>
                        <a14:foregroundMark x1="75198" y1="10576" x2="74744" y2="11219"/>
                        <a14:foregroundMark x1="73527" y1="13194" x2="74609" y2="12177"/>
                        <a14:foregroundMark x1="48197" y1="16649" x2="54266" y2="18010"/>
                        <a14:foregroundMark x1="54266" y1="18010" x2="54793" y2="18325"/>
                        <a14:foregroundMark x1="54529" y1="18115" x2="59015" y2="22408"/>
                        <a14:foregroundMark x1="54617" y1="18115" x2="58487" y2="21466"/>
                        <a14:foregroundMark x1="55145" y1="18220" x2="59015" y2="21990"/>
                        <a14:foregroundMark x1="56113" y1="18953" x2="58135" y2="20628"/>
                        <a14:backgroundMark x1="95690" y1="62723" x2="95866" y2="66387"/>
                        <a14:backgroundMark x1="79251" y1="6903" x2="81442" y2="6073"/>
                        <a14:backgroundMark x1="77573" y1="7539" x2="77913" y2="7410"/>
                        <a14:backgroundMark x1="75550" y1="10262" x2="75550" y2="10681"/>
                        <a14:backgroundMark x1="75286" y1="11518" x2="74934" y2="12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447" y="246925"/>
            <a:ext cx="11811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BFB03E6-778E-4968-BECC-9396D36DCFAA}"/>
              </a:ext>
            </a:extLst>
          </p:cNvPr>
          <p:cNvGrpSpPr/>
          <p:nvPr/>
        </p:nvGrpSpPr>
        <p:grpSpPr>
          <a:xfrm>
            <a:off x="249447" y="228600"/>
            <a:ext cx="1535468" cy="540868"/>
            <a:chOff x="249447" y="152400"/>
            <a:chExt cx="2036553" cy="717375"/>
          </a:xfrm>
        </p:grpSpPr>
        <p:sp>
          <p:nvSpPr>
            <p:cNvPr id="11" name="1">
              <a:extLst>
                <a:ext uri="{FF2B5EF4-FFF2-40B4-BE49-F238E27FC236}">
                  <a16:creationId xmlns:a16="http://schemas.microsoft.com/office/drawing/2014/main" id="{B10AAD0D-B805-4D43-91B7-F04C75F9196F}"/>
                </a:ext>
              </a:extLst>
            </p:cNvPr>
            <p:cNvSpPr/>
            <p:nvPr/>
          </p:nvSpPr>
          <p:spPr>
            <a:xfrm>
              <a:off x="249447" y="152400"/>
              <a:ext cx="683754" cy="683754"/>
            </a:xfrm>
            <a:prstGeom prst="ellipse">
              <a:avLst/>
            </a:prstGeom>
            <a:noFill/>
            <a:ln w="12700">
              <a:solidFill>
                <a:srgbClr val="3EDDD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7F5FC78-6729-48A7-988E-F83839034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3752" y="176705"/>
              <a:ext cx="635143" cy="63514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42E8399-28D0-4790-8E97-BB6501BAE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5373" y="216976"/>
              <a:ext cx="1270627" cy="652799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4CA09B1-3420-4121-8EAA-127B8FF43395}"/>
              </a:ext>
            </a:extLst>
          </p:cNvPr>
          <p:cNvSpPr txBox="1"/>
          <p:nvPr/>
        </p:nvSpPr>
        <p:spPr>
          <a:xfrm>
            <a:off x="2667000" y="609600"/>
            <a:ext cx="494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0"/>
                <a:solidFill>
                  <a:srgbClr val="FF7D1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TRANG SÁCH MỞ RA</a:t>
            </a:r>
            <a:endParaRPr lang="en-US" sz="3600" b="1" dirty="0">
              <a:ln w="0"/>
              <a:solidFill>
                <a:srgbClr val="FF7D1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TIẾNG SÓNG VỖ">
            <a:hlinkClick r:id="" action="ppaction://media"/>
            <a:extLst>
              <a:ext uri="{FF2B5EF4-FFF2-40B4-BE49-F238E27FC236}">
                <a16:creationId xmlns:a16="http://schemas.microsoft.com/office/drawing/2014/main" id="{1412F3B3-650E-4513-954A-C5E5A946B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1034" y="6199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88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01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4C2191B-5BA9-46F5-B5EB-8D416BB73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35" b="96743" l="2226" r="94924">
                        <a14:foregroundMark x1="48887" y1="17590" x2="55209" y2="21281"/>
                        <a14:foregroundMark x1="55209" y1="21281" x2="59484" y2="26059"/>
                        <a14:foregroundMark x1="64826" y1="13355" x2="72930" y2="11183"/>
                        <a14:foregroundMark x1="78807" y1="6080" x2="81211" y2="4777"/>
                        <a14:foregroundMark x1="82012" y1="4235" x2="76670" y2="7275"/>
                        <a14:foregroundMark x1="76670" y1="7275" x2="76670" y2="7275"/>
                        <a14:foregroundMark x1="88691" y1="69055" x2="90027" y2="64278"/>
                        <a14:foregroundMark x1="88068" y1="24539" x2="93054" y2="84691"/>
                        <a14:foregroundMark x1="91897" y1="28230" x2="94212" y2="83388"/>
                        <a14:foregroundMark x1="94568" y1="56026" x2="95280" y2="86536"/>
                        <a14:foregroundMark x1="61108" y1="94901" x2="53428" y2="96743"/>
                        <a14:foregroundMark x1="80808" y1="90178" x2="80412" y2="90273"/>
                        <a14:foregroundMark x1="90561" y1="87839" x2="82234" y2="89836"/>
                        <a14:foregroundMark x1="53428" y1="96743" x2="53428" y2="96743"/>
                        <a14:foregroundMark x1="6322" y1="94354" x2="8192" y2="74376"/>
                        <a14:foregroundMark x1="5165" y1="31162" x2="8727" y2="71444"/>
                        <a14:foregroundMark x1="2226" y1="44083" x2="12734" y2="41585"/>
                        <a14:foregroundMark x1="12734" y1="41585" x2="12734" y2="41585"/>
                        <a14:foregroundMark x1="8994" y1="47991" x2="13980" y2="48643"/>
                        <a14:foregroundMark x1="56011" y1="29533" x2="63402" y2="24864"/>
                        <a14:foregroundMark x1="54586" y1="26819" x2="57792" y2="31379"/>
                        <a14:foregroundMark x1="5699" y1="96417" x2="5610" y2="96634"/>
                        <a14:foregroundMark x1="74800" y1="9555" x2="69724" y2="14658"/>
                        <a14:foregroundMark x1="69724" y1="14658" x2="69724" y2="14658"/>
                        <a14:foregroundMark x1="68923" y1="16069" x2="70614" y2="16830"/>
                        <a14:foregroundMark x1="71327" y1="15852" x2="72395" y2="14332"/>
                        <a14:foregroundMark x1="3384" y1="31705" x2="4274" y2="35831"/>
                        <a14:foregroundMark x1="66963" y1="12161" x2="71505" y2="10532"/>
                        <a14:foregroundMark x1="69546" y1="10641" x2="71149" y2="10315"/>
                        <a14:foregroundMark x1="74622" y1="8686" x2="80321" y2="5212"/>
                        <a14:foregroundMark x1="80142" y1="4995" x2="73464" y2="9555"/>
                        <a14:foregroundMark x1="74889" y1="7926" x2="76759" y2="6949"/>
                        <a14:foregroundMark x1="71950" y1="10098" x2="66874" y2="11944"/>
                        <a14:foregroundMark x1="67676" y1="11401" x2="69546" y2="10532"/>
                        <a14:foregroundMark x1="74966" y1="11490" x2="75779" y2="10423"/>
                        <a14:foregroundMark x1="72306" y1="14984" x2="73504" y2="13411"/>
                        <a14:foregroundMark x1="75438" y1="11075" x2="75083" y2="11594"/>
                        <a14:foregroundMark x1="75333" y1="11815" x2="75601" y2="10423"/>
                        <a14:foregroundMark x1="47729" y1="16721" x2="54764" y2="18567"/>
                        <a14:foregroundMark x1="59610" y1="22248" x2="60196" y2="22693"/>
                        <a14:foregroundMark x1="54764" y1="18567" x2="57965" y2="20999"/>
                        <a14:foregroundMark x1="60196" y1="22693" x2="60196" y2="22801"/>
                        <a14:foregroundMark x1="47195" y1="16938" x2="52716" y2="20738"/>
                        <a14:foregroundMark x1="52716" y1="20738" x2="56011" y2="25299"/>
                        <a14:backgroundMark x1="67231" y1="93377" x2="67231" y2="93377"/>
                        <a14:backgroundMark x1="69635" y1="92834" x2="69635" y2="92834"/>
                        <a14:backgroundMark x1="66785" y1="93485" x2="69902" y2="92834"/>
                        <a14:backgroundMark x1="69724" y1="92942" x2="79964" y2="91205"/>
                        <a14:backgroundMark x1="66963" y1="93160" x2="62333" y2="95331"/>
                        <a14:backgroundMark x1="62333" y1="94571" x2="61175" y2="95005"/>
                        <a14:backgroundMark x1="80499" y1="90771" x2="81745" y2="90771"/>
                        <a14:backgroundMark x1="59127" y1="21933" x2="59127" y2="21933"/>
                        <a14:backgroundMark x1="58237" y1="20738" x2="59038" y2="21716"/>
                        <a14:backgroundMark x1="59305" y1="22150" x2="59662" y2="22150"/>
                        <a14:backgroundMark x1="75601" y1="12052" x2="74176" y2="14007"/>
                        <a14:backgroundMark x1="75957" y1="10315" x2="75957" y2="1107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7996" y="-228600"/>
            <a:ext cx="12867196" cy="72564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6A2CD4-C61B-43DB-A402-D92A8D7B5631}"/>
              </a:ext>
            </a:extLst>
          </p:cNvPr>
          <p:cNvGrpSpPr/>
          <p:nvPr/>
        </p:nvGrpSpPr>
        <p:grpSpPr>
          <a:xfrm>
            <a:off x="249447" y="228600"/>
            <a:ext cx="1535468" cy="540868"/>
            <a:chOff x="249447" y="152400"/>
            <a:chExt cx="2036553" cy="717375"/>
          </a:xfrm>
        </p:grpSpPr>
        <p:sp>
          <p:nvSpPr>
            <p:cNvPr id="3" name="1">
              <a:extLst>
                <a:ext uri="{FF2B5EF4-FFF2-40B4-BE49-F238E27FC236}">
                  <a16:creationId xmlns:a16="http://schemas.microsoft.com/office/drawing/2014/main" id="{023CF4D5-4599-4A45-B24B-C374D3C1CC9F}"/>
                </a:ext>
              </a:extLst>
            </p:cNvPr>
            <p:cNvSpPr/>
            <p:nvPr/>
          </p:nvSpPr>
          <p:spPr>
            <a:xfrm>
              <a:off x="249447" y="152400"/>
              <a:ext cx="683754" cy="683754"/>
            </a:xfrm>
            <a:prstGeom prst="ellipse">
              <a:avLst/>
            </a:prstGeom>
            <a:noFill/>
            <a:ln w="12700">
              <a:solidFill>
                <a:srgbClr val="3EDDD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874F3C-0A4F-4A68-B8FA-F8134C9C0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3752" y="176705"/>
              <a:ext cx="635143" cy="63514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61C37C8-6D41-4741-9BCF-F4F3194EE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5373" y="216976"/>
              <a:ext cx="1270627" cy="65279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7E636BA-9066-4B06-A2A2-941DCA6C1A1E}"/>
              </a:ext>
            </a:extLst>
          </p:cNvPr>
          <p:cNvSpPr txBox="1"/>
          <p:nvPr/>
        </p:nvSpPr>
        <p:spPr>
          <a:xfrm>
            <a:off x="1990474" y="1557278"/>
            <a:ext cx="49437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dại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227C87-669E-40B7-8347-104EB595DB45}"/>
              </a:ext>
            </a:extLst>
          </p:cNvPr>
          <p:cNvSpPr txBox="1"/>
          <p:nvPr/>
        </p:nvSpPr>
        <p:spPr>
          <a:xfrm>
            <a:off x="1990474" y="4540302"/>
            <a:ext cx="49437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000" dirty="0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endParaRPr lang="en-US" sz="3000" dirty="0">
              <a:solidFill>
                <a:srgbClr val="217DD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endParaRPr lang="en-US" sz="3000" dirty="0">
              <a:solidFill>
                <a:srgbClr val="217DD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F88483-F7E8-443C-A38D-134893B5502F}"/>
              </a:ext>
            </a:extLst>
          </p:cNvPr>
          <p:cNvSpPr txBox="1"/>
          <p:nvPr/>
        </p:nvSpPr>
        <p:spPr>
          <a:xfrm>
            <a:off x="6728641" y="1947208"/>
            <a:ext cx="49437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US" sz="3000" dirty="0">
              <a:solidFill>
                <a:srgbClr val="217DD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hề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957192-5E2F-428D-8022-A51904CA845B}"/>
              </a:ext>
            </a:extLst>
          </p:cNvPr>
          <p:cNvSpPr txBox="1"/>
          <p:nvPr/>
        </p:nvSpPr>
        <p:spPr>
          <a:xfrm>
            <a:off x="6728641" y="3962400"/>
            <a:ext cx="49437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lang="en-US" sz="3000" dirty="0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endParaRPr lang="en-US" sz="3000" dirty="0">
              <a:solidFill>
                <a:srgbClr val="217DD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		</a:t>
            </a:r>
            <a:endParaRPr lang="en-US" sz="30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6D9AF9-2517-4666-AD80-7AA28E65D51E}"/>
              </a:ext>
            </a:extLst>
          </p:cNvPr>
          <p:cNvSpPr txBox="1"/>
          <p:nvPr/>
        </p:nvSpPr>
        <p:spPr>
          <a:xfrm>
            <a:off x="7543800" y="5684552"/>
            <a:ext cx="2209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Nhật Ánh)</a:t>
            </a:r>
            <a:endParaRPr lang="en-US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0B3173-56C8-460C-86B8-ECBD7974E421}"/>
              </a:ext>
            </a:extLst>
          </p:cNvPr>
          <p:cNvSpPr txBox="1"/>
          <p:nvPr/>
        </p:nvSpPr>
        <p:spPr>
          <a:xfrm>
            <a:off x="2829831" y="432839"/>
            <a:ext cx="494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0"/>
                <a:solidFill>
                  <a:srgbClr val="FF7D1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TRANG SÁCH MỞ RA</a:t>
            </a:r>
            <a:endParaRPr lang="en-US" sz="3600" b="1" dirty="0">
              <a:ln w="0"/>
              <a:solidFill>
                <a:srgbClr val="FF7D1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329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4C2191B-5BA9-46F5-B5EB-8D416BB73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35" b="96743" l="2226" r="94924">
                        <a14:foregroundMark x1="48887" y1="17590" x2="55209" y2="21281"/>
                        <a14:foregroundMark x1="55209" y1="21281" x2="59484" y2="26059"/>
                        <a14:foregroundMark x1="64826" y1="13355" x2="72930" y2="11183"/>
                        <a14:foregroundMark x1="78807" y1="6080" x2="81211" y2="4777"/>
                        <a14:foregroundMark x1="82012" y1="4235" x2="76670" y2="7275"/>
                        <a14:foregroundMark x1="76670" y1="7275" x2="76670" y2="7275"/>
                        <a14:foregroundMark x1="88691" y1="69055" x2="90027" y2="64278"/>
                        <a14:foregroundMark x1="88068" y1="24539" x2="93054" y2="84691"/>
                        <a14:foregroundMark x1="91897" y1="28230" x2="94212" y2="83388"/>
                        <a14:foregroundMark x1="94568" y1="56026" x2="95280" y2="86536"/>
                        <a14:foregroundMark x1="61108" y1="94901" x2="53428" y2="96743"/>
                        <a14:foregroundMark x1="80808" y1="90178" x2="80412" y2="90273"/>
                        <a14:foregroundMark x1="90561" y1="87839" x2="82234" y2="89836"/>
                        <a14:foregroundMark x1="53428" y1="96743" x2="53428" y2="96743"/>
                        <a14:foregroundMark x1="6322" y1="94354" x2="8192" y2="74376"/>
                        <a14:foregroundMark x1="5165" y1="31162" x2="8727" y2="71444"/>
                        <a14:foregroundMark x1="2226" y1="44083" x2="12734" y2="41585"/>
                        <a14:foregroundMark x1="12734" y1="41585" x2="12734" y2="41585"/>
                        <a14:foregroundMark x1="8994" y1="47991" x2="13980" y2="48643"/>
                        <a14:foregroundMark x1="56011" y1="29533" x2="63402" y2="24864"/>
                        <a14:foregroundMark x1="54586" y1="26819" x2="57792" y2="31379"/>
                        <a14:foregroundMark x1="5699" y1="96417" x2="5610" y2="96634"/>
                        <a14:foregroundMark x1="74800" y1="9555" x2="69724" y2="14658"/>
                        <a14:foregroundMark x1="69724" y1="14658" x2="69724" y2="14658"/>
                        <a14:foregroundMark x1="68923" y1="16069" x2="70614" y2="16830"/>
                        <a14:foregroundMark x1="71327" y1="15852" x2="72395" y2="14332"/>
                        <a14:foregroundMark x1="3384" y1="31705" x2="4274" y2="35831"/>
                        <a14:foregroundMark x1="66963" y1="12161" x2="71505" y2="10532"/>
                        <a14:foregroundMark x1="69546" y1="10641" x2="71149" y2="10315"/>
                        <a14:foregroundMark x1="74622" y1="8686" x2="80321" y2="5212"/>
                        <a14:foregroundMark x1="80142" y1="4995" x2="73464" y2="9555"/>
                        <a14:foregroundMark x1="74889" y1="7926" x2="76759" y2="6949"/>
                        <a14:foregroundMark x1="71950" y1="10098" x2="66874" y2="11944"/>
                        <a14:foregroundMark x1="67676" y1="11401" x2="69546" y2="10532"/>
                        <a14:foregroundMark x1="74966" y1="11490" x2="75779" y2="10423"/>
                        <a14:foregroundMark x1="72306" y1="14984" x2="73504" y2="13411"/>
                        <a14:foregroundMark x1="75438" y1="11075" x2="75083" y2="11594"/>
                        <a14:foregroundMark x1="75333" y1="11815" x2="75601" y2="10423"/>
                        <a14:foregroundMark x1="47729" y1="16721" x2="54764" y2="18567"/>
                        <a14:foregroundMark x1="59610" y1="22248" x2="60196" y2="22693"/>
                        <a14:foregroundMark x1="54764" y1="18567" x2="57965" y2="20999"/>
                        <a14:foregroundMark x1="60196" y1="22693" x2="60196" y2="22801"/>
                        <a14:foregroundMark x1="47195" y1="16938" x2="52716" y2="20738"/>
                        <a14:foregroundMark x1="52716" y1="20738" x2="56011" y2="25299"/>
                        <a14:backgroundMark x1="67231" y1="93377" x2="67231" y2="93377"/>
                        <a14:backgroundMark x1="69635" y1="92834" x2="69635" y2="92834"/>
                        <a14:backgroundMark x1="66785" y1="93485" x2="69902" y2="92834"/>
                        <a14:backgroundMark x1="69724" y1="92942" x2="79964" y2="91205"/>
                        <a14:backgroundMark x1="66963" y1="93160" x2="62333" y2="95331"/>
                        <a14:backgroundMark x1="62333" y1="94571" x2="61175" y2="95005"/>
                        <a14:backgroundMark x1="80499" y1="90771" x2="81745" y2="90771"/>
                        <a14:backgroundMark x1="59127" y1="21933" x2="59127" y2="21933"/>
                        <a14:backgroundMark x1="58237" y1="20738" x2="59038" y2="21716"/>
                        <a14:backgroundMark x1="59305" y1="22150" x2="59662" y2="22150"/>
                        <a14:backgroundMark x1="75601" y1="12052" x2="74176" y2="14007"/>
                        <a14:backgroundMark x1="75957" y1="10315" x2="75957" y2="1107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7996" y="-228600"/>
            <a:ext cx="12867196" cy="72564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6A2CD4-C61B-43DB-A402-D92A8D7B5631}"/>
              </a:ext>
            </a:extLst>
          </p:cNvPr>
          <p:cNvGrpSpPr/>
          <p:nvPr/>
        </p:nvGrpSpPr>
        <p:grpSpPr>
          <a:xfrm>
            <a:off x="249447" y="228600"/>
            <a:ext cx="1535468" cy="540868"/>
            <a:chOff x="249447" y="152400"/>
            <a:chExt cx="2036553" cy="717375"/>
          </a:xfrm>
        </p:grpSpPr>
        <p:sp>
          <p:nvSpPr>
            <p:cNvPr id="3" name="1">
              <a:extLst>
                <a:ext uri="{FF2B5EF4-FFF2-40B4-BE49-F238E27FC236}">
                  <a16:creationId xmlns:a16="http://schemas.microsoft.com/office/drawing/2014/main" id="{023CF4D5-4599-4A45-B24B-C374D3C1CC9F}"/>
                </a:ext>
              </a:extLst>
            </p:cNvPr>
            <p:cNvSpPr/>
            <p:nvPr/>
          </p:nvSpPr>
          <p:spPr>
            <a:xfrm>
              <a:off x="249447" y="152400"/>
              <a:ext cx="683754" cy="683754"/>
            </a:xfrm>
            <a:prstGeom prst="ellipse">
              <a:avLst/>
            </a:prstGeom>
            <a:noFill/>
            <a:ln w="12700">
              <a:solidFill>
                <a:srgbClr val="3EDDD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874F3C-0A4F-4A68-B8FA-F8134C9C0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3752" y="176705"/>
              <a:ext cx="635143" cy="63514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61C37C8-6D41-4741-9BCF-F4F3194EE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5373" y="216976"/>
              <a:ext cx="1270627" cy="65279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7E636BA-9066-4B06-A2A2-941DCA6C1A1E}"/>
              </a:ext>
            </a:extLst>
          </p:cNvPr>
          <p:cNvSpPr txBox="1"/>
          <p:nvPr/>
        </p:nvSpPr>
        <p:spPr>
          <a:xfrm>
            <a:off x="1990474" y="1557278"/>
            <a:ext cx="49437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dại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227C87-669E-40B7-8347-104EB595DB45}"/>
              </a:ext>
            </a:extLst>
          </p:cNvPr>
          <p:cNvSpPr txBox="1"/>
          <p:nvPr/>
        </p:nvSpPr>
        <p:spPr>
          <a:xfrm>
            <a:off x="1990474" y="4540302"/>
            <a:ext cx="49437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000" dirty="0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endParaRPr lang="en-US" sz="3000" dirty="0">
              <a:solidFill>
                <a:srgbClr val="217DD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endParaRPr lang="en-US" sz="3000" dirty="0">
              <a:solidFill>
                <a:srgbClr val="217DD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F88483-F7E8-443C-A38D-134893B5502F}"/>
              </a:ext>
            </a:extLst>
          </p:cNvPr>
          <p:cNvSpPr txBox="1"/>
          <p:nvPr/>
        </p:nvSpPr>
        <p:spPr>
          <a:xfrm>
            <a:off x="6728641" y="1947208"/>
            <a:ext cx="49437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US" sz="3000" dirty="0">
              <a:solidFill>
                <a:srgbClr val="217DD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hề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957192-5E2F-428D-8022-A51904CA845B}"/>
              </a:ext>
            </a:extLst>
          </p:cNvPr>
          <p:cNvSpPr txBox="1"/>
          <p:nvPr/>
        </p:nvSpPr>
        <p:spPr>
          <a:xfrm>
            <a:off x="6728641" y="3962400"/>
            <a:ext cx="49437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lang="en-US" sz="3000" dirty="0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217D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endParaRPr lang="en-US" sz="3000" dirty="0">
              <a:solidFill>
                <a:srgbClr val="217DD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		</a:t>
            </a:r>
            <a:endParaRPr lang="en-US" sz="30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6D9AF9-2517-4666-AD80-7AA28E65D51E}"/>
              </a:ext>
            </a:extLst>
          </p:cNvPr>
          <p:cNvSpPr txBox="1"/>
          <p:nvPr/>
        </p:nvSpPr>
        <p:spPr>
          <a:xfrm>
            <a:off x="7543800" y="5684552"/>
            <a:ext cx="2209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Nhật Ánh)</a:t>
            </a:r>
            <a:endParaRPr lang="en-US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0B3173-56C8-460C-86B8-ECBD7974E421}"/>
              </a:ext>
            </a:extLst>
          </p:cNvPr>
          <p:cNvSpPr txBox="1"/>
          <p:nvPr/>
        </p:nvSpPr>
        <p:spPr>
          <a:xfrm>
            <a:off x="2829831" y="432839"/>
            <a:ext cx="494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0"/>
                <a:solidFill>
                  <a:srgbClr val="FF7D1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TRANG SÁCH MỞ RA</a:t>
            </a:r>
            <a:endParaRPr lang="en-US" sz="3600" b="1" dirty="0">
              <a:ln w="0"/>
              <a:solidFill>
                <a:srgbClr val="FF7D1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A80637-9113-471F-92F0-78B16AE6E8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762" t="12636" r="18835" b="29239"/>
          <a:stretch/>
        </p:blipFill>
        <p:spPr>
          <a:xfrm>
            <a:off x="1600200" y="1524000"/>
            <a:ext cx="504497" cy="5492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2B6892-90E4-42B3-94B2-B6008E2D25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799" t="15984" r="19799" b="25890"/>
          <a:stretch/>
        </p:blipFill>
        <p:spPr>
          <a:xfrm>
            <a:off x="1600199" y="4540302"/>
            <a:ext cx="504497" cy="5492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DF7A2D-4609-4D25-87D3-F947C32BD3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976" t="11560" r="18072" b="22677"/>
          <a:stretch/>
        </p:blipFill>
        <p:spPr>
          <a:xfrm>
            <a:off x="6268068" y="1969363"/>
            <a:ext cx="567559" cy="621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9FD6DD-5A82-49BC-9EA1-10C118C0E6A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868" t="13524" r="14167" b="31013"/>
          <a:stretch/>
        </p:blipFill>
        <p:spPr>
          <a:xfrm>
            <a:off x="6334876" y="3971689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47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B893C-211C-4B0B-A83E-6CD9B1CCC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52400"/>
            <a:ext cx="1295400" cy="1295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42D72A-977D-40F3-92F5-751D82ED8D6B}"/>
              </a:ext>
            </a:extLst>
          </p:cNvPr>
          <p:cNvSpPr txBox="1"/>
          <p:nvPr/>
        </p:nvSpPr>
        <p:spPr>
          <a:xfrm>
            <a:off x="3733800" y="400902"/>
            <a:ext cx="518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E9843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</a:rPr>
              <a:t>GIẢI NGHĨA TỪ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980F2B-726A-49C1-B655-E2172001E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71231"/>
            <a:ext cx="1458603" cy="14586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B3CF9D-7EB4-4F66-9592-FDCCAA440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6657"/>
            <a:ext cx="2030544" cy="1408254"/>
          </a:xfrm>
          <a:prstGeom prst="rect">
            <a:avLst/>
          </a:prstGeom>
        </p:spPr>
      </p:pic>
      <p:grpSp>
        <p:nvGrpSpPr>
          <p:cNvPr id="12" name="10">
            <a:extLst>
              <a:ext uri="{FF2B5EF4-FFF2-40B4-BE49-F238E27FC236}">
                <a16:creationId xmlns:a16="http://schemas.microsoft.com/office/drawing/2014/main" id="{B92B223F-CB13-4768-9633-D33BC97FCDC4}"/>
              </a:ext>
            </a:extLst>
          </p:cNvPr>
          <p:cNvGrpSpPr/>
          <p:nvPr/>
        </p:nvGrpSpPr>
        <p:grpSpPr>
          <a:xfrm>
            <a:off x="1859256" y="1257973"/>
            <a:ext cx="9345118" cy="954220"/>
            <a:chOff x="4874443" y="1988840"/>
            <a:chExt cx="7213600" cy="736573"/>
          </a:xfrm>
        </p:grpSpPr>
        <p:sp>
          <p:nvSpPr>
            <p:cNvPr id="13" name="25">
              <a:extLst>
                <a:ext uri="{FF2B5EF4-FFF2-40B4-BE49-F238E27FC236}">
                  <a16:creationId xmlns:a16="http://schemas.microsoft.com/office/drawing/2014/main" id="{57C43E6A-A743-4242-AB10-08267542C0B6}"/>
                </a:ext>
              </a:extLst>
            </p:cNvPr>
            <p:cNvSpPr/>
            <p:nvPr/>
          </p:nvSpPr>
          <p:spPr>
            <a:xfrm>
              <a:off x="4874443" y="2221357"/>
              <a:ext cx="7213600" cy="50405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2A87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112713"/>
              <a:r>
                <a:rPr lang="en-US" sz="2800">
                  <a:solidFill>
                    <a:srgbClr val="5A5A5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 lại</a:t>
              </a:r>
              <a:endParaRPr lang="vi-VN" sz="2800" dirty="0">
                <a:solidFill>
                  <a:srgbClr val="5A5A5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44">
              <a:extLst>
                <a:ext uri="{FF2B5EF4-FFF2-40B4-BE49-F238E27FC236}">
                  <a16:creationId xmlns:a16="http://schemas.microsoft.com/office/drawing/2014/main" id="{DADC6A21-46B2-4B1B-ACF8-C712D335D53F}"/>
                </a:ext>
              </a:extLst>
            </p:cNvPr>
            <p:cNvSpPr/>
            <p:nvPr/>
          </p:nvSpPr>
          <p:spPr>
            <a:xfrm>
              <a:off x="9481963" y="1988840"/>
              <a:ext cx="2301280" cy="484545"/>
            </a:xfrm>
            <a:prstGeom prst="roundRect">
              <a:avLst>
                <a:gd name="adj" fmla="val 9725"/>
              </a:avLst>
            </a:prstGeom>
            <a:solidFill>
              <a:srgbClr val="0CA5D3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xích lại</a:t>
              </a:r>
              <a:endParaRPr lang="zh-CN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8" name="10">
            <a:extLst>
              <a:ext uri="{FF2B5EF4-FFF2-40B4-BE49-F238E27FC236}">
                <a16:creationId xmlns:a16="http://schemas.microsoft.com/office/drawing/2014/main" id="{AB5E8EE3-F412-4EFE-B950-6193BEFB0750}"/>
              </a:ext>
            </a:extLst>
          </p:cNvPr>
          <p:cNvGrpSpPr/>
          <p:nvPr/>
        </p:nvGrpSpPr>
        <p:grpSpPr>
          <a:xfrm>
            <a:off x="1837871" y="4051903"/>
            <a:ext cx="9345118" cy="954220"/>
            <a:chOff x="4874443" y="1988840"/>
            <a:chExt cx="7213600" cy="736573"/>
          </a:xfrm>
        </p:grpSpPr>
        <p:sp>
          <p:nvSpPr>
            <p:cNvPr id="19" name="25">
              <a:extLst>
                <a:ext uri="{FF2B5EF4-FFF2-40B4-BE49-F238E27FC236}">
                  <a16:creationId xmlns:a16="http://schemas.microsoft.com/office/drawing/2014/main" id="{199F9800-D6EE-41B5-AA09-8693D009992A}"/>
                </a:ext>
              </a:extLst>
            </p:cNvPr>
            <p:cNvSpPr/>
            <p:nvPr/>
          </p:nvSpPr>
          <p:spPr>
            <a:xfrm>
              <a:off x="4874443" y="2221357"/>
              <a:ext cx="7213600" cy="50405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2A87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112713"/>
              <a:r>
                <a:rPr lang="en-US" sz="2800">
                  <a:solidFill>
                    <a:srgbClr val="5A5A5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 đó</a:t>
              </a:r>
              <a:endParaRPr lang="vi-VN" sz="2800" dirty="0">
                <a:solidFill>
                  <a:srgbClr val="5A5A5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44">
              <a:extLst>
                <a:ext uri="{FF2B5EF4-FFF2-40B4-BE49-F238E27FC236}">
                  <a16:creationId xmlns:a16="http://schemas.microsoft.com/office/drawing/2014/main" id="{86E46A87-AFE9-448B-94C8-5EA9FCB10BF3}"/>
                </a:ext>
              </a:extLst>
            </p:cNvPr>
            <p:cNvSpPr/>
            <p:nvPr/>
          </p:nvSpPr>
          <p:spPr>
            <a:xfrm>
              <a:off x="9481963" y="1988840"/>
              <a:ext cx="2301280" cy="484545"/>
            </a:xfrm>
            <a:prstGeom prst="roundRect">
              <a:avLst>
                <a:gd name="adj" fmla="val 9725"/>
              </a:avLst>
            </a:prstGeom>
            <a:solidFill>
              <a:srgbClr val="0CA5D3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thứ đến</a:t>
              </a:r>
              <a:endParaRPr lang="zh-CN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10">
            <a:extLst>
              <a:ext uri="{FF2B5EF4-FFF2-40B4-BE49-F238E27FC236}">
                <a16:creationId xmlns:a16="http://schemas.microsoft.com/office/drawing/2014/main" id="{28707D71-3053-4072-9A6F-95C4421E25B9}"/>
              </a:ext>
            </a:extLst>
          </p:cNvPr>
          <p:cNvGrpSpPr/>
          <p:nvPr/>
        </p:nvGrpSpPr>
        <p:grpSpPr>
          <a:xfrm>
            <a:off x="1816486" y="5294180"/>
            <a:ext cx="9345118" cy="954220"/>
            <a:chOff x="4874443" y="1988840"/>
            <a:chExt cx="7213600" cy="736573"/>
          </a:xfrm>
        </p:grpSpPr>
        <p:sp>
          <p:nvSpPr>
            <p:cNvPr id="22" name="25">
              <a:extLst>
                <a:ext uri="{FF2B5EF4-FFF2-40B4-BE49-F238E27FC236}">
                  <a16:creationId xmlns:a16="http://schemas.microsoft.com/office/drawing/2014/main" id="{1C8D9487-8FB6-4E00-89B1-47C2EB4EA714}"/>
                </a:ext>
              </a:extLst>
            </p:cNvPr>
            <p:cNvSpPr/>
            <p:nvPr/>
          </p:nvSpPr>
          <p:spPr>
            <a:xfrm>
              <a:off x="4874443" y="2221357"/>
              <a:ext cx="7213600" cy="50405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2A87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112713"/>
              <a:r>
                <a:rPr lang="en-US" sz="2800">
                  <a:solidFill>
                    <a:srgbClr val="5A5A5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nhiều như dâng lên và liên tục</a:t>
              </a:r>
              <a:endParaRPr lang="vi-VN" sz="2800" dirty="0">
                <a:solidFill>
                  <a:srgbClr val="5A5A5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44">
              <a:extLst>
                <a:ext uri="{FF2B5EF4-FFF2-40B4-BE49-F238E27FC236}">
                  <a16:creationId xmlns:a16="http://schemas.microsoft.com/office/drawing/2014/main" id="{3DBF8982-A2EC-4951-9D5F-6440CE70FFF7}"/>
                </a:ext>
              </a:extLst>
            </p:cNvPr>
            <p:cNvSpPr/>
            <p:nvPr/>
          </p:nvSpPr>
          <p:spPr>
            <a:xfrm>
              <a:off x="9481963" y="1988840"/>
              <a:ext cx="2301280" cy="484545"/>
            </a:xfrm>
            <a:prstGeom prst="roundRect">
              <a:avLst>
                <a:gd name="adj" fmla="val 9725"/>
              </a:avLst>
            </a:prstGeom>
            <a:solidFill>
              <a:srgbClr val="0CA5D3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dạt dào</a:t>
              </a:r>
              <a:endParaRPr lang="zh-CN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43DCB0C-865A-467A-8CEC-8AF75A9D0F69}"/>
              </a:ext>
            </a:extLst>
          </p:cNvPr>
          <p:cNvGrpSpPr/>
          <p:nvPr/>
        </p:nvGrpSpPr>
        <p:grpSpPr>
          <a:xfrm>
            <a:off x="1880641" y="2500250"/>
            <a:ext cx="9345118" cy="1263596"/>
            <a:chOff x="1880641" y="2488750"/>
            <a:chExt cx="9345118" cy="1263596"/>
          </a:xfrm>
        </p:grpSpPr>
        <p:grpSp>
          <p:nvGrpSpPr>
            <p:cNvPr id="15" name="10">
              <a:extLst>
                <a:ext uri="{FF2B5EF4-FFF2-40B4-BE49-F238E27FC236}">
                  <a16:creationId xmlns:a16="http://schemas.microsoft.com/office/drawing/2014/main" id="{09636240-8864-49BC-AF61-49E8C76EFA00}"/>
                </a:ext>
              </a:extLst>
            </p:cNvPr>
            <p:cNvGrpSpPr/>
            <p:nvPr/>
          </p:nvGrpSpPr>
          <p:grpSpPr>
            <a:xfrm>
              <a:off x="1880641" y="2488750"/>
              <a:ext cx="9345118" cy="1252779"/>
              <a:chOff x="4874443" y="1988840"/>
              <a:chExt cx="7213600" cy="967034"/>
            </a:xfrm>
          </p:grpSpPr>
          <p:sp>
            <p:nvSpPr>
              <p:cNvPr id="16" name="25">
                <a:extLst>
                  <a:ext uri="{FF2B5EF4-FFF2-40B4-BE49-F238E27FC236}">
                    <a16:creationId xmlns:a16="http://schemas.microsoft.com/office/drawing/2014/main" id="{295E6D7A-1D9B-4E5D-B596-4E7F4071B4ED}"/>
                  </a:ext>
                </a:extLst>
              </p:cNvPr>
              <p:cNvSpPr/>
              <p:nvPr/>
            </p:nvSpPr>
            <p:spPr>
              <a:xfrm>
                <a:off x="4874443" y="2221357"/>
                <a:ext cx="7213600" cy="73451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2A87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vi-V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7" name="44">
                <a:extLst>
                  <a:ext uri="{FF2B5EF4-FFF2-40B4-BE49-F238E27FC236}">
                    <a16:creationId xmlns:a16="http://schemas.microsoft.com/office/drawing/2014/main" id="{FAA9C546-8999-479F-AEF6-75D2806F0261}"/>
                  </a:ext>
                </a:extLst>
              </p:cNvPr>
              <p:cNvSpPr/>
              <p:nvPr/>
            </p:nvSpPr>
            <p:spPr>
              <a:xfrm>
                <a:off x="9481963" y="1988840"/>
                <a:ext cx="2301280" cy="484545"/>
              </a:xfrm>
              <a:prstGeom prst="roundRect">
                <a:avLst>
                  <a:gd name="adj" fmla="val 9725"/>
                </a:avLst>
              </a:prstGeom>
              <a:solidFill>
                <a:srgbClr val="0CA5D3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cỏ dại</a:t>
                </a:r>
                <a:endParaRPr lang="zh-CN" altLang="en-US" sz="4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F3CA00B-9428-4AC1-9B81-2F0D138EF575}"/>
                </a:ext>
              </a:extLst>
            </p:cNvPr>
            <p:cNvSpPr txBox="1"/>
            <p:nvPr/>
          </p:nvSpPr>
          <p:spPr>
            <a:xfrm>
              <a:off x="1983004" y="2798239"/>
              <a:ext cx="580246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>
                  <a:solidFill>
                    <a:srgbClr val="5A5A5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 những loài cây cỏ mọc tự nhiên, có sức sống tốt, không cần chăm bón</a:t>
              </a:r>
              <a:endParaRPr lang="vi-VN" sz="2800" dirty="0">
                <a:solidFill>
                  <a:srgbClr val="5A5A5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344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349</TotalTime>
  <Words>878</Words>
  <Application>Microsoft Office PowerPoint</Application>
  <PresentationFormat>Widescreen</PresentationFormat>
  <Paragraphs>147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#9Slide03 Cousine Bold</vt:lpstr>
      <vt:lpstr>Arial</vt:lpstr>
      <vt:lpstr>Arial-Rounded</vt:lpstr>
      <vt:lpstr>Calibri</vt:lpstr>
      <vt:lpstr>Calibri Light</vt:lpstr>
      <vt:lpstr>HP-167</vt:lpstr>
      <vt:lpstr>OpenSans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Ms Quyen</cp:lastModifiedBy>
  <cp:revision>110</cp:revision>
  <dcterms:created xsi:type="dcterms:W3CDTF">2021-09-23T11:49:37Z</dcterms:created>
  <dcterms:modified xsi:type="dcterms:W3CDTF">2021-10-24T09:12:34Z</dcterms:modified>
  <cp:category>9Slide.vn</cp:category>
</cp:coreProperties>
</file>