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99" r:id="rId2"/>
    <p:sldId id="258" r:id="rId3"/>
    <p:sldId id="265" r:id="rId4"/>
    <p:sldId id="300" r:id="rId5"/>
    <p:sldId id="299" r:id="rId6"/>
    <p:sldId id="393" r:id="rId7"/>
    <p:sldId id="386" r:id="rId8"/>
    <p:sldId id="394" r:id="rId9"/>
    <p:sldId id="395" r:id="rId10"/>
    <p:sldId id="396" r:id="rId11"/>
    <p:sldId id="397" r:id="rId12"/>
    <p:sldId id="398" r:id="rId13"/>
    <p:sldId id="315" r:id="rId14"/>
    <p:sldId id="317" r:id="rId15"/>
    <p:sldId id="29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B89F"/>
    <a:srgbClr val="168B88"/>
    <a:srgbClr val="C2F1B1"/>
    <a:srgbClr val="FA7D00"/>
    <a:srgbClr val="FF8A1A"/>
    <a:srgbClr val="5FBC98"/>
    <a:srgbClr val="047AAD"/>
    <a:srgbClr val="91E0F9"/>
    <a:srgbClr val="0DB8EC"/>
    <a:srgbClr val="146F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606" autoAdjust="0"/>
  </p:normalViewPr>
  <p:slideViewPr>
    <p:cSldViewPr snapToGrid="0" showGuides="1">
      <p:cViewPr varScale="1">
        <p:scale>
          <a:sx n="66" d="100"/>
          <a:sy n="66" d="100"/>
        </p:scale>
        <p:origin x="72" y="732"/>
      </p:cViewPr>
      <p:guideLst>
        <p:guide orient="horz" pos="2160"/>
        <p:guide pos="3816"/>
      </p:guideLst>
    </p:cSldViewPr>
  </p:slideViewPr>
  <p:notesTextViewPr>
    <p:cViewPr>
      <p:scale>
        <a:sx n="1" d="1"/>
        <a:sy n="1" d="1"/>
      </p:scale>
      <p:origin x="0" y="0"/>
    </p:cViewPr>
  </p:notesTextViewPr>
  <p:notesViewPr>
    <p:cSldViewPr snapToGrid="0" showGuides="1">
      <p:cViewPr varScale="1">
        <p:scale>
          <a:sx n="84" d="100"/>
          <a:sy n="84" d="100"/>
        </p:scale>
        <p:origin x="29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BE89D7-1A2A-467E-BE86-E932D018BD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33CD76D-289C-4FF7-83C1-CC244A1A13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256421-EB73-45F3-8C2D-C852B4979E80}" type="datetimeFigureOut">
              <a:rPr lang="en-US" smtClean="0"/>
              <a:t>10/24/2021</a:t>
            </a:fld>
            <a:endParaRPr lang="en-US"/>
          </a:p>
        </p:txBody>
      </p:sp>
      <p:sp>
        <p:nvSpPr>
          <p:cNvPr id="4" name="Footer Placeholder 3">
            <a:extLst>
              <a:ext uri="{FF2B5EF4-FFF2-40B4-BE49-F238E27FC236}">
                <a16:creationId xmlns:a16="http://schemas.microsoft.com/office/drawing/2014/main" id="{FBB6097A-CAF7-4085-BF1A-4499B9ADB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13BAF6-6FF5-4F8D-B9E8-6B59AC54E8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B92B37-2D52-4389-95D5-70C0AB64E4AB}" type="slidenum">
              <a:rPr lang="en-US" smtClean="0"/>
              <a:t>‹#›</a:t>
            </a:fld>
            <a:endParaRPr lang="en-US"/>
          </a:p>
        </p:txBody>
      </p:sp>
    </p:spTree>
    <p:extLst>
      <p:ext uri="{BB962C8B-B14F-4D97-AF65-F5344CB8AC3E}">
        <p14:creationId xmlns:p14="http://schemas.microsoft.com/office/powerpoint/2010/main" val="1491701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83A30-C69E-4D68-8B79-95E42E22B581}" type="datetimeFigureOut">
              <a:rPr lang="en-US" smtClean="0"/>
              <a:t>10/24/2021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7BB68-276B-4922-86AD-775D6A2DD3B7}" type="slidenum">
              <a:rPr lang="en-US" smtClean="0"/>
              <a:t>‹#›</a:t>
            </a:fld>
            <a:endParaRPr lang="en-US"/>
          </a:p>
        </p:txBody>
      </p:sp>
    </p:spTree>
    <p:extLst>
      <p:ext uri="{BB962C8B-B14F-4D97-AF65-F5344CB8AC3E}">
        <p14:creationId xmlns:p14="http://schemas.microsoft.com/office/powerpoint/2010/main" val="94756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37BB68-276B-4922-86AD-775D6A2DD3B7}" type="slidenum">
              <a:rPr lang="en-US" smtClean="0"/>
              <a:t>5</a:t>
            </a:fld>
            <a:endParaRPr lang="en-US"/>
          </a:p>
        </p:txBody>
      </p:sp>
    </p:spTree>
    <p:extLst>
      <p:ext uri="{BB962C8B-B14F-4D97-AF65-F5344CB8AC3E}">
        <p14:creationId xmlns:p14="http://schemas.microsoft.com/office/powerpoint/2010/main" val="174348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5"/>
          </p:nvPr>
        </p:nvSpPr>
        <p:spPr/>
        <p:txBody>
          <a:bodyPr/>
          <a:lstStyle/>
          <a:p>
            <a:fld id="{5D37BB68-276B-4922-86AD-775D6A2DD3B7}" type="slidenum">
              <a:rPr lang="en-US" smtClean="0"/>
              <a:t>7</a:t>
            </a:fld>
            <a:endParaRPr lang="en-US"/>
          </a:p>
        </p:txBody>
      </p:sp>
    </p:spTree>
    <p:extLst>
      <p:ext uri="{BB962C8B-B14F-4D97-AF65-F5344CB8AC3E}">
        <p14:creationId xmlns:p14="http://schemas.microsoft.com/office/powerpoint/2010/main" val="116437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5"/>
          </p:nvPr>
        </p:nvSpPr>
        <p:spPr/>
        <p:txBody>
          <a:bodyPr/>
          <a:lstStyle/>
          <a:p>
            <a:fld id="{5D37BB68-276B-4922-86AD-775D6A2DD3B7}" type="slidenum">
              <a:rPr lang="en-US" smtClean="0"/>
              <a:t>8</a:t>
            </a:fld>
            <a:endParaRPr lang="en-US"/>
          </a:p>
        </p:txBody>
      </p:sp>
    </p:spTree>
    <p:extLst>
      <p:ext uri="{BB962C8B-B14F-4D97-AF65-F5344CB8AC3E}">
        <p14:creationId xmlns:p14="http://schemas.microsoft.com/office/powerpoint/2010/main" val="331515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5"/>
          </p:nvPr>
        </p:nvSpPr>
        <p:spPr/>
        <p:txBody>
          <a:bodyPr/>
          <a:lstStyle/>
          <a:p>
            <a:fld id="{5D37BB68-276B-4922-86AD-775D6A2DD3B7}" type="slidenum">
              <a:rPr lang="en-US" smtClean="0"/>
              <a:t>9</a:t>
            </a:fld>
            <a:endParaRPr lang="en-US"/>
          </a:p>
        </p:txBody>
      </p:sp>
    </p:spTree>
    <p:extLst>
      <p:ext uri="{BB962C8B-B14F-4D97-AF65-F5344CB8AC3E}">
        <p14:creationId xmlns:p14="http://schemas.microsoft.com/office/powerpoint/2010/main" val="3304629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5"/>
          </p:nvPr>
        </p:nvSpPr>
        <p:spPr/>
        <p:txBody>
          <a:bodyPr/>
          <a:lstStyle/>
          <a:p>
            <a:fld id="{5D37BB68-276B-4922-86AD-775D6A2DD3B7}" type="slidenum">
              <a:rPr lang="en-US" smtClean="0"/>
              <a:t>10</a:t>
            </a:fld>
            <a:endParaRPr lang="en-US"/>
          </a:p>
        </p:txBody>
      </p:sp>
    </p:spTree>
    <p:extLst>
      <p:ext uri="{BB962C8B-B14F-4D97-AF65-F5344CB8AC3E}">
        <p14:creationId xmlns:p14="http://schemas.microsoft.com/office/powerpoint/2010/main" val="357946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5"/>
          </p:nvPr>
        </p:nvSpPr>
        <p:spPr/>
        <p:txBody>
          <a:bodyPr/>
          <a:lstStyle/>
          <a:p>
            <a:fld id="{5D37BB68-276B-4922-86AD-775D6A2DD3B7}" type="slidenum">
              <a:rPr lang="en-US" smtClean="0"/>
              <a:t>11</a:t>
            </a:fld>
            <a:endParaRPr lang="en-US"/>
          </a:p>
        </p:txBody>
      </p:sp>
    </p:spTree>
    <p:extLst>
      <p:ext uri="{BB962C8B-B14F-4D97-AF65-F5344CB8AC3E}">
        <p14:creationId xmlns:p14="http://schemas.microsoft.com/office/powerpoint/2010/main" val="1337209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5"/>
          </p:nvPr>
        </p:nvSpPr>
        <p:spPr/>
        <p:txBody>
          <a:bodyPr/>
          <a:lstStyle/>
          <a:p>
            <a:fld id="{5D37BB68-276B-4922-86AD-775D6A2DD3B7}" type="slidenum">
              <a:rPr lang="en-US" smtClean="0"/>
              <a:t>12</a:t>
            </a:fld>
            <a:endParaRPr lang="en-US"/>
          </a:p>
        </p:txBody>
      </p:sp>
    </p:spTree>
    <p:extLst>
      <p:ext uri="{BB962C8B-B14F-4D97-AF65-F5344CB8AC3E}">
        <p14:creationId xmlns:p14="http://schemas.microsoft.com/office/powerpoint/2010/main" val="187420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37BB68-276B-4922-86AD-775D6A2DD3B7}" type="slidenum">
              <a:rPr lang="en-US" smtClean="0"/>
              <a:t>14</a:t>
            </a:fld>
            <a:endParaRPr lang="en-US"/>
          </a:p>
        </p:txBody>
      </p:sp>
    </p:spTree>
    <p:extLst>
      <p:ext uri="{BB962C8B-B14F-4D97-AF65-F5344CB8AC3E}">
        <p14:creationId xmlns:p14="http://schemas.microsoft.com/office/powerpoint/2010/main" val="27912148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0BE1D9-5F0D-4853-9E2E-67D8808BF68F}"/>
              </a:ext>
            </a:extLst>
          </p:cNvPr>
          <p:cNvPicPr>
            <a:picLocks noChangeAspect="1"/>
          </p:cNvPicPr>
          <p:nvPr userDrawn="1"/>
        </p:nvPicPr>
        <p:blipFill>
          <a:blip r:embed="rId2"/>
          <a:stretch>
            <a:fillRect/>
          </a:stretch>
        </p:blipFill>
        <p:spPr>
          <a:xfrm>
            <a:off x="73603" y="-27667"/>
            <a:ext cx="12113802" cy="6809822"/>
          </a:xfrm>
          <a:prstGeom prst="rect">
            <a:avLst/>
          </a:prstGeom>
        </p:spPr>
      </p:pic>
      <p:pic>
        <p:nvPicPr>
          <p:cNvPr id="11" name="Picture 10">
            <a:extLst>
              <a:ext uri="{FF2B5EF4-FFF2-40B4-BE49-F238E27FC236}">
                <a16:creationId xmlns:a16="http://schemas.microsoft.com/office/drawing/2014/main" id="{2CF6D4E0-493E-4D07-AE95-9F7128C82573}"/>
              </a:ext>
            </a:extLst>
          </p:cNvPr>
          <p:cNvPicPr>
            <a:picLocks noChangeAspect="1"/>
          </p:cNvPicPr>
          <p:nvPr userDrawn="1"/>
        </p:nvPicPr>
        <p:blipFill>
          <a:blip r:embed="rId3"/>
          <a:stretch>
            <a:fillRect/>
          </a:stretch>
        </p:blipFill>
        <p:spPr>
          <a:xfrm>
            <a:off x="3551093" y="338509"/>
            <a:ext cx="5279594" cy="1487553"/>
          </a:xfrm>
          <a:prstGeom prst="rect">
            <a:avLst/>
          </a:prstGeom>
        </p:spPr>
      </p:pic>
      <p:pic>
        <p:nvPicPr>
          <p:cNvPr id="12" name="Picture 11">
            <a:extLst>
              <a:ext uri="{FF2B5EF4-FFF2-40B4-BE49-F238E27FC236}">
                <a16:creationId xmlns:a16="http://schemas.microsoft.com/office/drawing/2014/main" id="{BDD69930-8DDF-4976-B0D6-86513DC33A6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1"/>
          <a:stretch/>
        </p:blipFill>
        <p:spPr>
          <a:xfrm flipH="1">
            <a:off x="153909" y="4869656"/>
            <a:ext cx="11860040" cy="1818436"/>
          </a:xfrm>
          <a:prstGeom prst="rect">
            <a:avLst/>
          </a:prstGeom>
        </p:spPr>
      </p:pic>
      <p:pic>
        <p:nvPicPr>
          <p:cNvPr id="13" name="Picture 12">
            <a:extLst>
              <a:ext uri="{FF2B5EF4-FFF2-40B4-BE49-F238E27FC236}">
                <a16:creationId xmlns:a16="http://schemas.microsoft.com/office/drawing/2014/main" id="{77BD8F24-0F5F-45CC-A46F-62AFC807D734}"/>
              </a:ext>
            </a:extLst>
          </p:cNvPr>
          <p:cNvPicPr>
            <a:picLocks noChangeAspect="1"/>
          </p:cNvPicPr>
          <p:nvPr userDrawn="1"/>
        </p:nvPicPr>
        <p:blipFill>
          <a:blip r:embed="rId5"/>
          <a:stretch>
            <a:fillRect/>
          </a:stretch>
        </p:blipFill>
        <p:spPr>
          <a:xfrm>
            <a:off x="880814" y="2793855"/>
            <a:ext cx="10620152" cy="2017951"/>
          </a:xfrm>
          <a:prstGeom prst="rect">
            <a:avLst/>
          </a:prstGeom>
        </p:spPr>
      </p:pic>
      <p:pic>
        <p:nvPicPr>
          <p:cNvPr id="14" name="Picture 13">
            <a:extLst>
              <a:ext uri="{FF2B5EF4-FFF2-40B4-BE49-F238E27FC236}">
                <a16:creationId xmlns:a16="http://schemas.microsoft.com/office/drawing/2014/main" id="{AB17B729-A709-4FB6-91BF-95511190B17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800961" y="630496"/>
            <a:ext cx="3212988" cy="2134434"/>
          </a:xfrm>
          <a:prstGeom prst="rect">
            <a:avLst/>
          </a:prstGeom>
        </p:spPr>
      </p:pic>
    </p:spTree>
    <p:extLst>
      <p:ext uri="{BB962C8B-B14F-4D97-AF65-F5344CB8AC3E}">
        <p14:creationId xmlns:p14="http://schemas.microsoft.com/office/powerpoint/2010/main" val="2633700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ppt_x"/>
                                          </p:val>
                                        </p:tav>
                                        <p:tav tm="100000">
                                          <p:val>
                                            <p:strVal val="#ppt_x"/>
                                          </p:val>
                                        </p:tav>
                                      </p:tavLst>
                                    </p:anim>
                                    <p:anim calcmode="lin" valueType="num">
                                      <p:cBhvr additive="base">
                                        <p:cTn id="15"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12A1F7-093A-4F91-B259-F66AAA79D1D2}"/>
              </a:ext>
            </a:extLst>
          </p:cNvPr>
          <p:cNvPicPr>
            <a:picLocks noChangeAspect="1"/>
          </p:cNvPicPr>
          <p:nvPr userDrawn="1"/>
        </p:nvPicPr>
        <p:blipFill>
          <a:blip r:embed="rId2"/>
          <a:stretch>
            <a:fillRect/>
          </a:stretch>
        </p:blipFill>
        <p:spPr>
          <a:xfrm>
            <a:off x="4959612" y="1419557"/>
            <a:ext cx="2078918" cy="2078918"/>
          </a:xfrm>
          <a:prstGeom prst="rect">
            <a:avLst/>
          </a:prstGeom>
        </p:spPr>
      </p:pic>
      <p:pic>
        <p:nvPicPr>
          <p:cNvPr id="9" name="Picture 8" descr="A picture containing chain&#10;&#10;Description automatically generated">
            <a:extLst>
              <a:ext uri="{FF2B5EF4-FFF2-40B4-BE49-F238E27FC236}">
                <a16:creationId xmlns:a16="http://schemas.microsoft.com/office/drawing/2014/main" id="{1E84DE1E-53D1-494B-861A-E3EDFE96882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261"/>
          <a:stretch/>
        </p:blipFill>
        <p:spPr>
          <a:xfrm>
            <a:off x="9283487" y="106201"/>
            <a:ext cx="2908513" cy="3210103"/>
          </a:xfrm>
          <a:prstGeom prst="rect">
            <a:avLst/>
          </a:prstGeom>
        </p:spPr>
      </p:pic>
      <p:pic>
        <p:nvPicPr>
          <p:cNvPr id="10" name="Picture 9" descr="A picture containing chain&#10;&#10;Description automatically generated">
            <a:extLst>
              <a:ext uri="{FF2B5EF4-FFF2-40B4-BE49-F238E27FC236}">
                <a16:creationId xmlns:a16="http://schemas.microsoft.com/office/drawing/2014/main" id="{0AC664FF-86E7-4BA1-9FE1-634D7C2A626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1308"/>
          <a:stretch/>
        </p:blipFill>
        <p:spPr>
          <a:xfrm>
            <a:off x="29169" y="106201"/>
            <a:ext cx="2791165" cy="3210103"/>
          </a:xfrm>
          <a:prstGeom prst="rect">
            <a:avLst/>
          </a:prstGeom>
        </p:spPr>
      </p:pic>
      <p:sp>
        <p:nvSpPr>
          <p:cNvPr id="11" name="PHẠM DUYÊN">
            <a:extLst>
              <a:ext uri="{FF2B5EF4-FFF2-40B4-BE49-F238E27FC236}">
                <a16:creationId xmlns:a16="http://schemas.microsoft.com/office/drawing/2014/main" id="{BBE65026-AB56-4781-B305-A9E4B65CDDE0}"/>
              </a:ext>
            </a:extLst>
          </p:cNvPr>
          <p:cNvSpPr/>
          <p:nvPr userDrawn="1"/>
        </p:nvSpPr>
        <p:spPr>
          <a:xfrm flipH="1">
            <a:off x="95841" y="6343750"/>
            <a:ext cx="12010433" cy="436724"/>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5FB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ahoma" panose="020B0604030504040204" pitchFamily="34" charset="0"/>
              <a:ea typeface="思源黑体 CN Regular" panose="020B0500000000000000" pitchFamily="34" charset="-122"/>
              <a:cs typeface="Tahoma" panose="020B0604030504040204" pitchFamily="34" charset="0"/>
              <a:sym typeface="思源黑体 CN Regular" panose="020B0500000000000000" pitchFamily="34" charset="-122"/>
            </a:endParaRPr>
          </a:p>
        </p:txBody>
      </p:sp>
      <p:pic>
        <p:nvPicPr>
          <p:cNvPr id="12" name="Picture 11" descr="A picture containing text&#10;&#10;Description automatically generated">
            <a:extLst>
              <a:ext uri="{FF2B5EF4-FFF2-40B4-BE49-F238E27FC236}">
                <a16:creationId xmlns:a16="http://schemas.microsoft.com/office/drawing/2014/main" id="{9E7C1B1E-B6B7-4BF8-8179-EA23648BDF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9873777" y="4159324"/>
            <a:ext cx="2393163" cy="2393163"/>
          </a:xfrm>
          <a:prstGeom prst="rect">
            <a:avLst/>
          </a:prstGeom>
        </p:spPr>
      </p:pic>
      <p:pic>
        <p:nvPicPr>
          <p:cNvPr id="2" name="Picture 1">
            <a:extLst>
              <a:ext uri="{FF2B5EF4-FFF2-40B4-BE49-F238E27FC236}">
                <a16:creationId xmlns:a16="http://schemas.microsoft.com/office/drawing/2014/main" id="{66CD7B75-265A-4147-9CC6-1D596664A5AC}"/>
              </a:ext>
            </a:extLst>
          </p:cNvPr>
          <p:cNvPicPr>
            <a:picLocks noChangeAspect="1"/>
          </p:cNvPicPr>
          <p:nvPr userDrawn="1"/>
        </p:nvPicPr>
        <p:blipFill>
          <a:blip r:embed="rId5"/>
          <a:stretch>
            <a:fillRect/>
          </a:stretch>
        </p:blipFill>
        <p:spPr>
          <a:xfrm>
            <a:off x="2338726" y="3619265"/>
            <a:ext cx="6711006" cy="1630473"/>
          </a:xfrm>
          <a:prstGeom prst="rect">
            <a:avLst/>
          </a:prstGeom>
        </p:spPr>
      </p:pic>
    </p:spTree>
    <p:extLst>
      <p:ext uri="{BB962C8B-B14F-4D97-AF65-F5344CB8AC3E}">
        <p14:creationId xmlns:p14="http://schemas.microsoft.com/office/powerpoint/2010/main" val="1070265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 presetClass="entr" presetSubtype="4"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750" fill="hold"/>
                                        <p:tgtEl>
                                          <p:spTgt spid="2"/>
                                        </p:tgtEl>
                                        <p:attrNameLst>
                                          <p:attrName>ppt_x</p:attrName>
                                        </p:attrNameLst>
                                      </p:cBhvr>
                                      <p:tavLst>
                                        <p:tav tm="0">
                                          <p:val>
                                            <p:strVal val="#ppt_x"/>
                                          </p:val>
                                        </p:tav>
                                        <p:tav tm="100000">
                                          <p:val>
                                            <p:strVal val="#ppt_x"/>
                                          </p:val>
                                        </p:tav>
                                      </p:tavLst>
                                    </p:anim>
                                    <p:anim calcmode="lin" valueType="num">
                                      <p:cBhvr additive="base">
                                        <p:cTn id="13"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6" name="Picture 5" descr="A picture containing chain&#10;&#10;Description automatically generated">
            <a:extLst>
              <a:ext uri="{FF2B5EF4-FFF2-40B4-BE49-F238E27FC236}">
                <a16:creationId xmlns:a16="http://schemas.microsoft.com/office/drawing/2014/main" id="{50DE0B7D-912B-4C25-864B-BBC00798FD6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261"/>
          <a:stretch/>
        </p:blipFill>
        <p:spPr>
          <a:xfrm>
            <a:off x="9283487" y="106201"/>
            <a:ext cx="2908513" cy="3210103"/>
          </a:xfrm>
          <a:prstGeom prst="rect">
            <a:avLst/>
          </a:prstGeom>
        </p:spPr>
      </p:pic>
      <p:pic>
        <p:nvPicPr>
          <p:cNvPr id="7" name="Picture 6" descr="A picture containing chain&#10;&#10;Description automatically generated">
            <a:extLst>
              <a:ext uri="{FF2B5EF4-FFF2-40B4-BE49-F238E27FC236}">
                <a16:creationId xmlns:a16="http://schemas.microsoft.com/office/drawing/2014/main" id="{7190484A-EA21-45F8-9381-FEFB347C00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1308"/>
          <a:stretch/>
        </p:blipFill>
        <p:spPr>
          <a:xfrm>
            <a:off x="29169" y="106201"/>
            <a:ext cx="2791165" cy="3210103"/>
          </a:xfrm>
          <a:prstGeom prst="rect">
            <a:avLst/>
          </a:prstGeom>
        </p:spPr>
      </p:pic>
      <p:sp>
        <p:nvSpPr>
          <p:cNvPr id="8" name="PHẠM DUYÊN">
            <a:extLst>
              <a:ext uri="{FF2B5EF4-FFF2-40B4-BE49-F238E27FC236}">
                <a16:creationId xmlns:a16="http://schemas.microsoft.com/office/drawing/2014/main" id="{673176FD-2EE6-4F49-9C75-704593E12F6F}"/>
              </a:ext>
            </a:extLst>
          </p:cNvPr>
          <p:cNvSpPr/>
          <p:nvPr userDrawn="1"/>
        </p:nvSpPr>
        <p:spPr>
          <a:xfrm flipH="1">
            <a:off x="95841" y="6343750"/>
            <a:ext cx="12010433" cy="436724"/>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5FB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ahoma" panose="020B0604030504040204" pitchFamily="34" charset="0"/>
              <a:ea typeface="思源黑体 CN Regular" panose="020B0500000000000000" pitchFamily="34" charset="-122"/>
              <a:cs typeface="Tahoma" panose="020B0604030504040204" pitchFamily="34" charset="0"/>
              <a:sym typeface="思源黑体 CN Regular" panose="020B0500000000000000" pitchFamily="34" charset="-122"/>
            </a:endParaRPr>
          </a:p>
        </p:txBody>
      </p:sp>
      <p:pic>
        <p:nvPicPr>
          <p:cNvPr id="9" name="Picture 8" descr="A picture containing text&#10;&#10;Description automatically generated">
            <a:extLst>
              <a:ext uri="{FF2B5EF4-FFF2-40B4-BE49-F238E27FC236}">
                <a16:creationId xmlns:a16="http://schemas.microsoft.com/office/drawing/2014/main" id="{C6D10419-FC77-46D7-9A3B-583FA9A574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873777" y="4159324"/>
            <a:ext cx="2393163" cy="2393163"/>
          </a:xfrm>
          <a:prstGeom prst="rect">
            <a:avLst/>
          </a:prstGeom>
        </p:spPr>
      </p:pic>
    </p:spTree>
    <p:extLst>
      <p:ext uri="{BB962C8B-B14F-4D97-AF65-F5344CB8AC3E}">
        <p14:creationId xmlns:p14="http://schemas.microsoft.com/office/powerpoint/2010/main" val="3800262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1846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5BC125-0984-44DE-B2BB-7CA3C2196E87}"/>
              </a:ext>
            </a:extLst>
          </p:cNvPr>
          <p:cNvGrpSpPr/>
          <p:nvPr userDrawn="1"/>
        </p:nvGrpSpPr>
        <p:grpSpPr>
          <a:xfrm>
            <a:off x="253799" y="259752"/>
            <a:ext cx="874198" cy="1068901"/>
            <a:chOff x="253799" y="259752"/>
            <a:chExt cx="874198" cy="1068901"/>
          </a:xfrm>
        </p:grpSpPr>
        <p:sp>
          <p:nvSpPr>
            <p:cNvPr id="26" name="51">
              <a:extLst>
                <a:ext uri="{FF2B5EF4-FFF2-40B4-BE49-F238E27FC236}">
                  <a16:creationId xmlns:a16="http://schemas.microsoft.com/office/drawing/2014/main" id="{966F2A24-6C51-4E00-84FE-A753F4FB0B20}"/>
                </a:ext>
              </a:extLst>
            </p:cNvPr>
            <p:cNvSpPr/>
            <p:nvPr/>
          </p:nvSpPr>
          <p:spPr>
            <a:xfrm>
              <a:off x="253799" y="259752"/>
              <a:ext cx="571915" cy="891155"/>
            </a:xfrm>
            <a:prstGeom prst="rect">
              <a:avLst/>
            </a:prstGeom>
            <a:solidFill>
              <a:srgbClr val="5FB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 name="Picture 1">
              <a:extLst>
                <a:ext uri="{FF2B5EF4-FFF2-40B4-BE49-F238E27FC236}">
                  <a16:creationId xmlns:a16="http://schemas.microsoft.com/office/drawing/2014/main" id="{7C5E06F2-E17F-4ED4-8B23-1D80496A6AAB}"/>
                </a:ext>
              </a:extLst>
            </p:cNvPr>
            <p:cNvPicPr>
              <a:picLocks noChangeAspect="1"/>
            </p:cNvPicPr>
            <p:nvPr userDrawn="1"/>
          </p:nvPicPr>
          <p:blipFill>
            <a:blip r:embed="rId2"/>
            <a:stretch>
              <a:fillRect/>
            </a:stretch>
          </p:blipFill>
          <p:spPr>
            <a:xfrm>
              <a:off x="443945" y="644601"/>
              <a:ext cx="684052" cy="684052"/>
            </a:xfrm>
            <a:prstGeom prst="rect">
              <a:avLst/>
            </a:prstGeom>
          </p:spPr>
        </p:pic>
      </p:grpSp>
      <p:grpSp>
        <p:nvGrpSpPr>
          <p:cNvPr id="14" name="9">
            <a:extLst>
              <a:ext uri="{FF2B5EF4-FFF2-40B4-BE49-F238E27FC236}">
                <a16:creationId xmlns:a16="http://schemas.microsoft.com/office/drawing/2014/main" id="{32F42403-C1A2-497F-BE12-C14F525A0DB9}"/>
              </a:ext>
            </a:extLst>
          </p:cNvPr>
          <p:cNvGrpSpPr/>
          <p:nvPr userDrawn="1"/>
        </p:nvGrpSpPr>
        <p:grpSpPr>
          <a:xfrm>
            <a:off x="2247900" y="257698"/>
            <a:ext cx="7620000" cy="403407"/>
            <a:chOff x="2286000" y="530480"/>
            <a:chExt cx="7620000" cy="403407"/>
          </a:xfrm>
        </p:grpSpPr>
        <p:sp>
          <p:nvSpPr>
            <p:cNvPr id="15" name="5">
              <a:extLst>
                <a:ext uri="{FF2B5EF4-FFF2-40B4-BE49-F238E27FC236}">
                  <a16:creationId xmlns:a16="http://schemas.microsoft.com/office/drawing/2014/main" id="{E57885BC-EE96-467C-8AF4-144F35CDB6CD}"/>
                </a:ext>
              </a:extLst>
            </p:cNvPr>
            <p:cNvSpPr/>
            <p:nvPr/>
          </p:nvSpPr>
          <p:spPr>
            <a:xfrm>
              <a:off x="2286000" y="530480"/>
              <a:ext cx="7620000" cy="385730"/>
            </a:xfrm>
            <a:prstGeom prst="rect">
              <a:avLst/>
            </a:prstGeom>
            <a:solidFill>
              <a:srgbClr val="5FB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6">
              <a:extLst>
                <a:ext uri="{FF2B5EF4-FFF2-40B4-BE49-F238E27FC236}">
                  <a16:creationId xmlns:a16="http://schemas.microsoft.com/office/drawing/2014/main" id="{78AEF660-D8C6-427E-AD11-B720199494E7}"/>
                </a:ext>
              </a:extLst>
            </p:cNvPr>
            <p:cNvSpPr txBox="1"/>
            <p:nvPr/>
          </p:nvSpPr>
          <p:spPr>
            <a:xfrm>
              <a:off x="3617519" y="533777"/>
              <a:ext cx="5033162" cy="400110"/>
            </a:xfrm>
            <a:prstGeom prst="rect">
              <a:avLst/>
            </a:prstGeom>
            <a:noFill/>
            <a:ln>
              <a:noFill/>
            </a:ln>
          </p:spPr>
          <p:txBody>
            <a:bodyPr wrap="square" rtlCol="0">
              <a:spAutoFit/>
            </a:bodyPr>
            <a:lstStyle/>
            <a:p>
              <a:pPr algn="dist"/>
              <a:r>
                <a:rPr lang="en-US" altLang="zh-CN"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rPr>
                <a:t>NÓI VÀ NGHE: HOẠ MI, VẸT VÀ QUẠ</a:t>
              </a:r>
              <a:endParaRPr lang="zh-CN" altLang="en-US" sz="2000" dirty="0">
                <a:solidFill>
                  <a:schemeClr val="bg1"/>
                </a:solidFill>
                <a:latin typeface="HP-167" panose="020B0803050302020204" pitchFamily="34" charset="0"/>
                <a:ea typeface="Arial-Rounded" panose="020B0500000000000000" pitchFamily="34" charset="0"/>
                <a:cs typeface="Arial-Rounded" panose="020B0500000000000000" pitchFamily="34" charset="0"/>
                <a:sym typeface="+mn-lt"/>
              </a:endParaRPr>
            </a:p>
          </p:txBody>
        </p:sp>
      </p:grpSp>
    </p:spTree>
    <p:extLst>
      <p:ext uri="{BB962C8B-B14F-4D97-AF65-F5344CB8AC3E}">
        <p14:creationId xmlns:p14="http://schemas.microsoft.com/office/powerpoint/2010/main" val="1448873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par>
                          <p:cTn id="8" fill="hold">
                            <p:stCondLst>
                              <p:cond delay="1500"/>
                            </p:stCondLst>
                            <p:childTnLst>
                              <p:par>
                                <p:cTn id="9" presetID="55"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strVal val="#ppt_w*0.7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74F3075-8B28-4AA5-B25C-39579D4C6CB7}"/>
              </a:ext>
            </a:extLst>
          </p:cNvPr>
          <p:cNvGrpSpPr/>
          <p:nvPr userDrawn="1"/>
        </p:nvGrpSpPr>
        <p:grpSpPr>
          <a:xfrm>
            <a:off x="253799" y="259752"/>
            <a:ext cx="874198" cy="1068901"/>
            <a:chOff x="253799" y="259752"/>
            <a:chExt cx="874198" cy="1068901"/>
          </a:xfrm>
        </p:grpSpPr>
        <p:sp>
          <p:nvSpPr>
            <p:cNvPr id="10" name="51">
              <a:extLst>
                <a:ext uri="{FF2B5EF4-FFF2-40B4-BE49-F238E27FC236}">
                  <a16:creationId xmlns:a16="http://schemas.microsoft.com/office/drawing/2014/main" id="{C84BCE24-1ED3-4355-AE59-61A8A364A8D8}"/>
                </a:ext>
              </a:extLst>
            </p:cNvPr>
            <p:cNvSpPr/>
            <p:nvPr/>
          </p:nvSpPr>
          <p:spPr>
            <a:xfrm>
              <a:off x="253799" y="259752"/>
              <a:ext cx="571915" cy="891155"/>
            </a:xfrm>
            <a:prstGeom prst="rect">
              <a:avLst/>
            </a:prstGeom>
            <a:solidFill>
              <a:srgbClr val="5FB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1" name="Picture 10">
              <a:extLst>
                <a:ext uri="{FF2B5EF4-FFF2-40B4-BE49-F238E27FC236}">
                  <a16:creationId xmlns:a16="http://schemas.microsoft.com/office/drawing/2014/main" id="{B018182F-3A29-4611-BA6B-0F9B231E8CBB}"/>
                </a:ext>
              </a:extLst>
            </p:cNvPr>
            <p:cNvPicPr>
              <a:picLocks noChangeAspect="1"/>
            </p:cNvPicPr>
            <p:nvPr userDrawn="1"/>
          </p:nvPicPr>
          <p:blipFill>
            <a:blip r:embed="rId2"/>
            <a:stretch>
              <a:fillRect/>
            </a:stretch>
          </p:blipFill>
          <p:spPr>
            <a:xfrm>
              <a:off x="443945" y="644601"/>
              <a:ext cx="684052" cy="684052"/>
            </a:xfrm>
            <a:prstGeom prst="rect">
              <a:avLst/>
            </a:prstGeom>
          </p:spPr>
        </p:pic>
      </p:grpSp>
    </p:spTree>
    <p:extLst>
      <p:ext uri="{BB962C8B-B14F-4D97-AF65-F5344CB8AC3E}">
        <p14:creationId xmlns:p14="http://schemas.microsoft.com/office/powerpoint/2010/main" val="744740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3496AD-CB75-45B4-963F-984E5478C323}"/>
              </a:ext>
            </a:extLst>
          </p:cNvPr>
          <p:cNvPicPr>
            <a:picLocks noChangeAspect="1"/>
          </p:cNvPicPr>
          <p:nvPr userDrawn="1"/>
        </p:nvPicPr>
        <p:blipFill>
          <a:blip r:embed="rId2"/>
          <a:stretch>
            <a:fillRect/>
          </a:stretch>
        </p:blipFill>
        <p:spPr>
          <a:xfrm>
            <a:off x="2230045" y="1606138"/>
            <a:ext cx="7643732" cy="3645724"/>
          </a:xfrm>
          <a:prstGeom prst="rect">
            <a:avLst/>
          </a:prstGeom>
        </p:spPr>
      </p:pic>
      <p:pic>
        <p:nvPicPr>
          <p:cNvPr id="9" name="Picture 8" descr="A picture containing chain&#10;&#10;Description automatically generated">
            <a:extLst>
              <a:ext uri="{FF2B5EF4-FFF2-40B4-BE49-F238E27FC236}">
                <a16:creationId xmlns:a16="http://schemas.microsoft.com/office/drawing/2014/main" id="{46493B01-BF61-4434-A07E-4458E2F6DFD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261"/>
          <a:stretch/>
        </p:blipFill>
        <p:spPr>
          <a:xfrm>
            <a:off x="9283487" y="106201"/>
            <a:ext cx="2908513" cy="3210103"/>
          </a:xfrm>
          <a:prstGeom prst="rect">
            <a:avLst/>
          </a:prstGeom>
        </p:spPr>
      </p:pic>
      <p:pic>
        <p:nvPicPr>
          <p:cNvPr id="10" name="Picture 9" descr="A picture containing chain&#10;&#10;Description automatically generated">
            <a:extLst>
              <a:ext uri="{FF2B5EF4-FFF2-40B4-BE49-F238E27FC236}">
                <a16:creationId xmlns:a16="http://schemas.microsoft.com/office/drawing/2014/main" id="{746DF175-AB28-4C32-8D37-5DCF6255A94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1308"/>
          <a:stretch/>
        </p:blipFill>
        <p:spPr>
          <a:xfrm>
            <a:off x="29169" y="106201"/>
            <a:ext cx="2791165" cy="3210103"/>
          </a:xfrm>
          <a:prstGeom prst="rect">
            <a:avLst/>
          </a:prstGeom>
        </p:spPr>
      </p:pic>
      <p:sp>
        <p:nvSpPr>
          <p:cNvPr id="11" name="PHẠM DUYÊN">
            <a:extLst>
              <a:ext uri="{FF2B5EF4-FFF2-40B4-BE49-F238E27FC236}">
                <a16:creationId xmlns:a16="http://schemas.microsoft.com/office/drawing/2014/main" id="{11E6339B-66E2-4351-BEF4-FAD853C2EF7D}"/>
              </a:ext>
            </a:extLst>
          </p:cNvPr>
          <p:cNvSpPr/>
          <p:nvPr userDrawn="1"/>
        </p:nvSpPr>
        <p:spPr>
          <a:xfrm flipH="1">
            <a:off x="95841" y="6343750"/>
            <a:ext cx="12010433" cy="436724"/>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5FB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pic>
        <p:nvPicPr>
          <p:cNvPr id="12" name="Picture 11" descr="A picture containing text&#10;&#10;Description automatically generated">
            <a:extLst>
              <a:ext uri="{FF2B5EF4-FFF2-40B4-BE49-F238E27FC236}">
                <a16:creationId xmlns:a16="http://schemas.microsoft.com/office/drawing/2014/main" id="{A3EC59D3-241D-4F3F-B5DF-980C7A0E1DA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9873777" y="4159324"/>
            <a:ext cx="2393163" cy="2393163"/>
          </a:xfrm>
          <a:prstGeom prst="rect">
            <a:avLst/>
          </a:prstGeom>
        </p:spPr>
      </p:pic>
    </p:spTree>
    <p:extLst>
      <p:ext uri="{BB962C8B-B14F-4D97-AF65-F5344CB8AC3E}">
        <p14:creationId xmlns:p14="http://schemas.microsoft.com/office/powerpoint/2010/main" val="163360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222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9466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46F3A590-0AAF-4289-AE58-AB174DA288F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12CCCAF-BEEF-49E2-9123-4CA6DB5F95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3223FA-853A-4C83-9428-974CE5D07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41381-5CB5-485C-BDC0-E2E664856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983D2-444E-48E6-8809-C00877EE43FD}" type="datetimeFigureOut">
              <a:rPr lang="en-US" smtClean="0"/>
              <a:t>10/24/2021</a:t>
            </a:fld>
            <a:endParaRPr lang="en-US"/>
          </a:p>
        </p:txBody>
      </p:sp>
      <p:sp>
        <p:nvSpPr>
          <p:cNvPr id="5" name="Footer Placeholder 4">
            <a:extLst>
              <a:ext uri="{FF2B5EF4-FFF2-40B4-BE49-F238E27FC236}">
                <a16:creationId xmlns:a16="http://schemas.microsoft.com/office/drawing/2014/main" id="{C887E0BD-D7C9-47CB-BD27-560AE5F809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219743-B998-4228-94D3-9A1AF11A7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49BBDC-868E-4F39-A31A-71850A83D501}" type="slidenum">
              <a:rPr lang="en-US" smtClean="0"/>
              <a:t>‹#›</a:t>
            </a:fld>
            <a:endParaRPr lang="en-US"/>
          </a:p>
        </p:txBody>
      </p:sp>
    </p:spTree>
    <p:extLst>
      <p:ext uri="{BB962C8B-B14F-4D97-AF65-F5344CB8AC3E}">
        <p14:creationId xmlns:p14="http://schemas.microsoft.com/office/powerpoint/2010/main" val="4114765852"/>
      </p:ext>
    </p:extLst>
  </p:cSld>
  <p:clrMap bg1="lt1" tx1="dk1" bg2="lt2" tx2="dk2" accent1="accent1" accent2="accent2" accent3="accent3" accent4="accent4" accent5="accent5" accent6="accent6" hlink="hlink" folHlink="folHlink"/>
  <p:sldLayoutIdLst>
    <p:sldLayoutId id="2147483660" r:id="rId1"/>
    <p:sldLayoutId id="2147483664" r:id="rId2"/>
    <p:sldLayoutId id="2147483665" r:id="rId3"/>
    <p:sldLayoutId id="2147483650" r:id="rId4"/>
    <p:sldLayoutId id="2147483668" r:id="rId5"/>
    <p:sldLayoutId id="2147483666" r:id="rId6"/>
    <p:sldLayoutId id="2147483663" r:id="rId7"/>
    <p:sldLayoutId id="2147483667" r:id="rId8"/>
    <p:sldLayoutId id="2147483662" r:id="rId9"/>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089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73549CF-4004-45B9-9980-EC30F09C7FBF}"/>
              </a:ext>
            </a:extLst>
          </p:cNvPr>
          <p:cNvGrpSpPr/>
          <p:nvPr/>
        </p:nvGrpSpPr>
        <p:grpSpPr>
          <a:xfrm>
            <a:off x="975974" y="733681"/>
            <a:ext cx="3318681" cy="1792224"/>
            <a:chOff x="4571930" y="595322"/>
            <a:chExt cx="3318681" cy="1792224"/>
          </a:xfrm>
        </p:grpSpPr>
        <p:pic>
          <p:nvPicPr>
            <p:cNvPr id="8" name="19">
              <a:extLst>
                <a:ext uri="{FF2B5EF4-FFF2-40B4-BE49-F238E27FC236}">
                  <a16:creationId xmlns:a16="http://schemas.microsoft.com/office/drawing/2014/main" id="{2BB41722-2A53-4E96-A86E-80170CFDF2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930" y="595322"/>
              <a:ext cx="3318681" cy="1792224"/>
            </a:xfrm>
            <a:prstGeom prst="rect">
              <a:avLst/>
            </a:prstGeom>
          </p:spPr>
        </p:pic>
        <p:sp>
          <p:nvSpPr>
            <p:cNvPr id="3" name="TextBox 2">
              <a:extLst>
                <a:ext uri="{FF2B5EF4-FFF2-40B4-BE49-F238E27FC236}">
                  <a16:creationId xmlns:a16="http://schemas.microsoft.com/office/drawing/2014/main" id="{2D70ACD0-B36C-4830-8DE1-85780257B0C2}"/>
                </a:ext>
              </a:extLst>
            </p:cNvPr>
            <p:cNvSpPr txBox="1"/>
            <p:nvPr/>
          </p:nvSpPr>
          <p:spPr>
            <a:xfrm>
              <a:off x="5159960" y="1277317"/>
              <a:ext cx="2494287" cy="707886"/>
            </a:xfrm>
            <a:prstGeom prst="rect">
              <a:avLst/>
            </a:prstGeom>
            <a:noFill/>
          </p:spPr>
          <p:txBody>
            <a:bodyPr wrap="square">
              <a:spAutoFit/>
            </a:bodyPr>
            <a:lstStyle/>
            <a:p>
              <a:pPr algn="just"/>
              <a:r>
                <a:rPr lang="en-US" sz="4000" b="1" dirty="0">
                  <a:latin typeface="Arial-Rounded" panose="020B0500000000000000" pitchFamily="34" charset="0"/>
                  <a:ea typeface="Arial-Rounded" panose="020B0500000000000000" pitchFamily="34" charset="0"/>
                  <a:cs typeface="Arial-Rounded" panose="020B0500000000000000" pitchFamily="34" charset="0"/>
                </a:rPr>
                <a:t>TRANH 3</a:t>
              </a:r>
              <a:endParaRPr lang="vi-VN"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 name="TextBox 5">
            <a:extLst>
              <a:ext uri="{FF2B5EF4-FFF2-40B4-BE49-F238E27FC236}">
                <a16:creationId xmlns:a16="http://schemas.microsoft.com/office/drawing/2014/main" id="{AE354DD1-88F5-4E64-9B95-0D0FBA4B5448}"/>
              </a:ext>
            </a:extLst>
          </p:cNvPr>
          <p:cNvSpPr txBox="1"/>
          <p:nvPr/>
        </p:nvSpPr>
        <p:spPr>
          <a:xfrm>
            <a:off x="412250" y="3956246"/>
            <a:ext cx="11291299" cy="2677656"/>
          </a:xfrm>
          <a:prstGeom prst="rect">
            <a:avLst/>
          </a:prstGeom>
          <a:noFill/>
        </p:spPr>
        <p:txBody>
          <a:bodyPr wrap="square">
            <a:spAutoFit/>
          </a:bodyPr>
          <a:lstStyle/>
          <a:p>
            <a:pPr indent="461963" algn="just"/>
            <a:r>
              <a:rPr lang="vi-VN" sz="2800" dirty="0">
                <a:latin typeface="Arial-Rounded" panose="020B0500000000000000" pitchFamily="34" charset="0"/>
                <a:ea typeface="Arial-Rounded" panose="020B0500000000000000" pitchFamily="34" charset="0"/>
                <a:cs typeface="Arial-Rounded" panose="020B0500000000000000" pitchFamily="34" charset="0"/>
              </a:rPr>
              <a:t>Thế rồi, hoàng oanh bắt tay vào việc dạy các bạn học hát. Mấy ngày đầu, nó đều dạy các bạn luyện giọng. Quạ không kiên nhẫn được, nó nghĩ trong bụng “Hôm nào cũng luyện giọng thế này thì bao giờ mới hát được cơ chứ.” Được vài hôm thì quạ càu nhàu:</a:t>
            </a:r>
          </a:p>
          <a:p>
            <a:pPr indent="461963" algn="just"/>
            <a:r>
              <a:rPr lang="vi-VN" sz="2800" dirty="0">
                <a:latin typeface="Arial-Rounded" panose="020B0500000000000000" pitchFamily="34" charset="0"/>
                <a:ea typeface="Arial-Rounded" panose="020B0500000000000000" pitchFamily="34" charset="0"/>
                <a:cs typeface="Arial-Rounded" panose="020B0500000000000000" pitchFamily="34" charset="0"/>
              </a:rPr>
              <a:t>- Sao cứ luyện giọng mãi thế!</a:t>
            </a:r>
          </a:p>
          <a:p>
            <a:pPr indent="461963" algn="just"/>
            <a:r>
              <a:rPr lang="vi-VN" sz="2800" dirty="0">
                <a:latin typeface="Arial-Rounded" panose="020B0500000000000000" pitchFamily="34" charset="0"/>
                <a:ea typeface="Arial-Rounded" panose="020B0500000000000000" pitchFamily="34" charset="0"/>
                <a:cs typeface="Arial-Rounded" panose="020B0500000000000000" pitchFamily="34" charset="0"/>
              </a:rPr>
              <a:t>Nói rồi nó chán nản bay đi, bỏ lại hai bạn học hát với hoàng oanh.</a:t>
            </a:r>
          </a:p>
        </p:txBody>
      </p:sp>
      <p:pic>
        <p:nvPicPr>
          <p:cNvPr id="7" name="Picture 6">
            <a:extLst>
              <a:ext uri="{FF2B5EF4-FFF2-40B4-BE49-F238E27FC236}">
                <a16:creationId xmlns:a16="http://schemas.microsoft.com/office/drawing/2014/main" id="{9F01813D-9DFD-4713-B639-3F17EF6CB6A9}"/>
              </a:ext>
            </a:extLst>
          </p:cNvPr>
          <p:cNvPicPr>
            <a:picLocks noChangeAspect="1"/>
          </p:cNvPicPr>
          <p:nvPr/>
        </p:nvPicPr>
        <p:blipFill>
          <a:blip r:embed="rId4"/>
          <a:srcRect l="3081" t="50920" r="50850" b="14896"/>
          <a:stretch>
            <a:fillRect/>
          </a:stretch>
        </p:blipFill>
        <p:spPr>
          <a:xfrm>
            <a:off x="4550189" y="818824"/>
            <a:ext cx="5323276" cy="3044259"/>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spTree>
    <p:extLst>
      <p:ext uri="{BB962C8B-B14F-4D97-AF65-F5344CB8AC3E}">
        <p14:creationId xmlns:p14="http://schemas.microsoft.com/office/powerpoint/2010/main" val="3230098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73549CF-4004-45B9-9980-EC30F09C7FBF}"/>
              </a:ext>
            </a:extLst>
          </p:cNvPr>
          <p:cNvGrpSpPr/>
          <p:nvPr/>
        </p:nvGrpSpPr>
        <p:grpSpPr>
          <a:xfrm>
            <a:off x="975974" y="733681"/>
            <a:ext cx="3318681" cy="1792224"/>
            <a:chOff x="4571930" y="595322"/>
            <a:chExt cx="3318681" cy="1792224"/>
          </a:xfrm>
        </p:grpSpPr>
        <p:pic>
          <p:nvPicPr>
            <p:cNvPr id="8" name="19">
              <a:extLst>
                <a:ext uri="{FF2B5EF4-FFF2-40B4-BE49-F238E27FC236}">
                  <a16:creationId xmlns:a16="http://schemas.microsoft.com/office/drawing/2014/main" id="{2BB41722-2A53-4E96-A86E-80170CFDF2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930" y="595322"/>
              <a:ext cx="3318681" cy="1792224"/>
            </a:xfrm>
            <a:prstGeom prst="rect">
              <a:avLst/>
            </a:prstGeom>
          </p:spPr>
        </p:pic>
        <p:sp>
          <p:nvSpPr>
            <p:cNvPr id="3" name="TextBox 2">
              <a:extLst>
                <a:ext uri="{FF2B5EF4-FFF2-40B4-BE49-F238E27FC236}">
                  <a16:creationId xmlns:a16="http://schemas.microsoft.com/office/drawing/2014/main" id="{2D70ACD0-B36C-4830-8DE1-85780257B0C2}"/>
                </a:ext>
              </a:extLst>
            </p:cNvPr>
            <p:cNvSpPr txBox="1"/>
            <p:nvPr/>
          </p:nvSpPr>
          <p:spPr>
            <a:xfrm>
              <a:off x="5159960" y="1277317"/>
              <a:ext cx="2494287" cy="707886"/>
            </a:xfrm>
            <a:prstGeom prst="rect">
              <a:avLst/>
            </a:prstGeom>
            <a:noFill/>
          </p:spPr>
          <p:txBody>
            <a:bodyPr wrap="square">
              <a:spAutoFit/>
            </a:bodyPr>
            <a:lstStyle/>
            <a:p>
              <a:pPr algn="just"/>
              <a:r>
                <a:rPr lang="en-US" sz="4000" b="1" dirty="0">
                  <a:latin typeface="Arial-Rounded" panose="020B0500000000000000" pitchFamily="34" charset="0"/>
                  <a:ea typeface="Arial-Rounded" panose="020B0500000000000000" pitchFamily="34" charset="0"/>
                  <a:cs typeface="Arial-Rounded" panose="020B0500000000000000" pitchFamily="34" charset="0"/>
                </a:rPr>
                <a:t>TRANH 4</a:t>
              </a:r>
              <a:endParaRPr lang="vi-VN"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 name="TextBox 5">
            <a:extLst>
              <a:ext uri="{FF2B5EF4-FFF2-40B4-BE49-F238E27FC236}">
                <a16:creationId xmlns:a16="http://schemas.microsoft.com/office/drawing/2014/main" id="{AE354DD1-88F5-4E64-9B95-0D0FBA4B5448}"/>
              </a:ext>
            </a:extLst>
          </p:cNvPr>
          <p:cNvSpPr txBox="1"/>
          <p:nvPr/>
        </p:nvSpPr>
        <p:spPr>
          <a:xfrm>
            <a:off x="412250" y="3956246"/>
            <a:ext cx="11291299" cy="2062103"/>
          </a:xfrm>
          <a:prstGeom prst="rect">
            <a:avLst/>
          </a:prstGeom>
          <a:noFill/>
        </p:spPr>
        <p:txBody>
          <a:bodyPr wrap="square">
            <a:spAutoFit/>
          </a:bodyPr>
          <a:lstStyle/>
          <a:p>
            <a:pPr indent="461963" algn="just"/>
            <a:r>
              <a:rPr lang="vi-VN" sz="3200" dirty="0">
                <a:latin typeface="Arial-Rounded" panose="020B0500000000000000" pitchFamily="34" charset="0"/>
                <a:ea typeface="Arial-Rounded" panose="020B0500000000000000" pitchFamily="34" charset="0"/>
                <a:cs typeface="Arial-Rounded" panose="020B0500000000000000" pitchFamily="34" charset="0"/>
              </a:rPr>
              <a:t>Chỉ có họa mi và vẹt là vẫn kiên trì đến nhà hoàng oanh học hát. Ngày lại ngày trôi qua, cuối cùng họa mi và vẹt cũng hát được bằng giọng hát êm ái. Chỉ có quạ lười biếng không chịu học là chỉ biết phát ra những âm thanh buồn bã quạ… quạ… quạ…</a:t>
            </a:r>
            <a:endParaRPr lang="vi-VN" sz="4400"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88D68E0E-1D08-4ADC-936B-A8700CD5C091}"/>
              </a:ext>
            </a:extLst>
          </p:cNvPr>
          <p:cNvPicPr>
            <a:picLocks noChangeAspect="1"/>
          </p:cNvPicPr>
          <p:nvPr/>
        </p:nvPicPr>
        <p:blipFill>
          <a:blip r:embed="rId4"/>
          <a:srcRect l="51330" t="50920" r="2602" b="14896"/>
          <a:stretch>
            <a:fillRect/>
          </a:stretch>
        </p:blipFill>
        <p:spPr>
          <a:xfrm>
            <a:off x="4418004" y="805599"/>
            <a:ext cx="5444817" cy="3113765"/>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spTree>
    <p:extLst>
      <p:ext uri="{BB962C8B-B14F-4D97-AF65-F5344CB8AC3E}">
        <p14:creationId xmlns:p14="http://schemas.microsoft.com/office/powerpoint/2010/main" val="3279672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7">
            <a:extLst>
              <a:ext uri="{FF2B5EF4-FFF2-40B4-BE49-F238E27FC236}">
                <a16:creationId xmlns:a16="http://schemas.microsoft.com/office/drawing/2014/main" id="{321A2D28-BC3A-4C74-99F0-9DC14E67FAFB}"/>
              </a:ext>
            </a:extLst>
          </p:cNvPr>
          <p:cNvSpPr/>
          <p:nvPr/>
        </p:nvSpPr>
        <p:spPr>
          <a:xfrm>
            <a:off x="1226985" y="769098"/>
            <a:ext cx="10507759" cy="1317950"/>
          </a:xfrm>
          <a:prstGeom prst="rect">
            <a:avLst/>
          </a:prstGeom>
          <a:solidFill>
            <a:schemeClr val="bg1">
              <a:alpha val="73333"/>
            </a:schemeClr>
          </a:solidFill>
          <a:ln w="28575">
            <a:solidFill>
              <a:srgbClr val="8C9AB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2">
            <a:extLst>
              <a:ext uri="{FF2B5EF4-FFF2-40B4-BE49-F238E27FC236}">
                <a16:creationId xmlns:a16="http://schemas.microsoft.com/office/drawing/2014/main" id="{2D70ACD0-B36C-4830-8DE1-85780257B0C2}"/>
              </a:ext>
            </a:extLst>
          </p:cNvPr>
          <p:cNvSpPr txBox="1"/>
          <p:nvPr/>
        </p:nvSpPr>
        <p:spPr>
          <a:xfrm>
            <a:off x="1307151" y="763609"/>
            <a:ext cx="10368978" cy="1323439"/>
          </a:xfrm>
          <a:prstGeom prst="rect">
            <a:avLst/>
          </a:prstGeom>
          <a:noFill/>
        </p:spPr>
        <p:txBody>
          <a:bodyPr wrap="square">
            <a:spAutoFit/>
          </a:bodyPr>
          <a:lstStyle/>
          <a:p>
            <a:pPr algn="just"/>
            <a:r>
              <a:rPr lang="en-US" sz="4000" b="1" dirty="0">
                <a:solidFill>
                  <a:srgbClr val="FA7D00"/>
                </a:solidFill>
                <a:latin typeface="Arial-Rounded" panose="020B0500000000000000" pitchFamily="34" charset="0"/>
                <a:ea typeface="Arial-Rounded" panose="020B0500000000000000" pitchFamily="34" charset="0"/>
                <a:cs typeface="Arial-Rounded" panose="020B0500000000000000" pitchFamily="34" charset="0"/>
              </a:rPr>
              <a:t>2</a:t>
            </a:r>
            <a:r>
              <a:rPr lang="vi-VN" sz="4000" b="1" dirty="0">
                <a:solidFill>
                  <a:srgbClr val="FA7D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Chọn</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kể</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1 – 2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đoạn</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theo</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tranh</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25111307-3CC9-4528-989C-876764236A14}"/>
              </a:ext>
            </a:extLst>
          </p:cNvPr>
          <p:cNvPicPr>
            <a:picLocks noChangeAspect="1"/>
          </p:cNvPicPr>
          <p:nvPr/>
        </p:nvPicPr>
        <p:blipFill>
          <a:blip r:embed="rId3"/>
          <a:srcRect l="3415" t="3397" r="50517" b="62419"/>
          <a:stretch>
            <a:fillRect/>
          </a:stretch>
        </p:blipFill>
        <p:spPr>
          <a:xfrm>
            <a:off x="2171980" y="2322053"/>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8" name="Picture 7">
            <a:extLst>
              <a:ext uri="{FF2B5EF4-FFF2-40B4-BE49-F238E27FC236}">
                <a16:creationId xmlns:a16="http://schemas.microsoft.com/office/drawing/2014/main" id="{E708B2DF-C9B5-4DD6-9CA7-DF7A50C1B991}"/>
              </a:ext>
            </a:extLst>
          </p:cNvPr>
          <p:cNvPicPr>
            <a:picLocks noChangeAspect="1"/>
          </p:cNvPicPr>
          <p:nvPr/>
        </p:nvPicPr>
        <p:blipFill>
          <a:blip r:embed="rId3"/>
          <a:srcRect l="51330" t="3397" r="2602" b="62419"/>
          <a:stretch>
            <a:fillRect/>
          </a:stretch>
        </p:blipFill>
        <p:spPr>
          <a:xfrm>
            <a:off x="6257080" y="2336515"/>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9" name="Picture 8">
            <a:extLst>
              <a:ext uri="{FF2B5EF4-FFF2-40B4-BE49-F238E27FC236}">
                <a16:creationId xmlns:a16="http://schemas.microsoft.com/office/drawing/2014/main" id="{AC1A4875-FC5C-4BAA-811B-2F6F5BA897BE}"/>
              </a:ext>
            </a:extLst>
          </p:cNvPr>
          <p:cNvPicPr>
            <a:picLocks noChangeAspect="1"/>
          </p:cNvPicPr>
          <p:nvPr/>
        </p:nvPicPr>
        <p:blipFill>
          <a:blip r:embed="rId3"/>
          <a:srcRect l="3081" t="50920" r="50850" b="14896"/>
          <a:stretch>
            <a:fillRect/>
          </a:stretch>
        </p:blipFill>
        <p:spPr>
          <a:xfrm>
            <a:off x="2171980" y="4579248"/>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10" name="Picture 9">
            <a:extLst>
              <a:ext uri="{FF2B5EF4-FFF2-40B4-BE49-F238E27FC236}">
                <a16:creationId xmlns:a16="http://schemas.microsoft.com/office/drawing/2014/main" id="{02B87927-DCF4-4950-A88E-DE500545EB75}"/>
              </a:ext>
            </a:extLst>
          </p:cNvPr>
          <p:cNvPicPr>
            <a:picLocks noChangeAspect="1"/>
          </p:cNvPicPr>
          <p:nvPr/>
        </p:nvPicPr>
        <p:blipFill>
          <a:blip r:embed="rId3"/>
          <a:srcRect l="51330" t="50920" r="2602" b="14896"/>
          <a:stretch>
            <a:fillRect/>
          </a:stretch>
        </p:blipFill>
        <p:spPr>
          <a:xfrm>
            <a:off x="6257080" y="4579248"/>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spTree>
    <p:extLst>
      <p:ext uri="{BB962C8B-B14F-4D97-AF65-F5344CB8AC3E}">
        <p14:creationId xmlns:p14="http://schemas.microsoft.com/office/powerpoint/2010/main" val="2160238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D04826-125E-4FCE-9DD5-83D5591E3460}"/>
              </a:ext>
            </a:extLst>
          </p:cNvPr>
          <p:cNvPicPr>
            <a:picLocks noChangeAspect="1"/>
          </p:cNvPicPr>
          <p:nvPr/>
        </p:nvPicPr>
        <p:blipFill>
          <a:blip r:embed="rId2"/>
          <a:stretch>
            <a:fillRect/>
          </a:stretch>
        </p:blipFill>
        <p:spPr>
          <a:xfrm>
            <a:off x="4926994" y="1071205"/>
            <a:ext cx="2261812" cy="2261812"/>
          </a:xfrm>
          <a:prstGeom prst="rect">
            <a:avLst/>
          </a:prstGeom>
        </p:spPr>
      </p:pic>
      <p:sp>
        <p:nvSpPr>
          <p:cNvPr id="7" name="TextBox 6">
            <a:extLst>
              <a:ext uri="{FF2B5EF4-FFF2-40B4-BE49-F238E27FC236}">
                <a16:creationId xmlns:a16="http://schemas.microsoft.com/office/drawing/2014/main" id="{94DE4EEC-8E6F-42DB-9DD4-6805EAC7E133}"/>
              </a:ext>
            </a:extLst>
          </p:cNvPr>
          <p:cNvSpPr txBox="1"/>
          <p:nvPr/>
        </p:nvSpPr>
        <p:spPr>
          <a:xfrm>
            <a:off x="3842980" y="3672672"/>
            <a:ext cx="4429839" cy="1015663"/>
          </a:xfrm>
          <a:prstGeom prst="rect">
            <a:avLst/>
          </a:prstGeom>
          <a:noFill/>
        </p:spPr>
        <p:txBody>
          <a:bodyPr wrap="square" rtlCol="0">
            <a:spAutoFit/>
          </a:bodyPr>
          <a:lstStyle/>
          <a:p>
            <a:pPr algn="ctr"/>
            <a:r>
              <a:rPr lang="en-US" sz="6000" dirty="0">
                <a:solidFill>
                  <a:srgbClr val="168B88"/>
                </a:solidFill>
                <a:effectLst>
                  <a:outerShdw blurRad="38100" dist="38100" dir="2700000" algn="tl">
                    <a:srgbClr val="000000">
                      <a:alpha val="43137"/>
                    </a:srgbClr>
                  </a:outerShdw>
                </a:effectLst>
                <a:latin typeface="HP-167" panose="020B0803050302020204" pitchFamily="34" charset="0"/>
              </a:rPr>
              <a:t>VẬN DỤNG</a:t>
            </a:r>
          </a:p>
        </p:txBody>
      </p:sp>
    </p:spTree>
    <p:extLst>
      <p:ext uri="{BB962C8B-B14F-4D97-AF65-F5344CB8AC3E}">
        <p14:creationId xmlns:p14="http://schemas.microsoft.com/office/powerpoint/2010/main" val="297839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50" presetClass="entr" presetSubtype="0" decel="10000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303943-AC02-41BB-B93C-7FB219B378B1}"/>
              </a:ext>
            </a:extLst>
          </p:cNvPr>
          <p:cNvPicPr>
            <a:picLocks noChangeAspect="1"/>
          </p:cNvPicPr>
          <p:nvPr/>
        </p:nvPicPr>
        <p:blipFill>
          <a:blip r:embed="rId3"/>
          <a:stretch>
            <a:fillRect/>
          </a:stretch>
        </p:blipFill>
        <p:spPr>
          <a:xfrm>
            <a:off x="1166956" y="336783"/>
            <a:ext cx="10578246" cy="1755202"/>
          </a:xfrm>
          <a:prstGeom prst="rect">
            <a:avLst/>
          </a:prstGeom>
        </p:spPr>
      </p:pic>
      <p:sp>
        <p:nvSpPr>
          <p:cNvPr id="3" name="TextBox 2">
            <a:extLst>
              <a:ext uri="{FF2B5EF4-FFF2-40B4-BE49-F238E27FC236}">
                <a16:creationId xmlns:a16="http://schemas.microsoft.com/office/drawing/2014/main" id="{33CC1324-E624-44C0-9748-CE942CEB7A97}"/>
              </a:ext>
            </a:extLst>
          </p:cNvPr>
          <p:cNvSpPr txBox="1"/>
          <p:nvPr/>
        </p:nvSpPr>
        <p:spPr>
          <a:xfrm>
            <a:off x="1704920" y="429554"/>
            <a:ext cx="9616906" cy="1569660"/>
          </a:xfrm>
          <a:prstGeom prst="rect">
            <a:avLst/>
          </a:prstGeom>
          <a:noFill/>
        </p:spPr>
        <p:txBody>
          <a:bodyPr wrap="square">
            <a:spAutoFit/>
          </a:bodyPr>
          <a:lstStyle/>
          <a:p>
            <a:pPr algn="ctr"/>
            <a:r>
              <a:rPr lang="en-US" sz="4800" dirty="0" err="1">
                <a:latin typeface="Arial-Rounded" panose="020B0500000000000000" pitchFamily="34" charset="0"/>
                <a:ea typeface="Arial-Rounded" panose="020B0500000000000000" pitchFamily="34" charset="0"/>
                <a:cs typeface="Arial-Rounded" panose="020B0500000000000000" pitchFamily="34" charset="0"/>
              </a:rPr>
              <a:t>Kể</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cho</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người</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thân</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nghe</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câu</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4800" dirty="0">
                <a:latin typeface="Arial-Rounded" panose="020B0500000000000000" pitchFamily="34" charset="0"/>
                <a:ea typeface="Arial-Rounded" panose="020B0500000000000000" pitchFamily="34" charset="0"/>
                <a:cs typeface="Arial-Rounded" panose="020B0500000000000000" pitchFamily="34" charset="0"/>
              </a:rPr>
              <a:t> </a:t>
            </a:r>
            <a:r>
              <a:rPr lang="en-US" sz="4800" b="1" i="1" dirty="0" err="1">
                <a:latin typeface="Arial-Rounded" panose="020B0500000000000000" pitchFamily="34" charset="0"/>
                <a:ea typeface="Arial-Rounded" panose="020B0500000000000000" pitchFamily="34" charset="0"/>
                <a:cs typeface="Arial-Rounded" panose="020B0500000000000000" pitchFamily="34" charset="0"/>
              </a:rPr>
              <a:t>Hoạ</a:t>
            </a:r>
            <a:r>
              <a:rPr lang="en-US" sz="4800" b="1" i="1" dirty="0">
                <a:latin typeface="Arial-Rounded" panose="020B0500000000000000" pitchFamily="34" charset="0"/>
                <a:ea typeface="Arial-Rounded" panose="020B0500000000000000" pitchFamily="34" charset="0"/>
                <a:cs typeface="Arial-Rounded" panose="020B0500000000000000" pitchFamily="34" charset="0"/>
              </a:rPr>
              <a:t> mi, </a:t>
            </a:r>
            <a:r>
              <a:rPr lang="en-US" sz="4800" b="1" i="1" dirty="0" err="1">
                <a:latin typeface="Arial-Rounded" panose="020B0500000000000000" pitchFamily="34" charset="0"/>
                <a:ea typeface="Arial-Rounded" panose="020B0500000000000000" pitchFamily="34" charset="0"/>
                <a:cs typeface="Arial-Rounded" panose="020B0500000000000000" pitchFamily="34" charset="0"/>
              </a:rPr>
              <a:t>vẹt</a:t>
            </a:r>
            <a:r>
              <a:rPr lang="en-US" sz="4800" b="1" i="1" dirty="0">
                <a:latin typeface="Arial-Rounded" panose="020B0500000000000000" pitchFamily="34" charset="0"/>
                <a:ea typeface="Arial-Rounded" panose="020B0500000000000000" pitchFamily="34" charset="0"/>
                <a:cs typeface="Arial-Rounded" panose="020B0500000000000000" pitchFamily="34" charset="0"/>
              </a:rPr>
              <a:t> </a:t>
            </a:r>
            <a:r>
              <a:rPr lang="en-US" sz="4800" b="1" i="1" dirty="0" err="1">
                <a:latin typeface="Arial-Rounded" panose="020B0500000000000000" pitchFamily="34" charset="0"/>
                <a:ea typeface="Arial-Rounded" panose="020B0500000000000000" pitchFamily="34" charset="0"/>
                <a:cs typeface="Arial-Rounded" panose="020B0500000000000000" pitchFamily="34" charset="0"/>
              </a:rPr>
              <a:t>và</a:t>
            </a:r>
            <a:r>
              <a:rPr lang="en-US" sz="4800" b="1" i="1" dirty="0">
                <a:latin typeface="Arial-Rounded" panose="020B0500000000000000" pitchFamily="34" charset="0"/>
                <a:ea typeface="Arial-Rounded" panose="020B0500000000000000" pitchFamily="34" charset="0"/>
                <a:cs typeface="Arial-Rounded" panose="020B0500000000000000" pitchFamily="34" charset="0"/>
              </a:rPr>
              <a:t> </a:t>
            </a:r>
            <a:r>
              <a:rPr lang="en-US" sz="4800" b="1" i="1" dirty="0" err="1">
                <a:latin typeface="Arial-Rounded" panose="020B0500000000000000" pitchFamily="34" charset="0"/>
                <a:ea typeface="Arial-Rounded" panose="020B0500000000000000" pitchFamily="34" charset="0"/>
                <a:cs typeface="Arial-Rounded" panose="020B0500000000000000" pitchFamily="34" charset="0"/>
              </a:rPr>
              <a:t>quạ</a:t>
            </a:r>
            <a:endParaRPr lang="en-US" sz="9600" i="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EB5A2BC9-C3DA-4FFC-9A43-0BF511D96DE3}"/>
              </a:ext>
            </a:extLst>
          </p:cNvPr>
          <p:cNvPicPr>
            <a:picLocks noChangeAspect="1"/>
          </p:cNvPicPr>
          <p:nvPr/>
        </p:nvPicPr>
        <p:blipFill>
          <a:blip r:embed="rId4"/>
          <a:stretch>
            <a:fillRect/>
          </a:stretch>
        </p:blipFill>
        <p:spPr>
          <a:xfrm>
            <a:off x="351898" y="231703"/>
            <a:ext cx="1353022" cy="1353022"/>
          </a:xfrm>
          <a:prstGeom prst="rect">
            <a:avLst/>
          </a:prstGeom>
        </p:spPr>
      </p:pic>
      <p:pic>
        <p:nvPicPr>
          <p:cNvPr id="6" name="Picture 5">
            <a:extLst>
              <a:ext uri="{FF2B5EF4-FFF2-40B4-BE49-F238E27FC236}">
                <a16:creationId xmlns:a16="http://schemas.microsoft.com/office/drawing/2014/main" id="{4B9B9296-492C-4F97-9F08-DB91823D41A5}"/>
              </a:ext>
            </a:extLst>
          </p:cNvPr>
          <p:cNvPicPr>
            <a:picLocks noChangeAspect="1"/>
          </p:cNvPicPr>
          <p:nvPr/>
        </p:nvPicPr>
        <p:blipFill>
          <a:blip r:embed="rId5"/>
          <a:srcRect l="3415" t="3397" r="50517" b="62419"/>
          <a:stretch>
            <a:fillRect/>
          </a:stretch>
        </p:blipFill>
        <p:spPr>
          <a:xfrm>
            <a:off x="2232074" y="2263290"/>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7" name="Picture 6">
            <a:extLst>
              <a:ext uri="{FF2B5EF4-FFF2-40B4-BE49-F238E27FC236}">
                <a16:creationId xmlns:a16="http://schemas.microsoft.com/office/drawing/2014/main" id="{6083B3C3-89CB-40C9-A560-4CAF32BE45F8}"/>
              </a:ext>
            </a:extLst>
          </p:cNvPr>
          <p:cNvPicPr>
            <a:picLocks noChangeAspect="1"/>
          </p:cNvPicPr>
          <p:nvPr/>
        </p:nvPicPr>
        <p:blipFill>
          <a:blip r:embed="rId5"/>
          <a:srcRect l="51330" t="3397" r="2602" b="62419"/>
          <a:stretch>
            <a:fillRect/>
          </a:stretch>
        </p:blipFill>
        <p:spPr>
          <a:xfrm>
            <a:off x="6317174" y="2277752"/>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8" name="Picture 7">
            <a:extLst>
              <a:ext uri="{FF2B5EF4-FFF2-40B4-BE49-F238E27FC236}">
                <a16:creationId xmlns:a16="http://schemas.microsoft.com/office/drawing/2014/main" id="{31A1532B-2DF0-4843-88E9-7559F2489B29}"/>
              </a:ext>
            </a:extLst>
          </p:cNvPr>
          <p:cNvPicPr>
            <a:picLocks noChangeAspect="1"/>
          </p:cNvPicPr>
          <p:nvPr/>
        </p:nvPicPr>
        <p:blipFill>
          <a:blip r:embed="rId5"/>
          <a:srcRect l="3081" t="50920" r="50850" b="14896"/>
          <a:stretch>
            <a:fillRect/>
          </a:stretch>
        </p:blipFill>
        <p:spPr>
          <a:xfrm>
            <a:off x="2232074" y="4520485"/>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9" name="Picture 8">
            <a:extLst>
              <a:ext uri="{FF2B5EF4-FFF2-40B4-BE49-F238E27FC236}">
                <a16:creationId xmlns:a16="http://schemas.microsoft.com/office/drawing/2014/main" id="{EC9460E6-D167-4B54-B335-AAE6DF9B523C}"/>
              </a:ext>
            </a:extLst>
          </p:cNvPr>
          <p:cNvPicPr>
            <a:picLocks noChangeAspect="1"/>
          </p:cNvPicPr>
          <p:nvPr/>
        </p:nvPicPr>
        <p:blipFill>
          <a:blip r:embed="rId5"/>
          <a:srcRect l="51330" t="50920" r="2602" b="14896"/>
          <a:stretch>
            <a:fillRect/>
          </a:stretch>
        </p:blipFill>
        <p:spPr>
          <a:xfrm>
            <a:off x="6317174" y="4520485"/>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spTree>
    <p:extLst>
      <p:ext uri="{BB962C8B-B14F-4D97-AF65-F5344CB8AC3E}">
        <p14:creationId xmlns:p14="http://schemas.microsoft.com/office/powerpoint/2010/main" val="1457072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039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0BD54A-0343-4208-BB69-370771182DA7}"/>
              </a:ext>
            </a:extLst>
          </p:cNvPr>
          <p:cNvSpPr txBox="1"/>
          <p:nvPr/>
        </p:nvSpPr>
        <p:spPr>
          <a:xfrm>
            <a:off x="4966447" y="5131398"/>
            <a:ext cx="2259106" cy="707886"/>
          </a:xfrm>
          <a:prstGeom prst="rect">
            <a:avLst/>
          </a:prstGeom>
          <a:noFill/>
        </p:spPr>
        <p:txBody>
          <a:bodyPr wrap="square" rtlCol="0">
            <a:spAutoFit/>
          </a:bodyPr>
          <a:lstStyle/>
          <a:p>
            <a:pPr algn="ctr"/>
            <a:r>
              <a:rPr lang="en-US" sz="4000">
                <a:solidFill>
                  <a:schemeClr val="tx1">
                    <a:lumMod val="75000"/>
                    <a:lumOff val="25000"/>
                  </a:schemeClr>
                </a:solidFill>
                <a:latin typeface="HP-167" panose="020B0803050302020204" pitchFamily="34" charset="0"/>
              </a:rPr>
              <a:t>TIẾT 4</a:t>
            </a:r>
            <a:endParaRPr lang="en-US" sz="4000" dirty="0">
              <a:solidFill>
                <a:schemeClr val="tx1">
                  <a:lumMod val="75000"/>
                  <a:lumOff val="25000"/>
                </a:schemeClr>
              </a:solidFill>
              <a:latin typeface="HP-167" panose="020B0803050302020204" pitchFamily="34" charset="0"/>
            </a:endParaRPr>
          </a:p>
        </p:txBody>
      </p:sp>
    </p:spTree>
    <p:extLst>
      <p:ext uri="{BB962C8B-B14F-4D97-AF65-F5344CB8AC3E}">
        <p14:creationId xmlns:p14="http://schemas.microsoft.com/office/powerpoint/2010/main" val="1043960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4828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F1F649-CA4E-4E1C-8B4F-BADD790743D1}"/>
              </a:ext>
            </a:extLst>
          </p:cNvPr>
          <p:cNvPicPr>
            <a:picLocks noChangeAspect="1"/>
          </p:cNvPicPr>
          <p:nvPr/>
        </p:nvPicPr>
        <p:blipFill>
          <a:blip r:embed="rId2"/>
          <a:stretch>
            <a:fillRect/>
          </a:stretch>
        </p:blipFill>
        <p:spPr>
          <a:xfrm>
            <a:off x="4084123" y="221095"/>
            <a:ext cx="3481118" cy="1359526"/>
          </a:xfrm>
          <a:prstGeom prst="rect">
            <a:avLst/>
          </a:prstGeom>
        </p:spPr>
      </p:pic>
      <p:pic>
        <p:nvPicPr>
          <p:cNvPr id="4" name="Picture 3">
            <a:extLst>
              <a:ext uri="{FF2B5EF4-FFF2-40B4-BE49-F238E27FC236}">
                <a16:creationId xmlns:a16="http://schemas.microsoft.com/office/drawing/2014/main" id="{7B84D85F-56FF-4E07-9FC1-9D36B8AACCF7}"/>
              </a:ext>
            </a:extLst>
          </p:cNvPr>
          <p:cNvPicPr>
            <a:picLocks noChangeAspect="1"/>
          </p:cNvPicPr>
          <p:nvPr/>
        </p:nvPicPr>
        <p:blipFill>
          <a:blip r:embed="rId3"/>
          <a:stretch>
            <a:fillRect/>
          </a:stretch>
        </p:blipFill>
        <p:spPr>
          <a:xfrm>
            <a:off x="676275" y="1532917"/>
            <a:ext cx="10498222" cy="1457070"/>
          </a:xfrm>
          <a:prstGeom prst="rect">
            <a:avLst/>
          </a:prstGeom>
        </p:spPr>
      </p:pic>
      <p:pic>
        <p:nvPicPr>
          <p:cNvPr id="7" name="Picture 6">
            <a:extLst>
              <a:ext uri="{FF2B5EF4-FFF2-40B4-BE49-F238E27FC236}">
                <a16:creationId xmlns:a16="http://schemas.microsoft.com/office/drawing/2014/main" id="{C74E6412-15FF-4211-954A-3B8C449961A5}"/>
              </a:ext>
            </a:extLst>
          </p:cNvPr>
          <p:cNvPicPr>
            <a:picLocks noChangeAspect="1"/>
          </p:cNvPicPr>
          <p:nvPr/>
        </p:nvPicPr>
        <p:blipFill>
          <a:blip r:embed="rId4"/>
          <a:stretch>
            <a:fillRect/>
          </a:stretch>
        </p:blipFill>
        <p:spPr>
          <a:xfrm>
            <a:off x="2261917" y="2688221"/>
            <a:ext cx="7874623" cy="3769953"/>
          </a:xfrm>
          <a:prstGeom prst="rect">
            <a:avLst/>
          </a:prstGeom>
          <a:ln>
            <a:noFill/>
          </a:ln>
          <a:effectLst>
            <a:softEdge rad="112500"/>
          </a:effectLst>
        </p:spPr>
      </p:pic>
    </p:spTree>
    <p:extLst>
      <p:ext uri="{BB962C8B-B14F-4D97-AF65-F5344CB8AC3E}">
        <p14:creationId xmlns:p14="http://schemas.microsoft.com/office/powerpoint/2010/main" val="3858734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7">
            <a:extLst>
              <a:ext uri="{FF2B5EF4-FFF2-40B4-BE49-F238E27FC236}">
                <a16:creationId xmlns:a16="http://schemas.microsoft.com/office/drawing/2014/main" id="{321A2D28-BC3A-4C74-99F0-9DC14E67FAFB}"/>
              </a:ext>
            </a:extLst>
          </p:cNvPr>
          <p:cNvSpPr/>
          <p:nvPr/>
        </p:nvSpPr>
        <p:spPr>
          <a:xfrm>
            <a:off x="1226986" y="769099"/>
            <a:ext cx="4487474" cy="700134"/>
          </a:xfrm>
          <a:prstGeom prst="rect">
            <a:avLst/>
          </a:prstGeom>
          <a:solidFill>
            <a:schemeClr val="bg1">
              <a:alpha val="73333"/>
            </a:schemeClr>
          </a:solidFill>
          <a:ln w="28575">
            <a:solidFill>
              <a:srgbClr val="8C9AB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2">
            <a:extLst>
              <a:ext uri="{FF2B5EF4-FFF2-40B4-BE49-F238E27FC236}">
                <a16:creationId xmlns:a16="http://schemas.microsoft.com/office/drawing/2014/main" id="{2D70ACD0-B36C-4830-8DE1-85780257B0C2}"/>
              </a:ext>
            </a:extLst>
          </p:cNvPr>
          <p:cNvSpPr txBox="1"/>
          <p:nvPr/>
        </p:nvSpPr>
        <p:spPr>
          <a:xfrm>
            <a:off x="1307151" y="763609"/>
            <a:ext cx="4487474" cy="707886"/>
          </a:xfrm>
          <a:prstGeom prst="rect">
            <a:avLst/>
          </a:prstGeom>
          <a:noFill/>
        </p:spPr>
        <p:txBody>
          <a:bodyPr wrap="square">
            <a:spAutoFit/>
          </a:bodyPr>
          <a:lstStyle/>
          <a:p>
            <a:pPr algn="just"/>
            <a:r>
              <a:rPr lang="en-US" sz="4000" b="1" dirty="0">
                <a:solidFill>
                  <a:srgbClr val="FF8A1A"/>
                </a:solidFill>
                <a:latin typeface="HP-167" panose="020B0803050302020204" pitchFamily="34" charset="0"/>
                <a:ea typeface="Arial-Rounded" panose="020B0500000000000000" pitchFamily="34" charset="0"/>
                <a:cs typeface="Arial-Rounded" panose="020B0500000000000000" pitchFamily="34" charset="0"/>
              </a:rPr>
              <a:t>1. </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Nghe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kể</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chuyện</a:t>
            </a:r>
            <a:endParaRPr lang="vi-VN"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79E8C3A5-C030-4375-AC6B-66D593B3076F}"/>
              </a:ext>
            </a:extLst>
          </p:cNvPr>
          <p:cNvSpPr txBox="1"/>
          <p:nvPr/>
        </p:nvSpPr>
        <p:spPr>
          <a:xfrm>
            <a:off x="3981057" y="1550062"/>
            <a:ext cx="4229886" cy="707886"/>
          </a:xfrm>
          <a:prstGeom prst="rect">
            <a:avLst/>
          </a:prstGeom>
          <a:noFill/>
        </p:spPr>
        <p:txBody>
          <a:bodyPr wrap="square" rtlCol="0">
            <a:spAutoFit/>
          </a:bodyPr>
          <a:lstStyle/>
          <a:p>
            <a:pPr algn="ctr"/>
            <a:r>
              <a:rPr lang="en-US" sz="4000" dirty="0" err="1">
                <a:solidFill>
                  <a:srgbClr val="FA7D00"/>
                </a:solidFill>
                <a:latin typeface="Arial-Rounded" panose="020B0500000000000000" pitchFamily="34" charset="0"/>
                <a:ea typeface="Arial-Rounded" panose="020B0500000000000000" pitchFamily="34" charset="0"/>
                <a:cs typeface="Arial-Rounded" panose="020B0500000000000000" pitchFamily="34" charset="0"/>
              </a:rPr>
              <a:t>Hoạ</a:t>
            </a:r>
            <a:r>
              <a:rPr lang="en-US" sz="4000" dirty="0">
                <a:solidFill>
                  <a:srgbClr val="FA7D00"/>
                </a:solidFill>
                <a:latin typeface="Arial-Rounded" panose="020B0500000000000000" pitchFamily="34" charset="0"/>
                <a:ea typeface="Arial-Rounded" panose="020B0500000000000000" pitchFamily="34" charset="0"/>
                <a:cs typeface="Arial-Rounded" panose="020B0500000000000000" pitchFamily="34" charset="0"/>
              </a:rPr>
              <a:t> mi, </a:t>
            </a:r>
            <a:r>
              <a:rPr lang="en-US" sz="4000" dirty="0" err="1">
                <a:solidFill>
                  <a:srgbClr val="FA7D00"/>
                </a:solidFill>
                <a:latin typeface="Arial-Rounded" panose="020B0500000000000000" pitchFamily="34" charset="0"/>
                <a:ea typeface="Arial-Rounded" panose="020B0500000000000000" pitchFamily="34" charset="0"/>
                <a:cs typeface="Arial-Rounded" panose="020B0500000000000000" pitchFamily="34" charset="0"/>
              </a:rPr>
              <a:t>vẹt</a:t>
            </a:r>
            <a:r>
              <a:rPr lang="en-US" sz="4000" dirty="0">
                <a:solidFill>
                  <a:srgbClr val="FA7D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A7D00"/>
                </a:solidFill>
                <a:latin typeface="Arial-Rounded" panose="020B0500000000000000" pitchFamily="34" charset="0"/>
                <a:ea typeface="Arial-Rounded" panose="020B0500000000000000" pitchFamily="34" charset="0"/>
                <a:cs typeface="Arial-Rounded" panose="020B0500000000000000" pitchFamily="34" charset="0"/>
              </a:rPr>
              <a:t>và</a:t>
            </a:r>
            <a:r>
              <a:rPr lang="en-US" sz="4000" dirty="0">
                <a:solidFill>
                  <a:srgbClr val="FA7D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A7D00"/>
                </a:solidFill>
                <a:latin typeface="Arial-Rounded" panose="020B0500000000000000" pitchFamily="34" charset="0"/>
                <a:ea typeface="Arial-Rounded" panose="020B0500000000000000" pitchFamily="34" charset="0"/>
                <a:cs typeface="Arial-Rounded" panose="020B0500000000000000" pitchFamily="34" charset="0"/>
              </a:rPr>
              <a:t>quạ</a:t>
            </a:r>
            <a:endParaRPr lang="en-US" sz="4000" dirty="0">
              <a:solidFill>
                <a:srgbClr val="FA7D0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Picture 23">
            <a:extLst>
              <a:ext uri="{FF2B5EF4-FFF2-40B4-BE49-F238E27FC236}">
                <a16:creationId xmlns:a16="http://schemas.microsoft.com/office/drawing/2014/main" id="{861C733F-00A6-46D6-8B41-B6045685DBCF}"/>
              </a:ext>
            </a:extLst>
          </p:cNvPr>
          <p:cNvPicPr>
            <a:picLocks noChangeAspect="1"/>
          </p:cNvPicPr>
          <p:nvPr/>
        </p:nvPicPr>
        <p:blipFill>
          <a:blip r:embed="rId5"/>
          <a:srcRect l="3415" t="3397" r="50517" b="62419"/>
          <a:stretch>
            <a:fillRect/>
          </a:stretch>
        </p:blipFill>
        <p:spPr>
          <a:xfrm>
            <a:off x="2171980" y="2322053"/>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23" name="Picture 22">
            <a:extLst>
              <a:ext uri="{FF2B5EF4-FFF2-40B4-BE49-F238E27FC236}">
                <a16:creationId xmlns:a16="http://schemas.microsoft.com/office/drawing/2014/main" id="{E21162A8-B9B6-4527-B707-7A6690507E11}"/>
              </a:ext>
            </a:extLst>
          </p:cNvPr>
          <p:cNvPicPr>
            <a:picLocks noChangeAspect="1"/>
          </p:cNvPicPr>
          <p:nvPr/>
        </p:nvPicPr>
        <p:blipFill>
          <a:blip r:embed="rId5"/>
          <a:srcRect l="51330" t="3397" r="2602" b="62419"/>
          <a:stretch>
            <a:fillRect/>
          </a:stretch>
        </p:blipFill>
        <p:spPr>
          <a:xfrm>
            <a:off x="6257080" y="2336515"/>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22" name="Picture 21">
            <a:extLst>
              <a:ext uri="{FF2B5EF4-FFF2-40B4-BE49-F238E27FC236}">
                <a16:creationId xmlns:a16="http://schemas.microsoft.com/office/drawing/2014/main" id="{9D3D0D25-A289-46C5-83D1-00E92F61F0C5}"/>
              </a:ext>
            </a:extLst>
          </p:cNvPr>
          <p:cNvPicPr>
            <a:picLocks noChangeAspect="1"/>
          </p:cNvPicPr>
          <p:nvPr/>
        </p:nvPicPr>
        <p:blipFill>
          <a:blip r:embed="rId5"/>
          <a:srcRect l="3081" t="50920" r="50850" b="14896"/>
          <a:stretch>
            <a:fillRect/>
          </a:stretch>
        </p:blipFill>
        <p:spPr>
          <a:xfrm>
            <a:off x="2171980" y="4579248"/>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21" name="Picture 20">
            <a:extLst>
              <a:ext uri="{FF2B5EF4-FFF2-40B4-BE49-F238E27FC236}">
                <a16:creationId xmlns:a16="http://schemas.microsoft.com/office/drawing/2014/main" id="{B08C89AE-6378-4FD9-AF3E-90EC17E1EDF1}"/>
              </a:ext>
            </a:extLst>
          </p:cNvPr>
          <p:cNvPicPr>
            <a:picLocks noChangeAspect="1"/>
          </p:cNvPicPr>
          <p:nvPr/>
        </p:nvPicPr>
        <p:blipFill>
          <a:blip r:embed="rId5"/>
          <a:srcRect l="51330" t="50920" r="2602" b="14896"/>
          <a:stretch>
            <a:fillRect/>
          </a:stretch>
        </p:blipFill>
        <p:spPr>
          <a:xfrm>
            <a:off x="6257080" y="4579248"/>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7" name="HỌA MI VẸT VÀ QUẠ   KỂ CHUYỆN LỚP 2   SÁCH KẾT NỐI TRI THỨC">
            <a:hlinkClick r:id="" action="ppaction://media"/>
            <a:extLst>
              <a:ext uri="{FF2B5EF4-FFF2-40B4-BE49-F238E27FC236}">
                <a16:creationId xmlns:a16="http://schemas.microsoft.com/office/drawing/2014/main" id="{D3921BF7-387C-40C1-8187-ABE4335E13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9903" y="6042615"/>
            <a:ext cx="609600" cy="609600"/>
          </a:xfrm>
          <a:prstGeom prst="rect">
            <a:avLst/>
          </a:prstGeom>
        </p:spPr>
      </p:pic>
    </p:spTree>
    <p:extLst>
      <p:ext uri="{BB962C8B-B14F-4D97-AF65-F5344CB8AC3E}">
        <p14:creationId xmlns:p14="http://schemas.microsoft.com/office/powerpoint/2010/main" val="512505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3"/>
                                        </p:tgtEl>
                                        <p:attrNameLst>
                                          <p:attrName>ppt_y</p:attrName>
                                        </p:attrNameLst>
                                      </p:cBhvr>
                                      <p:tavLst>
                                        <p:tav tm="0">
                                          <p:val>
                                            <p:strVal val="#ppt_y"/>
                                          </p:val>
                                        </p:tav>
                                        <p:tav tm="100000">
                                          <p:val>
                                            <p:strVal val="#ppt_y"/>
                                          </p:val>
                                        </p:tav>
                                      </p:tavLst>
                                    </p:anim>
                                    <p:anim calcmode="lin" valueType="num">
                                      <p:cBhvr>
                                        <p:cTn id="14"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ppt_x"/>
                                          </p:val>
                                        </p:tav>
                                        <p:tav tm="100000">
                                          <p:val>
                                            <p:strVal val="#ppt_x"/>
                                          </p:val>
                                        </p:tav>
                                      </p:tavLst>
                                    </p:anim>
                                    <p:anim calcmode="lin" valueType="num">
                                      <p:cBhvr additive="base">
                                        <p:cTn id="4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12679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7"/>
                </p:tgtEl>
              </p:cMediaNode>
            </p:audio>
          </p:childTnLst>
        </p:cTn>
      </p:par>
    </p:tnLst>
    <p:bldLst>
      <p:bldP spid="2" grpId="0" animBg="1"/>
      <p:bldP spid="3"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BD8D7E-4DC7-4C50-91AB-5C0B25BE806F}"/>
              </a:ext>
            </a:extLst>
          </p:cNvPr>
          <p:cNvPicPr>
            <a:picLocks noChangeAspect="1"/>
          </p:cNvPicPr>
          <p:nvPr/>
        </p:nvPicPr>
        <p:blipFill>
          <a:blip r:embed="rId2"/>
          <a:srcRect l="3415" t="3397" r="50517" b="62419"/>
          <a:stretch>
            <a:fillRect/>
          </a:stretch>
        </p:blipFill>
        <p:spPr>
          <a:xfrm>
            <a:off x="1184007" y="241738"/>
            <a:ext cx="4416148" cy="2525493"/>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3" name="Picture 2">
            <a:extLst>
              <a:ext uri="{FF2B5EF4-FFF2-40B4-BE49-F238E27FC236}">
                <a16:creationId xmlns:a16="http://schemas.microsoft.com/office/drawing/2014/main" id="{2D280A98-0B07-45F6-9BCF-3C1F272E8E81}"/>
              </a:ext>
            </a:extLst>
          </p:cNvPr>
          <p:cNvPicPr>
            <a:picLocks noChangeAspect="1"/>
          </p:cNvPicPr>
          <p:nvPr/>
        </p:nvPicPr>
        <p:blipFill>
          <a:blip r:embed="rId2"/>
          <a:srcRect l="51330" t="3397" r="2602" b="62419"/>
          <a:stretch>
            <a:fillRect/>
          </a:stretch>
        </p:blipFill>
        <p:spPr>
          <a:xfrm>
            <a:off x="7034842" y="256200"/>
            <a:ext cx="4416148" cy="2525493"/>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4" name="Picture 3">
            <a:extLst>
              <a:ext uri="{FF2B5EF4-FFF2-40B4-BE49-F238E27FC236}">
                <a16:creationId xmlns:a16="http://schemas.microsoft.com/office/drawing/2014/main" id="{57D273FD-9661-42E3-8C2F-38AD4927074E}"/>
              </a:ext>
            </a:extLst>
          </p:cNvPr>
          <p:cNvPicPr>
            <a:picLocks noChangeAspect="1"/>
          </p:cNvPicPr>
          <p:nvPr/>
        </p:nvPicPr>
        <p:blipFill>
          <a:blip r:embed="rId2"/>
          <a:srcRect l="3081" t="50920" r="50850" b="14896"/>
          <a:stretch>
            <a:fillRect/>
          </a:stretch>
        </p:blipFill>
        <p:spPr>
          <a:xfrm>
            <a:off x="1184007" y="3739154"/>
            <a:ext cx="4416148" cy="2525493"/>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5" name="Picture 4">
            <a:extLst>
              <a:ext uri="{FF2B5EF4-FFF2-40B4-BE49-F238E27FC236}">
                <a16:creationId xmlns:a16="http://schemas.microsoft.com/office/drawing/2014/main" id="{88C6B059-69C4-43FC-9F17-DC78E6435971}"/>
              </a:ext>
            </a:extLst>
          </p:cNvPr>
          <p:cNvPicPr>
            <a:picLocks noChangeAspect="1"/>
          </p:cNvPicPr>
          <p:nvPr/>
        </p:nvPicPr>
        <p:blipFill>
          <a:blip r:embed="rId2"/>
          <a:srcRect l="51330" t="50920" r="2602" b="14896"/>
          <a:stretch>
            <a:fillRect/>
          </a:stretch>
        </p:blipFill>
        <p:spPr>
          <a:xfrm>
            <a:off x="7034842" y="3739154"/>
            <a:ext cx="4416148" cy="2525493"/>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sp>
        <p:nvSpPr>
          <p:cNvPr id="6" name="TextBox 5">
            <a:extLst>
              <a:ext uri="{FF2B5EF4-FFF2-40B4-BE49-F238E27FC236}">
                <a16:creationId xmlns:a16="http://schemas.microsoft.com/office/drawing/2014/main" id="{87E50275-6200-43C5-B257-D153B8CBDDE5}"/>
              </a:ext>
            </a:extLst>
          </p:cNvPr>
          <p:cNvSpPr txBox="1"/>
          <p:nvPr/>
        </p:nvSpPr>
        <p:spPr>
          <a:xfrm>
            <a:off x="1277138" y="2655571"/>
            <a:ext cx="4229886" cy="1077218"/>
          </a:xfrm>
          <a:prstGeom prst="rect">
            <a:avLst/>
          </a:prstGeom>
          <a:noFill/>
        </p:spPr>
        <p:txBody>
          <a:bodyPr wrap="square" rtlCol="0">
            <a:spAutoFit/>
          </a:bodyP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Hoạ</a:t>
            </a:r>
            <a:r>
              <a:rPr lang="en-US" sz="3200" dirty="0">
                <a:latin typeface="Arial-Rounded" panose="020B0500000000000000" pitchFamily="34" charset="0"/>
                <a:ea typeface="Arial-Rounded" panose="020B0500000000000000" pitchFamily="34" charset="0"/>
                <a:cs typeface="Arial-Rounded" panose="020B0500000000000000" pitchFamily="34" charset="0"/>
              </a:rPr>
              <a:t> mi,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vẹt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quạ</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gì</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nhau</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TextBox 6">
            <a:extLst>
              <a:ext uri="{FF2B5EF4-FFF2-40B4-BE49-F238E27FC236}">
                <a16:creationId xmlns:a16="http://schemas.microsoft.com/office/drawing/2014/main" id="{CD69976A-EF9C-4DFE-9F88-874152CBC506}"/>
              </a:ext>
            </a:extLst>
          </p:cNvPr>
          <p:cNvSpPr txBox="1"/>
          <p:nvPr/>
        </p:nvSpPr>
        <p:spPr>
          <a:xfrm>
            <a:off x="6488822" y="2655571"/>
            <a:ext cx="5440417" cy="1077218"/>
          </a:xfrm>
          <a:prstGeom prst="rect">
            <a:avLst/>
          </a:prstGeom>
          <a:noFill/>
        </p:spPr>
        <p:txBody>
          <a:bodyPr wrap="square" rtlCol="0">
            <a:spAutoFit/>
          </a:bodyP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Hoạ</a:t>
            </a:r>
            <a:r>
              <a:rPr lang="en-US" sz="3200" dirty="0">
                <a:latin typeface="Arial-Rounded" panose="020B0500000000000000" pitchFamily="34" charset="0"/>
                <a:ea typeface="Arial-Rounded" panose="020B0500000000000000" pitchFamily="34" charset="0"/>
                <a:cs typeface="Arial-Rounded" panose="020B0500000000000000" pitchFamily="34" charset="0"/>
              </a:rPr>
              <a:t> mi,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vẹt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quạ</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gặp</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chim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hoàng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oanh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vì</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gì</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8" name="TextBox 7">
            <a:extLst>
              <a:ext uri="{FF2B5EF4-FFF2-40B4-BE49-F238E27FC236}">
                <a16:creationId xmlns:a16="http://schemas.microsoft.com/office/drawing/2014/main" id="{092E5C53-5DC9-43AC-885A-19DFDE67EA89}"/>
              </a:ext>
            </a:extLst>
          </p:cNvPr>
          <p:cNvSpPr txBox="1"/>
          <p:nvPr/>
        </p:nvSpPr>
        <p:spPr>
          <a:xfrm>
            <a:off x="637470" y="6212096"/>
            <a:ext cx="5563634" cy="584775"/>
          </a:xfrm>
          <a:prstGeom prst="rect">
            <a:avLst/>
          </a:prstGeom>
          <a:noFill/>
        </p:spPr>
        <p:txBody>
          <a:bodyPr wrap="square" rtlCol="0">
            <a:spAutoFit/>
          </a:bodyP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Vì</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sao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quạ</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bỏ</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các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3200" dirty="0">
                <a:latin typeface="Arial-Rounded" panose="020B0500000000000000" pitchFamily="34" charset="0"/>
                <a:ea typeface="Arial-Rounded" panose="020B0500000000000000" pitchFamily="34" charset="0"/>
                <a:cs typeface="Arial-Rounded" panose="020B0500000000000000" pitchFamily="34" charset="0"/>
              </a:rPr>
              <a:t> bay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đi</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9" name="TextBox 8">
            <a:extLst>
              <a:ext uri="{FF2B5EF4-FFF2-40B4-BE49-F238E27FC236}">
                <a16:creationId xmlns:a16="http://schemas.microsoft.com/office/drawing/2014/main" id="{134159C8-A638-41F7-A084-24D7BD27FE91}"/>
              </a:ext>
            </a:extLst>
          </p:cNvPr>
          <p:cNvSpPr txBox="1"/>
          <p:nvPr/>
        </p:nvSpPr>
        <p:spPr>
          <a:xfrm>
            <a:off x="6509842" y="6212096"/>
            <a:ext cx="5440417" cy="584775"/>
          </a:xfrm>
          <a:prstGeom prst="rect">
            <a:avLst/>
          </a:prstGeom>
          <a:noFill/>
        </p:spPr>
        <p:txBody>
          <a:bodyPr wrap="square" rtlCol="0">
            <a:spAutoFit/>
          </a:bodyPr>
          <a:lstStyle/>
          <a:p>
            <a:pPr algn="ctr"/>
            <a:r>
              <a:rPr lang="en-US" sz="32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chuyện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kết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thúc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thế</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nào</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940679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7">
            <a:extLst>
              <a:ext uri="{FF2B5EF4-FFF2-40B4-BE49-F238E27FC236}">
                <a16:creationId xmlns:a16="http://schemas.microsoft.com/office/drawing/2014/main" id="{321A2D28-BC3A-4C74-99F0-9DC14E67FAFB}"/>
              </a:ext>
            </a:extLst>
          </p:cNvPr>
          <p:cNvSpPr/>
          <p:nvPr/>
        </p:nvSpPr>
        <p:spPr>
          <a:xfrm>
            <a:off x="1226985" y="769098"/>
            <a:ext cx="10507759" cy="1317950"/>
          </a:xfrm>
          <a:prstGeom prst="rect">
            <a:avLst/>
          </a:prstGeom>
          <a:solidFill>
            <a:schemeClr val="bg1">
              <a:alpha val="73333"/>
            </a:schemeClr>
          </a:solidFill>
          <a:ln w="28575">
            <a:solidFill>
              <a:srgbClr val="8C9AB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TextBox 2">
            <a:extLst>
              <a:ext uri="{FF2B5EF4-FFF2-40B4-BE49-F238E27FC236}">
                <a16:creationId xmlns:a16="http://schemas.microsoft.com/office/drawing/2014/main" id="{2D70ACD0-B36C-4830-8DE1-85780257B0C2}"/>
              </a:ext>
            </a:extLst>
          </p:cNvPr>
          <p:cNvSpPr txBox="1"/>
          <p:nvPr/>
        </p:nvSpPr>
        <p:spPr>
          <a:xfrm>
            <a:off x="1307151" y="763609"/>
            <a:ext cx="10368978" cy="1323439"/>
          </a:xfrm>
          <a:prstGeom prst="rect">
            <a:avLst/>
          </a:prstGeom>
          <a:noFill/>
        </p:spPr>
        <p:txBody>
          <a:bodyPr wrap="square">
            <a:spAutoFit/>
          </a:bodyPr>
          <a:lstStyle/>
          <a:p>
            <a:pPr algn="just"/>
            <a:r>
              <a:rPr lang="en-US" sz="4000" b="1" dirty="0">
                <a:solidFill>
                  <a:srgbClr val="FA7D00"/>
                </a:solidFill>
                <a:latin typeface="Arial-Rounded" panose="020B0500000000000000" pitchFamily="34" charset="0"/>
                <a:ea typeface="Arial-Rounded" panose="020B0500000000000000" pitchFamily="34" charset="0"/>
                <a:cs typeface="Arial-Rounded" panose="020B0500000000000000" pitchFamily="34" charset="0"/>
              </a:rPr>
              <a:t>2</a:t>
            </a:r>
            <a:r>
              <a:rPr lang="vi-VN" sz="4000" b="1" dirty="0">
                <a:solidFill>
                  <a:srgbClr val="FA7D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Chọn</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kể</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1 – 2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đoạn</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của</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câu</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theo</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168B88"/>
                </a:solidFill>
                <a:latin typeface="Arial-Rounded" panose="020B0500000000000000" pitchFamily="34" charset="0"/>
                <a:ea typeface="Arial-Rounded" panose="020B0500000000000000" pitchFamily="34" charset="0"/>
                <a:cs typeface="Arial-Rounded" panose="020B0500000000000000" pitchFamily="34" charset="0"/>
              </a:rPr>
              <a:t>tranh</a:t>
            </a:r>
            <a:r>
              <a:rPr lang="en-US"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b="1" dirty="0">
              <a:solidFill>
                <a:srgbClr val="168B88"/>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 name="Picture 6">
            <a:extLst>
              <a:ext uri="{FF2B5EF4-FFF2-40B4-BE49-F238E27FC236}">
                <a16:creationId xmlns:a16="http://schemas.microsoft.com/office/drawing/2014/main" id="{25111307-3CC9-4528-989C-876764236A14}"/>
              </a:ext>
            </a:extLst>
          </p:cNvPr>
          <p:cNvPicPr>
            <a:picLocks noChangeAspect="1"/>
          </p:cNvPicPr>
          <p:nvPr/>
        </p:nvPicPr>
        <p:blipFill>
          <a:blip r:embed="rId3"/>
          <a:srcRect l="3415" t="3397" r="50517" b="62419"/>
          <a:stretch>
            <a:fillRect/>
          </a:stretch>
        </p:blipFill>
        <p:spPr>
          <a:xfrm>
            <a:off x="2171980" y="2322053"/>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8" name="Picture 7">
            <a:extLst>
              <a:ext uri="{FF2B5EF4-FFF2-40B4-BE49-F238E27FC236}">
                <a16:creationId xmlns:a16="http://schemas.microsoft.com/office/drawing/2014/main" id="{E708B2DF-C9B5-4DD6-9CA7-DF7A50C1B991}"/>
              </a:ext>
            </a:extLst>
          </p:cNvPr>
          <p:cNvPicPr>
            <a:picLocks noChangeAspect="1"/>
          </p:cNvPicPr>
          <p:nvPr/>
        </p:nvPicPr>
        <p:blipFill>
          <a:blip r:embed="rId3"/>
          <a:srcRect l="51330" t="3397" r="2602" b="62419"/>
          <a:stretch>
            <a:fillRect/>
          </a:stretch>
        </p:blipFill>
        <p:spPr>
          <a:xfrm>
            <a:off x="6257080" y="2336515"/>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9" name="Picture 8">
            <a:extLst>
              <a:ext uri="{FF2B5EF4-FFF2-40B4-BE49-F238E27FC236}">
                <a16:creationId xmlns:a16="http://schemas.microsoft.com/office/drawing/2014/main" id="{AC1A4875-FC5C-4BAA-811B-2F6F5BA897BE}"/>
              </a:ext>
            </a:extLst>
          </p:cNvPr>
          <p:cNvPicPr>
            <a:picLocks noChangeAspect="1"/>
          </p:cNvPicPr>
          <p:nvPr/>
        </p:nvPicPr>
        <p:blipFill>
          <a:blip r:embed="rId3"/>
          <a:srcRect l="3081" t="50920" r="50850" b="14896"/>
          <a:stretch>
            <a:fillRect/>
          </a:stretch>
        </p:blipFill>
        <p:spPr>
          <a:xfrm>
            <a:off x="2171980" y="4579248"/>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pic>
        <p:nvPicPr>
          <p:cNvPr id="10" name="Picture 9">
            <a:extLst>
              <a:ext uri="{FF2B5EF4-FFF2-40B4-BE49-F238E27FC236}">
                <a16:creationId xmlns:a16="http://schemas.microsoft.com/office/drawing/2014/main" id="{02B87927-DCF4-4950-A88E-DE500545EB75}"/>
              </a:ext>
            </a:extLst>
          </p:cNvPr>
          <p:cNvPicPr>
            <a:picLocks noChangeAspect="1"/>
          </p:cNvPicPr>
          <p:nvPr/>
        </p:nvPicPr>
        <p:blipFill>
          <a:blip r:embed="rId3"/>
          <a:srcRect l="51330" t="50920" r="2602" b="14896"/>
          <a:stretch>
            <a:fillRect/>
          </a:stretch>
        </p:blipFill>
        <p:spPr>
          <a:xfrm>
            <a:off x="6257080" y="4579248"/>
            <a:ext cx="3682282" cy="2105812"/>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spTree>
    <p:extLst>
      <p:ext uri="{BB962C8B-B14F-4D97-AF65-F5344CB8AC3E}">
        <p14:creationId xmlns:p14="http://schemas.microsoft.com/office/powerpoint/2010/main" val="2575839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1" dur="250" fill="hold"/>
                                        <p:tgtEl>
                                          <p:spTgt spid="3"/>
                                        </p:tgtEl>
                                        <p:attrNameLst>
                                          <p:attrName>ppt_y</p:attrName>
                                        </p:attrNameLst>
                                      </p:cBhvr>
                                      <p:tavLst>
                                        <p:tav tm="0">
                                          <p:val>
                                            <p:strVal val="#ppt_y"/>
                                          </p:val>
                                        </p:tav>
                                        <p:tav tm="100000">
                                          <p:val>
                                            <p:strVal val="#ppt_y"/>
                                          </p:val>
                                        </p:tav>
                                      </p:tavLst>
                                    </p:anim>
                                    <p:anim calcmode="lin" valueType="num">
                                      <p:cBhvr>
                                        <p:cTn id="12"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3"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250" tmFilter="0,0; .5, 1; 1, 1"/>
                                        <p:tgtEl>
                                          <p:spTgt spid="3"/>
                                        </p:tgtEl>
                                      </p:cBhvr>
                                    </p:animEffect>
                                  </p:childTnLst>
                                </p:cTn>
                              </p:par>
                            </p:childTnLst>
                          </p:cTn>
                        </p:par>
                        <p:par>
                          <p:cTn id="15" fill="hold">
                            <p:stCondLst>
                              <p:cond delay="1150"/>
                            </p:stCondLst>
                            <p:childTnLst>
                              <p:par>
                                <p:cTn id="16" presetID="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65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150"/>
                            </p:stCondLst>
                            <p:childTnLst>
                              <p:par>
                                <p:cTn id="26" presetID="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265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73549CF-4004-45B9-9980-EC30F09C7FBF}"/>
              </a:ext>
            </a:extLst>
          </p:cNvPr>
          <p:cNvGrpSpPr/>
          <p:nvPr/>
        </p:nvGrpSpPr>
        <p:grpSpPr>
          <a:xfrm>
            <a:off x="975974" y="733681"/>
            <a:ext cx="3318681" cy="1792224"/>
            <a:chOff x="4571930" y="595322"/>
            <a:chExt cx="3318681" cy="1792224"/>
          </a:xfrm>
        </p:grpSpPr>
        <p:pic>
          <p:nvPicPr>
            <p:cNvPr id="8" name="19">
              <a:extLst>
                <a:ext uri="{FF2B5EF4-FFF2-40B4-BE49-F238E27FC236}">
                  <a16:creationId xmlns:a16="http://schemas.microsoft.com/office/drawing/2014/main" id="{2BB41722-2A53-4E96-A86E-80170CFDF2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930" y="595322"/>
              <a:ext cx="3318681" cy="1792224"/>
            </a:xfrm>
            <a:prstGeom prst="rect">
              <a:avLst/>
            </a:prstGeom>
          </p:spPr>
        </p:pic>
        <p:sp>
          <p:nvSpPr>
            <p:cNvPr id="3" name="TextBox 2">
              <a:extLst>
                <a:ext uri="{FF2B5EF4-FFF2-40B4-BE49-F238E27FC236}">
                  <a16:creationId xmlns:a16="http://schemas.microsoft.com/office/drawing/2014/main" id="{2D70ACD0-B36C-4830-8DE1-85780257B0C2}"/>
                </a:ext>
              </a:extLst>
            </p:cNvPr>
            <p:cNvSpPr txBox="1"/>
            <p:nvPr/>
          </p:nvSpPr>
          <p:spPr>
            <a:xfrm>
              <a:off x="5159960" y="1277317"/>
              <a:ext cx="2494287" cy="707886"/>
            </a:xfrm>
            <a:prstGeom prst="rect">
              <a:avLst/>
            </a:prstGeom>
            <a:noFill/>
          </p:spPr>
          <p:txBody>
            <a:bodyPr wrap="square">
              <a:spAutoFit/>
            </a:bodyPr>
            <a:lstStyle/>
            <a:p>
              <a:pPr algn="just"/>
              <a:r>
                <a:rPr lang="en-US" sz="4000" b="1" dirty="0">
                  <a:latin typeface="Arial-Rounded" panose="020B0500000000000000" pitchFamily="34" charset="0"/>
                  <a:ea typeface="Arial-Rounded" panose="020B0500000000000000" pitchFamily="34" charset="0"/>
                  <a:cs typeface="Arial-Rounded" panose="020B0500000000000000" pitchFamily="34" charset="0"/>
                </a:rPr>
                <a:t>TRANH 1</a:t>
              </a:r>
              <a:endParaRPr lang="vi-VN"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7" name="Picture 6">
            <a:extLst>
              <a:ext uri="{FF2B5EF4-FFF2-40B4-BE49-F238E27FC236}">
                <a16:creationId xmlns:a16="http://schemas.microsoft.com/office/drawing/2014/main" id="{25111307-3CC9-4528-989C-876764236A14}"/>
              </a:ext>
            </a:extLst>
          </p:cNvPr>
          <p:cNvPicPr>
            <a:picLocks noChangeAspect="1"/>
          </p:cNvPicPr>
          <p:nvPr/>
        </p:nvPicPr>
        <p:blipFill>
          <a:blip r:embed="rId4"/>
          <a:srcRect l="3415" t="3397" r="50517" b="62419"/>
          <a:stretch>
            <a:fillRect/>
          </a:stretch>
        </p:blipFill>
        <p:spPr>
          <a:xfrm>
            <a:off x="4646321" y="733681"/>
            <a:ext cx="5139464" cy="3066901"/>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sp>
        <p:nvSpPr>
          <p:cNvPr id="6" name="TextBox 5">
            <a:extLst>
              <a:ext uri="{FF2B5EF4-FFF2-40B4-BE49-F238E27FC236}">
                <a16:creationId xmlns:a16="http://schemas.microsoft.com/office/drawing/2014/main" id="{AE354DD1-88F5-4E64-9B95-0D0FBA4B5448}"/>
              </a:ext>
            </a:extLst>
          </p:cNvPr>
          <p:cNvSpPr txBox="1"/>
          <p:nvPr/>
        </p:nvSpPr>
        <p:spPr>
          <a:xfrm>
            <a:off x="412250" y="3749457"/>
            <a:ext cx="11341386" cy="3108543"/>
          </a:xfrm>
          <a:prstGeom prst="rect">
            <a:avLst/>
          </a:prstGeom>
          <a:noFill/>
        </p:spPr>
        <p:txBody>
          <a:bodyPr wrap="square">
            <a:spAutoFit/>
          </a:bodyPr>
          <a:lstStyle/>
          <a:p>
            <a:pPr indent="461963" algn="just" latinLnBrk="0"/>
            <a:r>
              <a:rPr lang="vi-VN" sz="2800" b="0" i="0" dirty="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Ngày xửa ngày xưa, họa mi, vẹt và quạ đều không biết hát. Một hôm, họa mi nói với hai người bạn của mình rằng:</a:t>
            </a:r>
          </a:p>
          <a:p>
            <a:pPr indent="461963" algn="just" latinLnBrk="0"/>
            <a:r>
              <a:rPr lang="vi-VN" sz="2800" b="0" i="0" dirty="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 Tôi thấy hoàng oanh hát hay lắm nhé! Thật đáng ngưỡng mộ!</a:t>
            </a:r>
          </a:p>
          <a:p>
            <a:pPr algn="just" latinLnBrk="0"/>
            <a:r>
              <a:rPr lang="vi-VN" sz="2800" b="0" i="0" dirty="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Vẹt nghe họa mi nói vậy liền bảo:</a:t>
            </a:r>
          </a:p>
          <a:p>
            <a:pPr indent="461963" algn="just" latinLnBrk="0"/>
            <a:r>
              <a:rPr lang="vi-VN" sz="2800" b="0" i="0" dirty="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 Hay chúng mình đến gặp hoàng oanh rồi nhờ cậu ấy dạy hát cho…</a:t>
            </a:r>
          </a:p>
          <a:p>
            <a:pPr algn="just" latinLnBrk="0"/>
            <a:r>
              <a:rPr lang="vi-VN" sz="2800" b="0" i="0" dirty="0">
                <a:solidFill>
                  <a:srgbClr val="333333"/>
                </a:solidFill>
                <a:effectLst/>
                <a:latin typeface="Arial-Rounded" panose="020B0500000000000000" pitchFamily="34" charset="0"/>
                <a:ea typeface="Arial-Rounded" panose="020B0500000000000000" pitchFamily="34" charset="0"/>
                <a:cs typeface="Arial-Rounded" panose="020B0500000000000000" pitchFamily="34" charset="0"/>
              </a:rPr>
              <a:t>Họa mi và quạ đồng ý. Thế rồi cả ba người bạn rủ nhau tới nhà hoàng oanh nhờ dạy hát.</a:t>
            </a:r>
          </a:p>
        </p:txBody>
      </p:sp>
    </p:spTree>
    <p:extLst>
      <p:ext uri="{BB962C8B-B14F-4D97-AF65-F5344CB8AC3E}">
        <p14:creationId xmlns:p14="http://schemas.microsoft.com/office/powerpoint/2010/main" val="2197735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73549CF-4004-45B9-9980-EC30F09C7FBF}"/>
              </a:ext>
            </a:extLst>
          </p:cNvPr>
          <p:cNvGrpSpPr/>
          <p:nvPr/>
        </p:nvGrpSpPr>
        <p:grpSpPr>
          <a:xfrm>
            <a:off x="975974" y="733681"/>
            <a:ext cx="3318681" cy="1792224"/>
            <a:chOff x="4571930" y="595322"/>
            <a:chExt cx="3318681" cy="1792224"/>
          </a:xfrm>
        </p:grpSpPr>
        <p:pic>
          <p:nvPicPr>
            <p:cNvPr id="8" name="19">
              <a:extLst>
                <a:ext uri="{FF2B5EF4-FFF2-40B4-BE49-F238E27FC236}">
                  <a16:creationId xmlns:a16="http://schemas.microsoft.com/office/drawing/2014/main" id="{2BB41722-2A53-4E96-A86E-80170CFDF2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1930" y="595322"/>
              <a:ext cx="3318681" cy="1792224"/>
            </a:xfrm>
            <a:prstGeom prst="rect">
              <a:avLst/>
            </a:prstGeom>
          </p:spPr>
        </p:pic>
        <p:sp>
          <p:nvSpPr>
            <p:cNvPr id="3" name="TextBox 2">
              <a:extLst>
                <a:ext uri="{FF2B5EF4-FFF2-40B4-BE49-F238E27FC236}">
                  <a16:creationId xmlns:a16="http://schemas.microsoft.com/office/drawing/2014/main" id="{2D70ACD0-B36C-4830-8DE1-85780257B0C2}"/>
                </a:ext>
              </a:extLst>
            </p:cNvPr>
            <p:cNvSpPr txBox="1"/>
            <p:nvPr/>
          </p:nvSpPr>
          <p:spPr>
            <a:xfrm>
              <a:off x="5159960" y="1277317"/>
              <a:ext cx="2494287" cy="707886"/>
            </a:xfrm>
            <a:prstGeom prst="rect">
              <a:avLst/>
            </a:prstGeom>
            <a:noFill/>
          </p:spPr>
          <p:txBody>
            <a:bodyPr wrap="square">
              <a:spAutoFit/>
            </a:bodyPr>
            <a:lstStyle/>
            <a:p>
              <a:pPr algn="just"/>
              <a:r>
                <a:rPr lang="en-US" sz="4000" b="1" dirty="0">
                  <a:latin typeface="Arial-Rounded" panose="020B0500000000000000" pitchFamily="34" charset="0"/>
                  <a:ea typeface="Arial-Rounded" panose="020B0500000000000000" pitchFamily="34" charset="0"/>
                  <a:cs typeface="Arial-Rounded" panose="020B0500000000000000" pitchFamily="34" charset="0"/>
                </a:rPr>
                <a:t>TRANH 2</a:t>
              </a:r>
              <a:endParaRPr lang="vi-VN" sz="4000" b="1"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6" name="TextBox 5">
            <a:extLst>
              <a:ext uri="{FF2B5EF4-FFF2-40B4-BE49-F238E27FC236}">
                <a16:creationId xmlns:a16="http://schemas.microsoft.com/office/drawing/2014/main" id="{AE354DD1-88F5-4E64-9B95-0D0FBA4B5448}"/>
              </a:ext>
            </a:extLst>
          </p:cNvPr>
          <p:cNvSpPr txBox="1"/>
          <p:nvPr/>
        </p:nvSpPr>
        <p:spPr>
          <a:xfrm>
            <a:off x="412250" y="4192548"/>
            <a:ext cx="11291299" cy="1815882"/>
          </a:xfrm>
          <a:prstGeom prst="rect">
            <a:avLst/>
          </a:prstGeom>
          <a:noFill/>
        </p:spPr>
        <p:txBody>
          <a:bodyPr wrap="square">
            <a:spAutoFit/>
          </a:bodyPr>
          <a:lstStyle/>
          <a:p>
            <a:pPr indent="461963" algn="just"/>
            <a:r>
              <a:rPr lang="vi-VN" sz="2800" dirty="0">
                <a:latin typeface="Arial-Rounded" panose="020B0500000000000000" pitchFamily="34" charset="0"/>
                <a:ea typeface="Arial-Rounded" panose="020B0500000000000000" pitchFamily="34" charset="0"/>
                <a:cs typeface="Arial-Rounded" panose="020B0500000000000000" pitchFamily="34" charset="0"/>
              </a:rPr>
              <a:t>Cả ba bạn tới nhà hoàng oanh và nói rõ mong muốn của mình. Hoàng oanh vui vẻ đồng ý trước lời đề nghị nhờ dạy hát của các bạn. Nó nói với ba bạn rằng:</a:t>
            </a:r>
          </a:p>
          <a:p>
            <a:pPr indent="461963" algn="just"/>
            <a:r>
              <a:rPr lang="vi-VN" sz="2800" dirty="0">
                <a:latin typeface="Arial-Rounded" panose="020B0500000000000000" pitchFamily="34" charset="0"/>
                <a:ea typeface="Arial-Rounded" panose="020B0500000000000000" pitchFamily="34" charset="0"/>
                <a:cs typeface="Arial-Rounded" panose="020B0500000000000000" pitchFamily="34" charset="0"/>
              </a:rPr>
              <a:t>- Học hát vất vả lắm, các bạn phải chăm chỉ nhé!</a:t>
            </a:r>
          </a:p>
        </p:txBody>
      </p:sp>
      <p:pic>
        <p:nvPicPr>
          <p:cNvPr id="9" name="Picture 8">
            <a:extLst>
              <a:ext uri="{FF2B5EF4-FFF2-40B4-BE49-F238E27FC236}">
                <a16:creationId xmlns:a16="http://schemas.microsoft.com/office/drawing/2014/main" id="{89BB3DCC-667A-47BC-8768-BB29E3932F78}"/>
              </a:ext>
            </a:extLst>
          </p:cNvPr>
          <p:cNvPicPr>
            <a:picLocks noChangeAspect="1"/>
          </p:cNvPicPr>
          <p:nvPr/>
        </p:nvPicPr>
        <p:blipFill>
          <a:blip r:embed="rId4"/>
          <a:srcRect l="51330" t="3397" r="2602" b="62419"/>
          <a:stretch>
            <a:fillRect/>
          </a:stretch>
        </p:blipFill>
        <p:spPr>
          <a:xfrm>
            <a:off x="4390593" y="849570"/>
            <a:ext cx="5413237" cy="3095706"/>
          </a:xfrm>
          <a:custGeom>
            <a:avLst/>
            <a:gdLst>
              <a:gd name="connsiteX0" fmla="*/ 230895 w 4099389"/>
              <a:gd name="connsiteY0" fmla="*/ 0 h 2344346"/>
              <a:gd name="connsiteX1" fmla="*/ 3868494 w 4099389"/>
              <a:gd name="connsiteY1" fmla="*/ 0 h 2344346"/>
              <a:gd name="connsiteX2" fmla="*/ 4099389 w 4099389"/>
              <a:gd name="connsiteY2" fmla="*/ 230895 h 2344346"/>
              <a:gd name="connsiteX3" fmla="*/ 4099389 w 4099389"/>
              <a:gd name="connsiteY3" fmla="*/ 2113451 h 2344346"/>
              <a:gd name="connsiteX4" fmla="*/ 3868494 w 4099389"/>
              <a:gd name="connsiteY4" fmla="*/ 2344346 h 2344346"/>
              <a:gd name="connsiteX5" fmla="*/ 230895 w 4099389"/>
              <a:gd name="connsiteY5" fmla="*/ 2344346 h 2344346"/>
              <a:gd name="connsiteX6" fmla="*/ 0 w 4099389"/>
              <a:gd name="connsiteY6" fmla="*/ 2113451 h 2344346"/>
              <a:gd name="connsiteX7" fmla="*/ 0 w 4099389"/>
              <a:gd name="connsiteY7" fmla="*/ 230895 h 2344346"/>
              <a:gd name="connsiteX8" fmla="*/ 230895 w 4099389"/>
              <a:gd name="connsiteY8" fmla="*/ 0 h 234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9389" h="2344346">
                <a:moveTo>
                  <a:pt x="230895" y="0"/>
                </a:moveTo>
                <a:lnTo>
                  <a:pt x="3868494" y="0"/>
                </a:lnTo>
                <a:cubicBezTo>
                  <a:pt x="3996014" y="0"/>
                  <a:pt x="4099389" y="103375"/>
                  <a:pt x="4099389" y="230895"/>
                </a:cubicBezTo>
                <a:lnTo>
                  <a:pt x="4099389" y="2113451"/>
                </a:lnTo>
                <a:cubicBezTo>
                  <a:pt x="4099389" y="2240971"/>
                  <a:pt x="3996014" y="2344346"/>
                  <a:pt x="3868494" y="2344346"/>
                </a:cubicBezTo>
                <a:lnTo>
                  <a:pt x="230895" y="2344346"/>
                </a:lnTo>
                <a:cubicBezTo>
                  <a:pt x="103375" y="2344346"/>
                  <a:pt x="0" y="2240971"/>
                  <a:pt x="0" y="2113451"/>
                </a:cubicBezTo>
                <a:lnTo>
                  <a:pt x="0" y="230895"/>
                </a:lnTo>
                <a:cubicBezTo>
                  <a:pt x="0" y="103375"/>
                  <a:pt x="103375" y="0"/>
                  <a:pt x="230895" y="0"/>
                </a:cubicBezTo>
                <a:close/>
              </a:path>
            </a:pathLst>
          </a:custGeom>
          <a:effectLst>
            <a:glow rad="63500">
              <a:srgbClr val="79B89F">
                <a:alpha val="40000"/>
              </a:srgbClr>
            </a:glow>
          </a:effectLst>
        </p:spPr>
      </p:pic>
    </p:spTree>
    <p:extLst>
      <p:ext uri="{BB962C8B-B14F-4D97-AF65-F5344CB8AC3E}">
        <p14:creationId xmlns:p14="http://schemas.microsoft.com/office/powerpoint/2010/main" val="2500422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620</TotalTime>
  <Words>411</Words>
  <Application>Microsoft Office PowerPoint</Application>
  <PresentationFormat>Widescreen</PresentationFormat>
  <Paragraphs>40</Paragraphs>
  <Slides>15</Slides>
  <Notes>8</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Arial-Rounded</vt:lpstr>
      <vt:lpstr>Calibri</vt:lpstr>
      <vt:lpstr>Calibri Light</vt:lpstr>
      <vt:lpstr>HP-167</vt:lpstr>
      <vt:lpstr>Tahoma</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Ms Quyen</cp:lastModifiedBy>
  <cp:revision>323</cp:revision>
  <dcterms:created xsi:type="dcterms:W3CDTF">2021-09-08T00:59:25Z</dcterms:created>
  <dcterms:modified xsi:type="dcterms:W3CDTF">2021-10-24T09:08:31Z</dcterms:modified>
  <cp:category>9Slide.vn</cp:category>
</cp:coreProperties>
</file>