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420" r:id="rId2"/>
    <p:sldId id="258" r:id="rId3"/>
    <p:sldId id="265" r:id="rId4"/>
    <p:sldId id="260" r:id="rId5"/>
    <p:sldId id="261" r:id="rId6"/>
    <p:sldId id="262" r:id="rId7"/>
    <p:sldId id="301" r:id="rId8"/>
    <p:sldId id="412" r:id="rId9"/>
    <p:sldId id="411" r:id="rId10"/>
    <p:sldId id="408" r:id="rId11"/>
    <p:sldId id="269" r:id="rId12"/>
    <p:sldId id="413" r:id="rId13"/>
    <p:sldId id="259" r:id="rId14"/>
    <p:sldId id="263" r:id="rId15"/>
    <p:sldId id="384" r:id="rId16"/>
    <p:sldId id="386" r:id="rId17"/>
    <p:sldId id="414" r:id="rId18"/>
    <p:sldId id="415" r:id="rId19"/>
    <p:sldId id="416" r:id="rId20"/>
    <p:sldId id="417" r:id="rId21"/>
    <p:sldId id="344" r:id="rId22"/>
    <p:sldId id="418" r:id="rId23"/>
    <p:sldId id="264" r:id="rId24"/>
    <p:sldId id="406" r:id="rId25"/>
    <p:sldId id="419" r:id="rId26"/>
    <p:sldId id="2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CC"/>
    <a:srgbClr val="287656"/>
    <a:srgbClr val="5FBE9A"/>
    <a:srgbClr val="FF7D11"/>
    <a:srgbClr val="55C597"/>
    <a:srgbClr val="3F8E6E"/>
    <a:srgbClr val="BFBFBF"/>
    <a:srgbClr val="7F7F7F"/>
    <a:srgbClr val="168B88"/>
    <a:srgbClr val="047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2961" autoAdjust="0"/>
  </p:normalViewPr>
  <p:slideViewPr>
    <p:cSldViewPr snapToGrid="0" showGuides="1">
      <p:cViewPr varScale="1">
        <p:scale>
          <a:sx n="66" d="100"/>
          <a:sy n="66" d="100"/>
        </p:scale>
        <p:origin x="72" y="216"/>
      </p:cViewPr>
      <p:guideLst>
        <p:guide orient="horz" pos="2208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295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BBE89D7-1A2A-467E-BE86-E932D018BD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3CD76D-289C-4FF7-83C1-CC244A1A13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56421-EB73-45F3-8C2D-C852B4979E8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B6097A-CAF7-4085-BF1A-4499B9ADB5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3BAF6-6FF5-4F8D-B9E8-6B59AC54E8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92B37-2D52-4389-95D5-70C0AB64E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01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87B8A-4B9E-4A81-84F4-FDD2E9F7ABC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98239-98B9-4646-81EC-3743BDCDF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54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1800" spc="-7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7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18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7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18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7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7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7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7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bìa</a:t>
            </a:r>
            <a:r>
              <a:rPr lang="en-US" sz="18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spc="-7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18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Theo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ai?</a:t>
            </a:r>
          </a:p>
          <a:p>
            <a:pPr algn="just" latinLnBrk="0"/>
            <a:r>
              <a:rPr lang="vi-VN" sz="2800" b="0" i="0" dirty="0">
                <a:solidFill>
                  <a:srgbClr val="333333"/>
                </a:solidFill>
                <a:effectLst/>
                <a:latin typeface="OpenSans"/>
              </a:rPr>
              <a:t>Các thông tin có trên bìa sách đó là:</a:t>
            </a:r>
          </a:p>
          <a:p>
            <a:pPr algn="just" latinLnBrk="0"/>
            <a:r>
              <a:rPr lang="vi-VN" sz="2800" b="0" i="0" dirty="0">
                <a:solidFill>
                  <a:srgbClr val="333333"/>
                </a:solidFill>
                <a:effectLst/>
                <a:latin typeface="OpenSans"/>
              </a:rPr>
              <a:t>- Tên tác phẩm: Chúng tớ được sinh ra và lớn lên như thế nào?</a:t>
            </a:r>
          </a:p>
          <a:p>
            <a:pPr algn="just" latinLnBrk="0"/>
            <a:r>
              <a:rPr lang="vi-VN" sz="2800" b="0" i="0" dirty="0">
                <a:solidFill>
                  <a:srgbClr val="333333"/>
                </a:solidFill>
                <a:effectLst/>
                <a:latin typeface="OpenSans"/>
              </a:rPr>
              <a:t>- Tác giả: Trần Diệu Linh</a:t>
            </a:r>
          </a:p>
          <a:p>
            <a:pPr algn="just" latinLnBrk="0"/>
            <a:r>
              <a:rPr lang="vi-VN" sz="2800" b="0" i="0" dirty="0">
                <a:solidFill>
                  <a:srgbClr val="333333"/>
                </a:solidFill>
                <a:effectLst/>
                <a:latin typeface="OpenSans"/>
              </a:rPr>
              <a:t>- Nhà xuất bản: Nhà xuất bản Giáo dục Việt Nam</a:t>
            </a:r>
          </a:p>
          <a:p>
            <a:pPr algn="just" latinLnBrk="0"/>
            <a:r>
              <a:rPr lang="vi-VN" sz="2800" b="0" i="0" dirty="0">
                <a:solidFill>
                  <a:srgbClr val="333333"/>
                </a:solidFill>
                <a:effectLst/>
                <a:latin typeface="OpenSans"/>
              </a:rPr>
              <a:t>- Tranh vẽ: Vẽ các loài vật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56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92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59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66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95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327B17-91FB-4A80-AD06-AC7410807A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07"/>
          <a:stretch/>
        </p:blipFill>
        <p:spPr>
          <a:xfrm>
            <a:off x="78198" y="94891"/>
            <a:ext cx="12113802" cy="66845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9B0BA7-B63A-41B8-A0D6-A2464B9A2F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51093" y="338509"/>
            <a:ext cx="5279594" cy="1487553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D64CFD5B-4065-47FA-BF2A-75215BE67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5" t="1455" r="13225" b="76669"/>
          <a:stretch/>
        </p:blipFill>
        <p:spPr>
          <a:xfrm>
            <a:off x="7479102" y="167557"/>
            <a:ext cx="4942306" cy="317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0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525CE0-B35C-420E-8522-32B5B8074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0045" y="1606138"/>
            <a:ext cx="7643732" cy="3645724"/>
          </a:xfrm>
          <a:prstGeom prst="rect">
            <a:avLst/>
          </a:prstGeom>
        </p:spPr>
      </p:pic>
      <p:pic>
        <p:nvPicPr>
          <p:cNvPr id="6" name="Picture 5" descr="A picture containing chain&#10;&#10;Description automatically generated">
            <a:extLst>
              <a:ext uri="{FF2B5EF4-FFF2-40B4-BE49-F238E27FC236}">
                <a16:creationId xmlns:a16="http://schemas.microsoft.com/office/drawing/2014/main" id="{4D1D01A4-8183-40D2-BB40-666EF3030A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1"/>
          <a:stretch/>
        </p:blipFill>
        <p:spPr>
          <a:xfrm>
            <a:off x="9283487" y="106201"/>
            <a:ext cx="2908513" cy="3210103"/>
          </a:xfrm>
          <a:prstGeom prst="rect">
            <a:avLst/>
          </a:prstGeom>
        </p:spPr>
      </p:pic>
      <p:pic>
        <p:nvPicPr>
          <p:cNvPr id="7" name="Picture 6" descr="A picture containing chain&#10;&#10;Description automatically generated">
            <a:extLst>
              <a:ext uri="{FF2B5EF4-FFF2-40B4-BE49-F238E27FC236}">
                <a16:creationId xmlns:a16="http://schemas.microsoft.com/office/drawing/2014/main" id="{63CC9160-A96E-48F9-BA5A-B61CE7A67D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8"/>
          <a:stretch/>
        </p:blipFill>
        <p:spPr>
          <a:xfrm>
            <a:off x="29169" y="106201"/>
            <a:ext cx="2791165" cy="3210103"/>
          </a:xfrm>
          <a:prstGeom prst="rect">
            <a:avLst/>
          </a:prstGeom>
        </p:spPr>
      </p:pic>
      <p:sp>
        <p:nvSpPr>
          <p:cNvPr id="9" name="PHẠM DUYÊN">
            <a:extLst>
              <a:ext uri="{FF2B5EF4-FFF2-40B4-BE49-F238E27FC236}">
                <a16:creationId xmlns:a16="http://schemas.microsoft.com/office/drawing/2014/main" id="{C7BBA0DE-DE67-4B58-96CB-67150FA39FB6}"/>
              </a:ext>
            </a:extLst>
          </p:cNvPr>
          <p:cNvSpPr/>
          <p:nvPr userDrawn="1"/>
        </p:nvSpPr>
        <p:spPr>
          <a:xfrm flipH="1">
            <a:off x="95841" y="6343750"/>
            <a:ext cx="12010433" cy="436724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5FB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1EB78FE-7A27-446A-97A9-7289C5999A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73777" y="4159324"/>
            <a:ext cx="2393163" cy="239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HẠM DUYÊN">
            <a:extLst>
              <a:ext uri="{FF2B5EF4-FFF2-40B4-BE49-F238E27FC236}">
                <a16:creationId xmlns:a16="http://schemas.microsoft.com/office/drawing/2014/main" id="{20FBF9E8-C5C3-43BE-B2BB-81068FC7BEDD}"/>
              </a:ext>
            </a:extLst>
          </p:cNvPr>
          <p:cNvSpPr/>
          <p:nvPr userDrawn="1"/>
        </p:nvSpPr>
        <p:spPr>
          <a:xfrm flipH="1">
            <a:off x="95841" y="6343750"/>
            <a:ext cx="12010433" cy="436724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5FB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ahoma" panose="020B0604030504040204" pitchFamily="34" charset="0"/>
              <a:ea typeface="思源黑体 CN Regular" panose="020B0500000000000000" pitchFamily="34" charset="-122"/>
              <a:cs typeface="Tahoma" panose="020B0604030504040204" pitchFamily="34" charset="0"/>
              <a:sym typeface="思源黑体 CN Regular" panose="020B0500000000000000" pitchFamily="34" charset="-122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110022F-8DCA-4DBC-891E-30EC3F240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73777" y="4159324"/>
            <a:ext cx="2393163" cy="239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6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62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EC6DF3-260B-46C3-9C27-48F32AEABE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603" y="-27667"/>
            <a:ext cx="12113802" cy="68098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D4E1EE-BE33-4879-929D-F1B9D778FF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51093" y="338509"/>
            <a:ext cx="5279594" cy="1487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E92143-9981-4711-9556-C3FA19207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"/>
          <a:stretch/>
        </p:blipFill>
        <p:spPr>
          <a:xfrm flipH="1">
            <a:off x="153909" y="4869656"/>
            <a:ext cx="11860040" cy="1818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DAEBDE-BCFA-42C6-ABC6-A18BE4F8D1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0814" y="2793855"/>
            <a:ext cx="10620152" cy="2017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A13E14-1B0C-4035-93ED-65E83CC2B2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961" y="630496"/>
            <a:ext cx="3212988" cy="213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0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624FBA-552E-49F3-9720-B13F94971A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2262" y="1864818"/>
            <a:ext cx="6359296" cy="3128363"/>
          </a:xfrm>
          <a:prstGeom prst="rect">
            <a:avLst/>
          </a:prstGeom>
        </p:spPr>
      </p:pic>
      <p:pic>
        <p:nvPicPr>
          <p:cNvPr id="11" name="Picture 10" descr="A picture containing chain&#10;&#10;Description automatically generated">
            <a:extLst>
              <a:ext uri="{FF2B5EF4-FFF2-40B4-BE49-F238E27FC236}">
                <a16:creationId xmlns:a16="http://schemas.microsoft.com/office/drawing/2014/main" id="{3E7D383C-8461-44DC-BEA8-028DA2E01E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1"/>
          <a:stretch/>
        </p:blipFill>
        <p:spPr>
          <a:xfrm>
            <a:off x="9283487" y="106201"/>
            <a:ext cx="2908513" cy="3210103"/>
          </a:xfrm>
          <a:prstGeom prst="rect">
            <a:avLst/>
          </a:prstGeom>
        </p:spPr>
      </p:pic>
      <p:pic>
        <p:nvPicPr>
          <p:cNvPr id="14" name="Picture 13" descr="A picture containing chain&#10;&#10;Description automatically generated">
            <a:extLst>
              <a:ext uri="{FF2B5EF4-FFF2-40B4-BE49-F238E27FC236}">
                <a16:creationId xmlns:a16="http://schemas.microsoft.com/office/drawing/2014/main" id="{E1EB7C39-3ACF-4357-87EC-D8A98A683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8"/>
          <a:stretch/>
        </p:blipFill>
        <p:spPr>
          <a:xfrm>
            <a:off x="29169" y="106201"/>
            <a:ext cx="2791165" cy="3210103"/>
          </a:xfrm>
          <a:prstGeom prst="rect">
            <a:avLst/>
          </a:prstGeom>
        </p:spPr>
      </p:pic>
      <p:sp>
        <p:nvSpPr>
          <p:cNvPr id="19" name="PHẠM DUYÊN">
            <a:extLst>
              <a:ext uri="{FF2B5EF4-FFF2-40B4-BE49-F238E27FC236}">
                <a16:creationId xmlns:a16="http://schemas.microsoft.com/office/drawing/2014/main" id="{1737943A-85D3-48AD-AE8B-0D270864020C}"/>
              </a:ext>
            </a:extLst>
          </p:cNvPr>
          <p:cNvSpPr/>
          <p:nvPr userDrawn="1"/>
        </p:nvSpPr>
        <p:spPr>
          <a:xfrm flipH="1">
            <a:off x="95841" y="6343750"/>
            <a:ext cx="12010433" cy="436724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5FB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60F23033-3346-4226-9A2C-773D6080F7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73777" y="4159324"/>
            <a:ext cx="2393163" cy="239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6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in&#10;&#10;Description automatically generated">
            <a:extLst>
              <a:ext uri="{FF2B5EF4-FFF2-40B4-BE49-F238E27FC236}">
                <a16:creationId xmlns:a16="http://schemas.microsoft.com/office/drawing/2014/main" id="{CB2A60E1-9496-4A84-A05A-628BD25DA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1"/>
          <a:stretch/>
        </p:blipFill>
        <p:spPr>
          <a:xfrm>
            <a:off x="9283487" y="106201"/>
            <a:ext cx="2908513" cy="3210103"/>
          </a:xfrm>
          <a:prstGeom prst="rect">
            <a:avLst/>
          </a:prstGeom>
        </p:spPr>
      </p:pic>
      <p:pic>
        <p:nvPicPr>
          <p:cNvPr id="6" name="Picture 5" descr="A picture containing chain&#10;&#10;Description automatically generated">
            <a:extLst>
              <a:ext uri="{FF2B5EF4-FFF2-40B4-BE49-F238E27FC236}">
                <a16:creationId xmlns:a16="http://schemas.microsoft.com/office/drawing/2014/main" id="{5275099C-8EFB-49AE-9167-CCFFB58045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8"/>
          <a:stretch/>
        </p:blipFill>
        <p:spPr>
          <a:xfrm>
            <a:off x="29169" y="106201"/>
            <a:ext cx="2791165" cy="3210103"/>
          </a:xfrm>
          <a:prstGeom prst="rect">
            <a:avLst/>
          </a:prstGeom>
        </p:spPr>
      </p:pic>
      <p:sp>
        <p:nvSpPr>
          <p:cNvPr id="7" name="PHẠM DUYÊN">
            <a:extLst>
              <a:ext uri="{FF2B5EF4-FFF2-40B4-BE49-F238E27FC236}">
                <a16:creationId xmlns:a16="http://schemas.microsoft.com/office/drawing/2014/main" id="{20FBF9E8-C5C3-43BE-B2BB-81068FC7BEDD}"/>
              </a:ext>
            </a:extLst>
          </p:cNvPr>
          <p:cNvSpPr/>
          <p:nvPr userDrawn="1"/>
        </p:nvSpPr>
        <p:spPr>
          <a:xfrm flipH="1">
            <a:off x="95841" y="6343750"/>
            <a:ext cx="12010433" cy="436724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5FB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ahoma" panose="020B0604030504040204" pitchFamily="34" charset="0"/>
              <a:ea typeface="思源黑体 CN Regular" panose="020B0500000000000000" pitchFamily="34" charset="-122"/>
              <a:cs typeface="Tahoma" panose="020B0604030504040204" pitchFamily="34" charset="0"/>
              <a:sym typeface="思源黑体 CN Regular" panose="020B0500000000000000" pitchFamily="34" charset="-122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110022F-8DCA-4DBC-891E-30EC3F240E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73777" y="4159324"/>
            <a:ext cx="2393163" cy="239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6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18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">
            <a:extLst>
              <a:ext uri="{FF2B5EF4-FFF2-40B4-BE49-F238E27FC236}">
                <a16:creationId xmlns:a16="http://schemas.microsoft.com/office/drawing/2014/main" id="{2E62ED0A-5DAE-42A6-BC33-C2DCF9A836A2}"/>
              </a:ext>
            </a:extLst>
          </p:cNvPr>
          <p:cNvSpPr/>
          <p:nvPr userDrawn="1"/>
        </p:nvSpPr>
        <p:spPr>
          <a:xfrm>
            <a:off x="166835" y="164906"/>
            <a:ext cx="683754" cy="683754"/>
          </a:xfrm>
          <a:prstGeom prst="ellipse">
            <a:avLst/>
          </a:prstGeom>
          <a:noFill/>
          <a:ln w="12700">
            <a:solidFill>
              <a:srgbClr val="3EDDD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64A3C4-A885-4822-BD3B-EA6924EBE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140" y="189211"/>
            <a:ext cx="635143" cy="635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BBA39C-7564-4C4D-83A3-80BD1561BE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0588" y="226301"/>
            <a:ext cx="1265123" cy="6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1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9">
            <a:extLst>
              <a:ext uri="{FF2B5EF4-FFF2-40B4-BE49-F238E27FC236}">
                <a16:creationId xmlns:a16="http://schemas.microsoft.com/office/drawing/2014/main" id="{B8A93CC6-31C5-489D-97D8-85E830C390B1}"/>
              </a:ext>
            </a:extLst>
          </p:cNvPr>
          <p:cNvGrpSpPr/>
          <p:nvPr userDrawn="1"/>
        </p:nvGrpSpPr>
        <p:grpSpPr>
          <a:xfrm>
            <a:off x="2247900" y="257698"/>
            <a:ext cx="7620000" cy="403821"/>
            <a:chOff x="2286000" y="530480"/>
            <a:chExt cx="7620000" cy="403821"/>
          </a:xfrm>
        </p:grpSpPr>
        <p:sp>
          <p:nvSpPr>
            <p:cNvPr id="23" name="5">
              <a:extLst>
                <a:ext uri="{FF2B5EF4-FFF2-40B4-BE49-F238E27FC236}">
                  <a16:creationId xmlns:a16="http://schemas.microsoft.com/office/drawing/2014/main" id="{68C64716-182E-4B79-8968-660DFA366A14}"/>
                </a:ext>
              </a:extLst>
            </p:cNvPr>
            <p:cNvSpPr/>
            <p:nvPr/>
          </p:nvSpPr>
          <p:spPr>
            <a:xfrm>
              <a:off x="2286000" y="530480"/>
              <a:ext cx="7620000" cy="385730"/>
            </a:xfrm>
            <a:prstGeom prst="rect">
              <a:avLst/>
            </a:prstGeom>
            <a:solidFill>
              <a:srgbClr val="55C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6">
              <a:extLst>
                <a:ext uri="{FF2B5EF4-FFF2-40B4-BE49-F238E27FC236}">
                  <a16:creationId xmlns:a16="http://schemas.microsoft.com/office/drawing/2014/main" id="{956F3217-E817-4979-9390-4DD15D01ED3B}"/>
                </a:ext>
              </a:extLst>
            </p:cNvPr>
            <p:cNvSpPr txBox="1"/>
            <p:nvPr/>
          </p:nvSpPr>
          <p:spPr>
            <a:xfrm>
              <a:off x="4172244" y="534191"/>
              <a:ext cx="38475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dirty="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 LỜI CÂU HỎI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D811C8-0A1A-46B9-ADC4-6ACAA066DEF5}"/>
              </a:ext>
            </a:extLst>
          </p:cNvPr>
          <p:cNvGrpSpPr/>
          <p:nvPr userDrawn="1"/>
        </p:nvGrpSpPr>
        <p:grpSpPr>
          <a:xfrm>
            <a:off x="253799" y="259752"/>
            <a:ext cx="858905" cy="1080332"/>
            <a:chOff x="1024698" y="957454"/>
            <a:chExt cx="1196989" cy="1505575"/>
          </a:xfrm>
        </p:grpSpPr>
        <p:sp>
          <p:nvSpPr>
            <p:cNvPr id="26" name="51">
              <a:extLst>
                <a:ext uri="{FF2B5EF4-FFF2-40B4-BE49-F238E27FC236}">
                  <a16:creationId xmlns:a16="http://schemas.microsoft.com/office/drawing/2014/main" id="{966F2A24-6C51-4E00-84FE-A753F4FB0B20}"/>
                </a:ext>
              </a:extLst>
            </p:cNvPr>
            <p:cNvSpPr/>
            <p:nvPr/>
          </p:nvSpPr>
          <p:spPr>
            <a:xfrm>
              <a:off x="1024698" y="957454"/>
              <a:ext cx="797034" cy="1241933"/>
            </a:xfrm>
            <a:prstGeom prst="rect">
              <a:avLst/>
            </a:prstGeom>
            <a:solidFill>
              <a:srgbClr val="55C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7588CB4-5CA7-4B19-BA19-FE880A0F1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0811" y="1492153"/>
              <a:ext cx="970876" cy="9708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474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9">
            <a:extLst>
              <a:ext uri="{FF2B5EF4-FFF2-40B4-BE49-F238E27FC236}">
                <a16:creationId xmlns:a16="http://schemas.microsoft.com/office/drawing/2014/main" id="{B8A93CC6-31C5-489D-97D8-85E830C390B1}"/>
              </a:ext>
            </a:extLst>
          </p:cNvPr>
          <p:cNvGrpSpPr/>
          <p:nvPr userDrawn="1"/>
        </p:nvGrpSpPr>
        <p:grpSpPr>
          <a:xfrm>
            <a:off x="2247900" y="246681"/>
            <a:ext cx="7620000" cy="400110"/>
            <a:chOff x="2286000" y="519463"/>
            <a:chExt cx="7620000" cy="400110"/>
          </a:xfrm>
        </p:grpSpPr>
        <p:sp>
          <p:nvSpPr>
            <p:cNvPr id="23" name="5">
              <a:extLst>
                <a:ext uri="{FF2B5EF4-FFF2-40B4-BE49-F238E27FC236}">
                  <a16:creationId xmlns:a16="http://schemas.microsoft.com/office/drawing/2014/main" id="{68C64716-182E-4B79-8968-660DFA366A14}"/>
                </a:ext>
              </a:extLst>
            </p:cNvPr>
            <p:cNvSpPr/>
            <p:nvPr/>
          </p:nvSpPr>
          <p:spPr>
            <a:xfrm>
              <a:off x="2286000" y="541497"/>
              <a:ext cx="7620000" cy="370770"/>
            </a:xfrm>
            <a:prstGeom prst="rect">
              <a:avLst/>
            </a:prstGeom>
            <a:solidFill>
              <a:srgbClr val="55C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6">
              <a:extLst>
                <a:ext uri="{FF2B5EF4-FFF2-40B4-BE49-F238E27FC236}">
                  <a16:creationId xmlns:a16="http://schemas.microsoft.com/office/drawing/2014/main" id="{956F3217-E817-4979-9390-4DD15D01ED3B}"/>
                </a:ext>
              </a:extLst>
            </p:cNvPr>
            <p:cNvSpPr txBox="1"/>
            <p:nvPr/>
          </p:nvSpPr>
          <p:spPr>
            <a:xfrm>
              <a:off x="3609925" y="519463"/>
              <a:ext cx="504835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dirty="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LUYỆN TẬP THEO VĂN BẢN ĐÃ ĐỌC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905C909-650B-4067-A1D8-A0571D27B140}"/>
              </a:ext>
            </a:extLst>
          </p:cNvPr>
          <p:cNvGrpSpPr/>
          <p:nvPr userDrawn="1"/>
        </p:nvGrpSpPr>
        <p:grpSpPr>
          <a:xfrm>
            <a:off x="253799" y="259752"/>
            <a:ext cx="853942" cy="1068901"/>
            <a:chOff x="253799" y="259752"/>
            <a:chExt cx="853942" cy="1068901"/>
          </a:xfrm>
        </p:grpSpPr>
        <p:sp>
          <p:nvSpPr>
            <p:cNvPr id="26" name="51">
              <a:extLst>
                <a:ext uri="{FF2B5EF4-FFF2-40B4-BE49-F238E27FC236}">
                  <a16:creationId xmlns:a16="http://schemas.microsoft.com/office/drawing/2014/main" id="{966F2A24-6C51-4E00-84FE-A753F4FB0B20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55C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5A5D06A-78A9-43E9-8C06-5E3FFCCB3D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25879" y="646791"/>
              <a:ext cx="681862" cy="681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22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>
            <a:extLst>
              <a:ext uri="{FF2B5EF4-FFF2-40B4-BE49-F238E27FC236}">
                <a16:creationId xmlns:a16="http://schemas.microsoft.com/office/drawing/2014/main" id="{D065CC61-71EC-4B85-96A0-A3D72B318742}"/>
              </a:ext>
            </a:extLst>
          </p:cNvPr>
          <p:cNvSpPr/>
          <p:nvPr userDrawn="1"/>
        </p:nvSpPr>
        <p:spPr bwMode="auto">
          <a:xfrm>
            <a:off x="2753787" y="237000"/>
            <a:ext cx="142017" cy="144016"/>
          </a:xfrm>
          <a:prstGeom prst="rtTriangle">
            <a:avLst/>
          </a:prstGeom>
          <a:solidFill>
            <a:srgbClr val="168B88"/>
          </a:solidFill>
          <a:ln w="19050">
            <a:noFill/>
            <a:round/>
          </a:ln>
        </p:spPr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/>
          </a:p>
        </p:txBody>
      </p:sp>
      <p:sp>
        <p:nvSpPr>
          <p:cNvPr id="5" name="2">
            <a:extLst>
              <a:ext uri="{FF2B5EF4-FFF2-40B4-BE49-F238E27FC236}">
                <a16:creationId xmlns:a16="http://schemas.microsoft.com/office/drawing/2014/main" id="{308D80B3-9973-4A7D-A36B-9CCD1F5FC529}"/>
              </a:ext>
            </a:extLst>
          </p:cNvPr>
          <p:cNvSpPr/>
          <p:nvPr userDrawn="1"/>
        </p:nvSpPr>
        <p:spPr bwMode="auto">
          <a:xfrm>
            <a:off x="265243" y="364067"/>
            <a:ext cx="11667483" cy="845897"/>
          </a:xfrm>
          <a:prstGeom prst="rect">
            <a:avLst/>
          </a:prstGeom>
          <a:solidFill>
            <a:srgbClr val="7F7F7F"/>
          </a:solidFill>
          <a:ln w="19050">
            <a:noFill/>
            <a:round/>
          </a:ln>
        </p:spPr>
        <p:txBody>
          <a:bodyPr rot="0" spcFirstLastPara="0" vert="horz" wrap="square" lIns="91440" tIns="45720" rIns="91440" bIns="45720" anchor="ctr" anchorCtr="1" forceAA="0" compatLnSpc="1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4400" b="0" dirty="0">
              <a:solidFill>
                <a:srgbClr val="E5FFFA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20404F45-45F9-484D-9D5A-64EDDBB3DACE}"/>
              </a:ext>
            </a:extLst>
          </p:cNvPr>
          <p:cNvSpPr/>
          <p:nvPr userDrawn="1"/>
        </p:nvSpPr>
        <p:spPr bwMode="auto">
          <a:xfrm>
            <a:off x="1580963" y="237000"/>
            <a:ext cx="1171639" cy="396044"/>
          </a:xfrm>
          <a:prstGeom prst="rect">
            <a:avLst/>
          </a:prstGeom>
          <a:solidFill>
            <a:srgbClr val="55C597"/>
          </a:solidFill>
          <a:ln w="19050">
            <a:noFill/>
            <a:round/>
          </a:ln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E87538-6257-410A-AC7E-156FA937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892" y="276734"/>
            <a:ext cx="5066215" cy="1237595"/>
          </a:xfrm>
          <a:prstGeom prst="rect">
            <a:avLst/>
          </a:prstGeom>
        </p:spPr>
      </p:pic>
      <p:pic>
        <p:nvPicPr>
          <p:cNvPr id="13" name="15">
            <a:extLst>
              <a:ext uri="{FF2B5EF4-FFF2-40B4-BE49-F238E27FC236}">
                <a16:creationId xmlns:a16="http://schemas.microsoft.com/office/drawing/2014/main" id="{58D586DB-AA9A-4EE5-9FBB-8A953109B5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5" t="1455" r="13225" b="76669"/>
          <a:stretch/>
        </p:blipFill>
        <p:spPr>
          <a:xfrm>
            <a:off x="9377103" y="-193637"/>
            <a:ext cx="3002609" cy="192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6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B794B0F4-3BC3-4761-B0FA-9C6DB1F6C40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2CCCAF-BEEF-49E2-9123-4CA6DB5F9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223FA-853A-4C83-9428-974CE5D07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41381-5CB5-485C-BDC0-E2E6648561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983D2-444E-48E6-8809-C00877EE43FD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7E0BD-D7C9-47CB-BD27-560AE5F809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19743-B998-4228-94D3-9A1AF11A7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9BBDC-868E-4F39-A31A-71850A83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6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4" r:id="rId3"/>
    <p:sldLayoutId id="2147483665" r:id="rId4"/>
    <p:sldLayoutId id="2147483650" r:id="rId5"/>
    <p:sldLayoutId id="2147483668" r:id="rId6"/>
    <p:sldLayoutId id="2147483666" r:id="rId7"/>
    <p:sldLayoutId id="2147483667" r:id="rId8"/>
    <p:sldLayoutId id="2147483662" r:id="rId9"/>
    <p:sldLayoutId id="2147483663" r:id="rId10"/>
    <p:sldLayoutId id="2147483672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24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79FFF09-4068-4CF3-8278-09EEFEF3C391}"/>
              </a:ext>
            </a:extLst>
          </p:cNvPr>
          <p:cNvSpPr txBox="1"/>
          <p:nvPr/>
        </p:nvSpPr>
        <p:spPr>
          <a:xfrm>
            <a:off x="3624137" y="429077"/>
            <a:ext cx="494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7D1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 SÁCH CỦA EM</a:t>
            </a:r>
          </a:p>
        </p:txBody>
      </p:sp>
      <p:sp>
        <p:nvSpPr>
          <p:cNvPr id="3" name="1">
            <a:extLst>
              <a:ext uri="{FF2B5EF4-FFF2-40B4-BE49-F238E27FC236}">
                <a16:creationId xmlns:a16="http://schemas.microsoft.com/office/drawing/2014/main" id="{25D3130C-B72E-423B-9B51-620534DFFF24}"/>
              </a:ext>
            </a:extLst>
          </p:cNvPr>
          <p:cNvSpPr/>
          <p:nvPr/>
        </p:nvSpPr>
        <p:spPr>
          <a:xfrm>
            <a:off x="127105" y="1089891"/>
            <a:ext cx="11926348" cy="5652651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B594A0-2101-4682-9F7E-7674D4E49C6C}"/>
              </a:ext>
            </a:extLst>
          </p:cNvPr>
          <p:cNvSpPr txBox="1"/>
          <p:nvPr/>
        </p:nvSpPr>
        <p:spPr>
          <a:xfrm>
            <a:off x="138547" y="1197981"/>
            <a:ext cx="118225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61963"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Qua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1963"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1963"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1963"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1963"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BF44E8-939D-4105-B847-08094E9D0A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62" t="12636" r="18835" b="29239"/>
          <a:stretch/>
        </p:blipFill>
        <p:spPr>
          <a:xfrm>
            <a:off x="193965" y="1183498"/>
            <a:ext cx="504497" cy="549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1919C5-67A3-46EB-8F98-01772ED17F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99" t="15984" r="19799" b="25890"/>
          <a:stretch/>
        </p:blipFill>
        <p:spPr>
          <a:xfrm>
            <a:off x="192795" y="2607193"/>
            <a:ext cx="504497" cy="5492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7B1FAF-F3B2-401F-81B4-A2E507E951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6" t="11560" r="18072" b="22677"/>
          <a:stretch/>
        </p:blipFill>
        <p:spPr>
          <a:xfrm>
            <a:off x="138547" y="4406989"/>
            <a:ext cx="567559" cy="6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4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81">
            <a:extLst>
              <a:ext uri="{FF2B5EF4-FFF2-40B4-BE49-F238E27FC236}">
                <a16:creationId xmlns:a16="http://schemas.microsoft.com/office/drawing/2014/main" id="{9571880A-9968-48C9-9B4B-9AB3D34D7046}"/>
              </a:ext>
            </a:extLst>
          </p:cNvPr>
          <p:cNvGrpSpPr/>
          <p:nvPr/>
        </p:nvGrpSpPr>
        <p:grpSpPr>
          <a:xfrm flipH="1" flipV="1">
            <a:off x="4438232" y="4556304"/>
            <a:ext cx="2127918" cy="481040"/>
            <a:chOff x="5170018" y="1564582"/>
            <a:chExt cx="2006989" cy="555110"/>
          </a:xfrm>
        </p:grpSpPr>
        <p:cxnSp>
          <p:nvCxnSpPr>
            <p:cNvPr id="40" name="Straight Connector 82">
              <a:extLst>
                <a:ext uri="{FF2B5EF4-FFF2-40B4-BE49-F238E27FC236}">
                  <a16:creationId xmlns:a16="http://schemas.microsoft.com/office/drawing/2014/main" id="{FC5EF89E-FAE5-48AA-B85A-290C8C22AF13}"/>
                </a:ext>
              </a:extLst>
            </p:cNvPr>
            <p:cNvCxnSpPr/>
            <p:nvPr/>
          </p:nvCxnSpPr>
          <p:spPr>
            <a:xfrm flipV="1">
              <a:off x="5170018" y="1564582"/>
              <a:ext cx="542842" cy="55511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83">
              <a:extLst>
                <a:ext uri="{FF2B5EF4-FFF2-40B4-BE49-F238E27FC236}">
                  <a16:creationId xmlns:a16="http://schemas.microsoft.com/office/drawing/2014/main" id="{8DA74D92-14B1-4B83-BA90-5D54906ADE31}"/>
                </a:ext>
              </a:extLst>
            </p:cNvPr>
            <p:cNvCxnSpPr/>
            <p:nvPr/>
          </p:nvCxnSpPr>
          <p:spPr>
            <a:xfrm>
              <a:off x="5704923" y="1566961"/>
              <a:ext cx="1472084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32">
            <a:extLst>
              <a:ext uri="{FF2B5EF4-FFF2-40B4-BE49-F238E27FC236}">
                <a16:creationId xmlns:a16="http://schemas.microsoft.com/office/drawing/2014/main" id="{168A6F0F-224F-4E36-8621-7A084C1EBD2E}"/>
              </a:ext>
            </a:extLst>
          </p:cNvPr>
          <p:cNvSpPr txBox="1">
            <a:spLocks/>
          </p:cNvSpPr>
          <p:nvPr/>
        </p:nvSpPr>
        <p:spPr bwMode="auto">
          <a:xfrm>
            <a:off x="258097" y="4679291"/>
            <a:ext cx="4849251" cy="451759"/>
          </a:xfrm>
          <a:prstGeom prst="rect">
            <a:avLst/>
          </a:prstGeom>
          <a:noFill/>
        </p:spPr>
        <p:txBody>
          <a:bodyPr wrap="square" lIns="90000" tIns="46800" rIns="540000" bIns="46800">
            <a:noAutofit/>
          </a:bodyPr>
          <a:lstStyle/>
          <a:p>
            <a:pPr algn="ctr"/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zh-CN" altLang="en-US" sz="3600" b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01DBE74-A0FA-420F-883C-73620F84F1B4}"/>
              </a:ext>
            </a:extLst>
          </p:cNvPr>
          <p:cNvSpPr/>
          <p:nvPr/>
        </p:nvSpPr>
        <p:spPr>
          <a:xfrm>
            <a:off x="6815889" y="4412495"/>
            <a:ext cx="3768594" cy="576869"/>
          </a:xfrm>
          <a:prstGeom prst="roundRect">
            <a:avLst>
              <a:gd name="adj" fmla="val 5000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endParaRPr lang="zh-CN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32" name="Oval 4">
            <a:extLst>
              <a:ext uri="{FF2B5EF4-FFF2-40B4-BE49-F238E27FC236}">
                <a16:creationId xmlns:a16="http://schemas.microsoft.com/office/drawing/2014/main" id="{C1053BB4-C9A3-4CA2-9D5B-79002126D7BD}"/>
              </a:ext>
            </a:extLst>
          </p:cNvPr>
          <p:cNvSpPr/>
          <p:nvPr/>
        </p:nvSpPr>
        <p:spPr>
          <a:xfrm>
            <a:off x="10031765" y="4450595"/>
            <a:ext cx="497757" cy="4977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3</a:t>
            </a:r>
            <a:endParaRPr lang="ar-SA" sz="3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6" name="Group 81">
            <a:extLst>
              <a:ext uri="{FF2B5EF4-FFF2-40B4-BE49-F238E27FC236}">
                <a16:creationId xmlns:a16="http://schemas.microsoft.com/office/drawing/2014/main" id="{0E6FB2E2-2018-4F8E-9C75-B967C25D1314}"/>
              </a:ext>
            </a:extLst>
          </p:cNvPr>
          <p:cNvGrpSpPr/>
          <p:nvPr/>
        </p:nvGrpSpPr>
        <p:grpSpPr>
          <a:xfrm flipH="1" flipV="1">
            <a:off x="4613330" y="3162143"/>
            <a:ext cx="2127918" cy="481040"/>
            <a:chOff x="5170018" y="1564582"/>
            <a:chExt cx="2006989" cy="555110"/>
          </a:xfrm>
        </p:grpSpPr>
        <p:cxnSp>
          <p:nvCxnSpPr>
            <p:cNvPr id="37" name="Straight Connector 82">
              <a:extLst>
                <a:ext uri="{FF2B5EF4-FFF2-40B4-BE49-F238E27FC236}">
                  <a16:creationId xmlns:a16="http://schemas.microsoft.com/office/drawing/2014/main" id="{EF0E5C41-F64B-4112-BF6D-65B1459692B7}"/>
                </a:ext>
              </a:extLst>
            </p:cNvPr>
            <p:cNvCxnSpPr/>
            <p:nvPr/>
          </p:nvCxnSpPr>
          <p:spPr>
            <a:xfrm flipV="1">
              <a:off x="5170018" y="1564582"/>
              <a:ext cx="542842" cy="55511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83">
              <a:extLst>
                <a:ext uri="{FF2B5EF4-FFF2-40B4-BE49-F238E27FC236}">
                  <a16:creationId xmlns:a16="http://schemas.microsoft.com/office/drawing/2014/main" id="{66E01F19-17CD-4046-A49C-E1A681BC9526}"/>
                </a:ext>
              </a:extLst>
            </p:cNvPr>
            <p:cNvCxnSpPr/>
            <p:nvPr/>
          </p:nvCxnSpPr>
          <p:spPr>
            <a:xfrm>
              <a:off x="5704923" y="1566961"/>
              <a:ext cx="1472084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9C582F6-E349-4584-8E0A-45D22F8AD060}"/>
              </a:ext>
            </a:extLst>
          </p:cNvPr>
          <p:cNvSpPr/>
          <p:nvPr/>
        </p:nvSpPr>
        <p:spPr>
          <a:xfrm>
            <a:off x="7538139" y="3536557"/>
            <a:ext cx="3667926" cy="576869"/>
          </a:xfrm>
          <a:prstGeom prst="roundRect">
            <a:avLst>
              <a:gd name="adj" fmla="val 5000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endParaRPr lang="zh-CN" alt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35" name="Oval 4">
            <a:extLst>
              <a:ext uri="{FF2B5EF4-FFF2-40B4-BE49-F238E27FC236}">
                <a16:creationId xmlns:a16="http://schemas.microsoft.com/office/drawing/2014/main" id="{29066C26-AFE8-4911-A75A-2D723219C2EA}"/>
              </a:ext>
            </a:extLst>
          </p:cNvPr>
          <p:cNvSpPr/>
          <p:nvPr/>
        </p:nvSpPr>
        <p:spPr>
          <a:xfrm>
            <a:off x="10657039" y="3574657"/>
            <a:ext cx="497757" cy="4977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</a:t>
            </a:r>
            <a:endParaRPr lang="ar-SA" sz="3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" name="Freeform 34">
            <a:extLst>
              <a:ext uri="{FF2B5EF4-FFF2-40B4-BE49-F238E27FC236}">
                <a16:creationId xmlns:a16="http://schemas.microsoft.com/office/drawing/2014/main" id="{C6BA612D-108F-4742-8B54-1FF6AF80E37A}"/>
              </a:ext>
            </a:extLst>
          </p:cNvPr>
          <p:cNvSpPr>
            <a:spLocks noEditPoints="1"/>
          </p:cNvSpPr>
          <p:nvPr/>
        </p:nvSpPr>
        <p:spPr bwMode="auto">
          <a:xfrm>
            <a:off x="989271" y="867448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3F8E6E"/>
          </a:solidFill>
          <a:ln>
            <a:solidFill>
              <a:srgbClr val="55C597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18" name="7">
            <a:extLst>
              <a:ext uri="{FF2B5EF4-FFF2-40B4-BE49-F238E27FC236}">
                <a16:creationId xmlns:a16="http://schemas.microsoft.com/office/drawing/2014/main" id="{1AEF1BBB-F36C-403B-9B4C-C4D52D43C1E7}"/>
              </a:ext>
            </a:extLst>
          </p:cNvPr>
          <p:cNvSpPr/>
          <p:nvPr/>
        </p:nvSpPr>
        <p:spPr>
          <a:xfrm flipH="1">
            <a:off x="401683" y="1191095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55C597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25FD2B7-6E23-4FA6-B25E-D52948274E34}"/>
              </a:ext>
            </a:extLst>
          </p:cNvPr>
          <p:cNvSpPr/>
          <p:nvPr/>
        </p:nvSpPr>
        <p:spPr>
          <a:xfrm>
            <a:off x="6681059" y="2672504"/>
            <a:ext cx="3768594" cy="576869"/>
          </a:xfrm>
          <a:prstGeom prst="roundRect">
            <a:avLst>
              <a:gd name="adj" fmla="val 5000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endParaRPr lang="zh-CN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Oval 4">
            <a:extLst>
              <a:ext uri="{FF2B5EF4-FFF2-40B4-BE49-F238E27FC236}">
                <a16:creationId xmlns:a16="http://schemas.microsoft.com/office/drawing/2014/main" id="{03824FF5-266F-43EE-8A55-E3629A6AD0D3}"/>
              </a:ext>
            </a:extLst>
          </p:cNvPr>
          <p:cNvSpPr/>
          <p:nvPr/>
        </p:nvSpPr>
        <p:spPr>
          <a:xfrm>
            <a:off x="9896935" y="2710604"/>
            <a:ext cx="497757" cy="4977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</a:t>
            </a:r>
            <a:endParaRPr lang="ar-SA" sz="3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2" name="Group 81">
            <a:extLst>
              <a:ext uri="{FF2B5EF4-FFF2-40B4-BE49-F238E27FC236}">
                <a16:creationId xmlns:a16="http://schemas.microsoft.com/office/drawing/2014/main" id="{60F0462A-15CC-4AEB-8850-3244FAFBFDD8}"/>
              </a:ext>
            </a:extLst>
          </p:cNvPr>
          <p:cNvGrpSpPr/>
          <p:nvPr/>
        </p:nvGrpSpPr>
        <p:grpSpPr>
          <a:xfrm flipH="1">
            <a:off x="4610209" y="2444159"/>
            <a:ext cx="2127918" cy="481040"/>
            <a:chOff x="5170018" y="1564582"/>
            <a:chExt cx="2006989" cy="555110"/>
          </a:xfrm>
        </p:grpSpPr>
        <p:cxnSp>
          <p:nvCxnSpPr>
            <p:cNvPr id="13" name="Straight Connector 82">
              <a:extLst>
                <a:ext uri="{FF2B5EF4-FFF2-40B4-BE49-F238E27FC236}">
                  <a16:creationId xmlns:a16="http://schemas.microsoft.com/office/drawing/2014/main" id="{EBD7D1D9-A776-4F8D-88D4-3B4AE719CF46}"/>
                </a:ext>
              </a:extLst>
            </p:cNvPr>
            <p:cNvCxnSpPr/>
            <p:nvPr/>
          </p:nvCxnSpPr>
          <p:spPr>
            <a:xfrm flipV="1">
              <a:off x="5170018" y="1564582"/>
              <a:ext cx="542842" cy="55511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83">
              <a:extLst>
                <a:ext uri="{FF2B5EF4-FFF2-40B4-BE49-F238E27FC236}">
                  <a16:creationId xmlns:a16="http://schemas.microsoft.com/office/drawing/2014/main" id="{050E042F-2959-4A58-A4F8-7771E645509D}"/>
                </a:ext>
              </a:extLst>
            </p:cNvPr>
            <p:cNvCxnSpPr/>
            <p:nvPr/>
          </p:nvCxnSpPr>
          <p:spPr>
            <a:xfrm>
              <a:off x="5704923" y="1566961"/>
              <a:ext cx="1472084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26">
            <a:extLst>
              <a:ext uri="{FF2B5EF4-FFF2-40B4-BE49-F238E27FC236}">
                <a16:creationId xmlns:a16="http://schemas.microsoft.com/office/drawing/2014/main" id="{C4854FC6-56BF-4733-AAB9-3F1CFE5FD7CF}"/>
              </a:ext>
            </a:extLst>
          </p:cNvPr>
          <p:cNvGrpSpPr/>
          <p:nvPr/>
        </p:nvGrpSpPr>
        <p:grpSpPr>
          <a:xfrm>
            <a:off x="6097192" y="2549901"/>
            <a:ext cx="2374382" cy="3909558"/>
            <a:chOff x="4531243" y="1645621"/>
            <a:chExt cx="1759638" cy="2897346"/>
          </a:xfrm>
        </p:grpSpPr>
        <p:grpSp>
          <p:nvGrpSpPr>
            <p:cNvPr id="16" name="Group 64">
              <a:extLst>
                <a:ext uri="{FF2B5EF4-FFF2-40B4-BE49-F238E27FC236}">
                  <a16:creationId xmlns:a16="http://schemas.microsoft.com/office/drawing/2014/main" id="{8750C93F-2DD0-429E-AFA2-F759A79677B0}"/>
                </a:ext>
              </a:extLst>
            </p:cNvPr>
            <p:cNvGrpSpPr/>
            <p:nvPr/>
          </p:nvGrpSpPr>
          <p:grpSpPr>
            <a:xfrm rot="19891913">
              <a:off x="4531243" y="1645621"/>
              <a:ext cx="1759638" cy="2897346"/>
              <a:chOff x="170364" y="949888"/>
              <a:chExt cx="1945268" cy="3203011"/>
            </a:xfrm>
          </p:grpSpPr>
          <p:sp>
            <p:nvSpPr>
              <p:cNvPr id="26" name="Rectangle 69">
                <a:extLst>
                  <a:ext uri="{FF2B5EF4-FFF2-40B4-BE49-F238E27FC236}">
                    <a16:creationId xmlns:a16="http://schemas.microsoft.com/office/drawing/2014/main" id="{20C5207A-631E-412D-BF7B-D56D5E56C5DE}"/>
                  </a:ext>
                </a:extLst>
              </p:cNvPr>
              <p:cNvSpPr/>
              <p:nvPr/>
            </p:nvSpPr>
            <p:spPr>
              <a:xfrm>
                <a:off x="975357" y="2854550"/>
                <a:ext cx="335282" cy="132489"/>
              </a:xfrm>
              <a:prstGeom prst="rect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7" name="Oval 70">
                <a:extLst>
                  <a:ext uri="{FF2B5EF4-FFF2-40B4-BE49-F238E27FC236}">
                    <a16:creationId xmlns:a16="http://schemas.microsoft.com/office/drawing/2014/main" id="{E4A95A60-EE18-405A-AEF1-06ED512D005F}"/>
                  </a:ext>
                </a:extLst>
              </p:cNvPr>
              <p:cNvSpPr/>
              <p:nvPr/>
            </p:nvSpPr>
            <p:spPr>
              <a:xfrm>
                <a:off x="170364" y="949888"/>
                <a:ext cx="1945268" cy="194527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8" name="Oval 71">
                <a:extLst>
                  <a:ext uri="{FF2B5EF4-FFF2-40B4-BE49-F238E27FC236}">
                    <a16:creationId xmlns:a16="http://schemas.microsoft.com/office/drawing/2014/main" id="{2DC5AF5F-E105-479F-B4EF-ECBBBBA1DF20}"/>
                  </a:ext>
                </a:extLst>
              </p:cNvPr>
              <p:cNvSpPr/>
              <p:nvPr/>
            </p:nvSpPr>
            <p:spPr>
              <a:xfrm>
                <a:off x="368693" y="1148217"/>
                <a:ext cx="1548613" cy="15486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9" name="Rectangle: Top Corners Rounded 72">
                <a:extLst>
                  <a:ext uri="{FF2B5EF4-FFF2-40B4-BE49-F238E27FC236}">
                    <a16:creationId xmlns:a16="http://schemas.microsoft.com/office/drawing/2014/main" id="{103999A7-29BB-43D8-8595-C882FE2BA7FB}"/>
                  </a:ext>
                </a:extLst>
              </p:cNvPr>
              <p:cNvSpPr/>
              <p:nvPr/>
            </p:nvSpPr>
            <p:spPr>
              <a:xfrm>
                <a:off x="944878" y="2984657"/>
                <a:ext cx="396241" cy="185829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0" name="Rectangle: Top Corners Rounded 73">
                <a:extLst>
                  <a:ext uri="{FF2B5EF4-FFF2-40B4-BE49-F238E27FC236}">
                    <a16:creationId xmlns:a16="http://schemas.microsoft.com/office/drawing/2014/main" id="{81958F0A-4CCF-4C4C-B64C-B8EF72B550CA}"/>
                  </a:ext>
                </a:extLst>
              </p:cNvPr>
              <p:cNvSpPr/>
              <p:nvPr/>
            </p:nvSpPr>
            <p:spPr>
              <a:xfrm flipV="1">
                <a:off x="923924" y="3151246"/>
                <a:ext cx="438151" cy="1001653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24" name="Freeform: Shape 40">
              <a:extLst>
                <a:ext uri="{FF2B5EF4-FFF2-40B4-BE49-F238E27FC236}">
                  <a16:creationId xmlns:a16="http://schemas.microsoft.com/office/drawing/2014/main" id="{0F48F66C-3E65-460A-8E2C-5400670F4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832" y="2237982"/>
              <a:ext cx="702465" cy="702465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31" name="TextBox 32">
            <a:extLst>
              <a:ext uri="{FF2B5EF4-FFF2-40B4-BE49-F238E27FC236}">
                <a16:creationId xmlns:a16="http://schemas.microsoft.com/office/drawing/2014/main" id="{BC9F79F9-A6A0-4FE6-BEAE-39591F28F32D}"/>
              </a:ext>
            </a:extLst>
          </p:cNvPr>
          <p:cNvSpPr txBox="1">
            <a:spLocks/>
          </p:cNvSpPr>
          <p:nvPr/>
        </p:nvSpPr>
        <p:spPr bwMode="auto">
          <a:xfrm>
            <a:off x="1067965" y="1652496"/>
            <a:ext cx="3318191" cy="451759"/>
          </a:xfrm>
          <a:prstGeom prst="rect">
            <a:avLst/>
          </a:prstGeom>
          <a:noFill/>
        </p:spPr>
        <p:txBody>
          <a:bodyPr wrap="square" lIns="90000" tIns="46800" rIns="540000" bIns="46800">
            <a:noAutofit/>
          </a:bodyPr>
          <a:lstStyle/>
          <a:p>
            <a:pPr algn="ctr"/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zh-CN" altLang="en-US" sz="3600" dirty="0">
              <a:solidFill>
                <a:srgbClr val="2876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39" name="TextBox 32">
            <a:extLst>
              <a:ext uri="{FF2B5EF4-FFF2-40B4-BE49-F238E27FC236}">
                <a16:creationId xmlns:a16="http://schemas.microsoft.com/office/drawing/2014/main" id="{B9D6553A-B657-40EB-8686-F229EC4C22F8}"/>
              </a:ext>
            </a:extLst>
          </p:cNvPr>
          <p:cNvSpPr txBox="1">
            <a:spLocks/>
          </p:cNvSpPr>
          <p:nvPr/>
        </p:nvSpPr>
        <p:spPr bwMode="auto">
          <a:xfrm>
            <a:off x="985935" y="3155473"/>
            <a:ext cx="3482252" cy="451759"/>
          </a:xfrm>
          <a:prstGeom prst="rect">
            <a:avLst/>
          </a:prstGeom>
          <a:noFill/>
        </p:spPr>
        <p:txBody>
          <a:bodyPr wrap="square" lIns="90000" tIns="46800" rIns="540000" bIns="46800">
            <a:noAutofit/>
          </a:bodyPr>
          <a:lstStyle/>
          <a:p>
            <a:pPr algn="ctr"/>
            <a:r>
              <a:rPr lang="en-US" sz="3600" dirty="0" err="1">
                <a:solidFill>
                  <a:srgbClr val="FF7D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600" dirty="0">
                <a:solidFill>
                  <a:srgbClr val="FF7D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7D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3600" dirty="0">
                <a:solidFill>
                  <a:srgbClr val="FF7D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solidFill>
                  <a:srgbClr val="FF7D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600" dirty="0">
                <a:solidFill>
                  <a:srgbClr val="FF7D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7D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zh-CN" altLang="en-US" sz="3600" b="0" dirty="0">
              <a:solidFill>
                <a:srgbClr val="FF7D1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905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5" grpId="0" animBg="1"/>
      <p:bldP spid="32" grpId="0" animBg="1"/>
      <p:bldP spid="34" grpId="0" animBg="1"/>
      <p:bldP spid="35" grpId="0" animBg="1"/>
      <p:bldP spid="10" grpId="0" animBg="1"/>
      <p:bldP spid="11" grpId="0" animBg="1"/>
      <p:bldP spid="31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79FFF09-4068-4CF3-8278-09EEFEF3C391}"/>
              </a:ext>
            </a:extLst>
          </p:cNvPr>
          <p:cNvSpPr txBox="1"/>
          <p:nvPr/>
        </p:nvSpPr>
        <p:spPr>
          <a:xfrm>
            <a:off x="3624137" y="429077"/>
            <a:ext cx="494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7D1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 SÁCH CỦA EM</a:t>
            </a:r>
          </a:p>
        </p:txBody>
      </p:sp>
      <p:sp>
        <p:nvSpPr>
          <p:cNvPr id="3" name="1">
            <a:extLst>
              <a:ext uri="{FF2B5EF4-FFF2-40B4-BE49-F238E27FC236}">
                <a16:creationId xmlns:a16="http://schemas.microsoft.com/office/drawing/2014/main" id="{25D3130C-B72E-423B-9B51-620534DFFF24}"/>
              </a:ext>
            </a:extLst>
          </p:cNvPr>
          <p:cNvSpPr/>
          <p:nvPr/>
        </p:nvSpPr>
        <p:spPr>
          <a:xfrm>
            <a:off x="127105" y="1089891"/>
            <a:ext cx="11926348" cy="5652651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B594A0-2101-4682-9F7E-7674D4E49C6C}"/>
              </a:ext>
            </a:extLst>
          </p:cNvPr>
          <p:cNvSpPr txBox="1"/>
          <p:nvPr/>
        </p:nvSpPr>
        <p:spPr>
          <a:xfrm>
            <a:off x="138547" y="1197981"/>
            <a:ext cx="118225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61963"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Qua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1963"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1963"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1963"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1963"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BF44E8-939D-4105-B847-08094E9D0A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62" t="12636" r="18835" b="29239"/>
          <a:stretch/>
        </p:blipFill>
        <p:spPr>
          <a:xfrm>
            <a:off x="193965" y="1183498"/>
            <a:ext cx="504497" cy="549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1919C5-67A3-46EB-8F98-01772ED17F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99" t="15984" r="19799" b="25890"/>
          <a:stretch/>
        </p:blipFill>
        <p:spPr>
          <a:xfrm>
            <a:off x="192795" y="2607193"/>
            <a:ext cx="504497" cy="5492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7B1FAF-F3B2-401F-81B4-A2E507E951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6" t="11560" r="18072" b="22677"/>
          <a:stretch/>
        </p:blipFill>
        <p:spPr>
          <a:xfrm>
            <a:off x="138547" y="4406989"/>
            <a:ext cx="567559" cy="6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1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8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03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03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03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03" decel="50000">
                                          <p:stCondLst>
                                            <p:cond delay="114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3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1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8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03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03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03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03" decel="50000">
                                          <p:stCondLst>
                                            <p:cond delay="114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3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1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8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03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03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03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03" decel="50000">
                                          <p:stCondLst>
                                            <p:cond delay="114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0BD54A-0343-4208-BB69-370771182DA7}"/>
              </a:ext>
            </a:extLst>
          </p:cNvPr>
          <p:cNvSpPr txBox="1"/>
          <p:nvPr/>
        </p:nvSpPr>
        <p:spPr>
          <a:xfrm>
            <a:off x="4966447" y="5131398"/>
            <a:ext cx="225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HP-167" panose="020B0803050302020204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05727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056AAB2C-C732-4895-BA0F-42138554A911}"/>
              </a:ext>
            </a:extLst>
          </p:cNvPr>
          <p:cNvSpPr/>
          <p:nvPr/>
        </p:nvSpPr>
        <p:spPr>
          <a:xfrm>
            <a:off x="5079216" y="1352184"/>
            <a:ext cx="1938542" cy="1938542"/>
          </a:xfrm>
          <a:prstGeom prst="ellipse">
            <a:avLst/>
          </a:prstGeom>
          <a:noFill/>
          <a:ln w="76200">
            <a:solidFill>
              <a:srgbClr val="55C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94BC12-D8C3-48F4-B0EE-D9CE1C44FB1F}"/>
              </a:ext>
            </a:extLst>
          </p:cNvPr>
          <p:cNvSpPr txBox="1"/>
          <p:nvPr/>
        </p:nvSpPr>
        <p:spPr>
          <a:xfrm>
            <a:off x="3723397" y="3657065"/>
            <a:ext cx="44298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2876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TRẢ LỜI CÂU HỎI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8A9863-6A5C-450D-8456-30D54BF80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590" y="1449558"/>
            <a:ext cx="1743793" cy="17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1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7">
            <a:extLst>
              <a:ext uri="{FF2B5EF4-FFF2-40B4-BE49-F238E27FC236}">
                <a16:creationId xmlns:a16="http://schemas.microsoft.com/office/drawing/2014/main" id="{0EFCDA54-0041-4C95-B450-9BD6681EBD5C}"/>
              </a:ext>
            </a:extLst>
          </p:cNvPr>
          <p:cNvSpPr/>
          <p:nvPr/>
        </p:nvSpPr>
        <p:spPr>
          <a:xfrm>
            <a:off x="1236221" y="796807"/>
            <a:ext cx="10507759" cy="1323438"/>
          </a:xfrm>
          <a:prstGeom prst="rect">
            <a:avLst/>
          </a:prstGeom>
          <a:solidFill>
            <a:schemeClr val="bg1">
              <a:alpha val="73333"/>
            </a:schemeClr>
          </a:solidFill>
          <a:ln w="28575">
            <a:solidFill>
              <a:srgbClr val="BFB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9000B-D67D-43BA-BE19-88130B396B0F}"/>
              </a:ext>
            </a:extLst>
          </p:cNvPr>
          <p:cNvSpPr txBox="1"/>
          <p:nvPr/>
        </p:nvSpPr>
        <p:spPr>
          <a:xfrm>
            <a:off x="1270159" y="774868"/>
            <a:ext cx="103689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58D76482-0374-4817-A0D4-6D88EF891FDD}"/>
              </a:ext>
            </a:extLst>
          </p:cNvPr>
          <p:cNvSpPr/>
          <p:nvPr/>
        </p:nvSpPr>
        <p:spPr>
          <a:xfrm>
            <a:off x="646503" y="3647905"/>
            <a:ext cx="2889800" cy="680894"/>
          </a:xfrm>
          <a:prstGeom prst="roundRect">
            <a:avLst/>
          </a:prstGeom>
          <a:solidFill>
            <a:srgbClr val="FEB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8">
            <a:extLst>
              <a:ext uri="{FF2B5EF4-FFF2-40B4-BE49-F238E27FC236}">
                <a16:creationId xmlns:a16="http://schemas.microsoft.com/office/drawing/2014/main" id="{72F9996F-DB23-4EE9-A374-56AE05B9D3FB}"/>
              </a:ext>
            </a:extLst>
          </p:cNvPr>
          <p:cNvSpPr/>
          <p:nvPr/>
        </p:nvSpPr>
        <p:spPr>
          <a:xfrm>
            <a:off x="646503" y="4607454"/>
            <a:ext cx="2889800" cy="680894"/>
          </a:xfrm>
          <a:prstGeom prst="roundRect">
            <a:avLst/>
          </a:prstGeom>
          <a:solidFill>
            <a:srgbClr val="FEB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51A6A471-8C99-4BC9-BEE8-1E2DF91A80A1}"/>
              </a:ext>
            </a:extLst>
          </p:cNvPr>
          <p:cNvSpPr/>
          <p:nvPr/>
        </p:nvSpPr>
        <p:spPr>
          <a:xfrm>
            <a:off x="646503" y="2688356"/>
            <a:ext cx="2889800" cy="680894"/>
          </a:xfrm>
          <a:prstGeom prst="roundRect">
            <a:avLst/>
          </a:prstGeom>
          <a:solidFill>
            <a:srgbClr val="FEB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25">
            <a:extLst>
              <a:ext uri="{FF2B5EF4-FFF2-40B4-BE49-F238E27FC236}">
                <a16:creationId xmlns:a16="http://schemas.microsoft.com/office/drawing/2014/main" id="{7FDED887-5880-4DBD-81E9-751D32443BF8}"/>
              </a:ext>
            </a:extLst>
          </p:cNvPr>
          <p:cNvSpPr/>
          <p:nvPr/>
        </p:nvSpPr>
        <p:spPr>
          <a:xfrm>
            <a:off x="4963886" y="2688356"/>
            <a:ext cx="6675251" cy="680894"/>
          </a:xfrm>
          <a:prstGeom prst="roundRect">
            <a:avLst/>
          </a:prstGeom>
          <a:solidFill>
            <a:srgbClr val="DBF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28">
            <a:extLst>
              <a:ext uri="{FF2B5EF4-FFF2-40B4-BE49-F238E27FC236}">
                <a16:creationId xmlns:a16="http://schemas.microsoft.com/office/drawing/2014/main" id="{C0143EDF-307E-4288-9347-6A7833A167AF}"/>
              </a:ext>
            </a:extLst>
          </p:cNvPr>
          <p:cNvSpPr/>
          <p:nvPr/>
        </p:nvSpPr>
        <p:spPr>
          <a:xfrm>
            <a:off x="4963886" y="3647905"/>
            <a:ext cx="6675251" cy="680894"/>
          </a:xfrm>
          <a:prstGeom prst="roundRect">
            <a:avLst/>
          </a:prstGeom>
          <a:solidFill>
            <a:srgbClr val="DBF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31">
            <a:extLst>
              <a:ext uri="{FF2B5EF4-FFF2-40B4-BE49-F238E27FC236}">
                <a16:creationId xmlns:a16="http://schemas.microsoft.com/office/drawing/2014/main" id="{D952930A-2FA7-40A4-9922-0D9A7BACCBAB}"/>
              </a:ext>
            </a:extLst>
          </p:cNvPr>
          <p:cNvSpPr/>
          <p:nvPr/>
        </p:nvSpPr>
        <p:spPr>
          <a:xfrm>
            <a:off x="4963886" y="4607454"/>
            <a:ext cx="6675251" cy="680894"/>
          </a:xfrm>
          <a:prstGeom prst="roundRect">
            <a:avLst/>
          </a:prstGeom>
          <a:solidFill>
            <a:srgbClr val="DBF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E3638A08-54B2-4746-85F0-0524F3C2F160}"/>
              </a:ext>
            </a:extLst>
          </p:cNvPr>
          <p:cNvSpPr/>
          <p:nvPr/>
        </p:nvSpPr>
        <p:spPr>
          <a:xfrm>
            <a:off x="646503" y="5567004"/>
            <a:ext cx="2889800" cy="680894"/>
          </a:xfrm>
          <a:prstGeom prst="roundRect">
            <a:avLst/>
          </a:prstGeom>
          <a:solidFill>
            <a:srgbClr val="FEB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31">
            <a:extLst>
              <a:ext uri="{FF2B5EF4-FFF2-40B4-BE49-F238E27FC236}">
                <a16:creationId xmlns:a16="http://schemas.microsoft.com/office/drawing/2014/main" id="{DA20FEF0-0AC7-4CA4-9FEE-A48739CCDBAD}"/>
              </a:ext>
            </a:extLst>
          </p:cNvPr>
          <p:cNvSpPr/>
          <p:nvPr/>
        </p:nvSpPr>
        <p:spPr>
          <a:xfrm>
            <a:off x="4963885" y="5567003"/>
            <a:ext cx="6675251" cy="1141703"/>
          </a:xfrm>
          <a:prstGeom prst="roundRect">
            <a:avLst/>
          </a:prstGeom>
          <a:solidFill>
            <a:srgbClr val="DBF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B0358D-8581-4110-991B-02E3810AEDEA}"/>
              </a:ext>
            </a:extLst>
          </p:cNvPr>
          <p:cNvSpPr txBox="1"/>
          <p:nvPr/>
        </p:nvSpPr>
        <p:spPr>
          <a:xfrm>
            <a:off x="1835896" y="2007844"/>
            <a:ext cx="4433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US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D1EC05-1C8F-4EFB-9D1F-8A83895C2A3B}"/>
              </a:ext>
            </a:extLst>
          </p:cNvPr>
          <p:cNvSpPr txBox="1"/>
          <p:nvPr/>
        </p:nvSpPr>
        <p:spPr>
          <a:xfrm>
            <a:off x="7725764" y="2007844"/>
            <a:ext cx="4433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endParaRPr lang="en-US" sz="4000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4922243-DEFB-4F02-BAA4-1C7832411EB8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3536303" y="2990875"/>
            <a:ext cx="1427583" cy="997477"/>
          </a:xfrm>
          <a:prstGeom prst="straightConnector1">
            <a:avLst/>
          </a:prstGeom>
          <a:ln w="38100" cmpd="tri">
            <a:solidFill>
              <a:schemeClr val="accent1">
                <a:alpha val="77000"/>
              </a:scheme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49E391D-40E7-447C-887F-3C83D3B4B12F}"/>
              </a:ext>
            </a:extLst>
          </p:cNvPr>
          <p:cNvCxnSpPr>
            <a:cxnSpLocks/>
          </p:cNvCxnSpPr>
          <p:nvPr/>
        </p:nvCxnSpPr>
        <p:spPr>
          <a:xfrm>
            <a:off x="3536302" y="3988352"/>
            <a:ext cx="1427583" cy="997477"/>
          </a:xfrm>
          <a:prstGeom prst="straightConnector1">
            <a:avLst/>
          </a:prstGeom>
          <a:ln w="38100" cmpd="tri">
            <a:solidFill>
              <a:schemeClr val="accent1">
                <a:alpha val="77000"/>
              </a:scheme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4BAA752-3BFB-435A-B78D-C57DCB11F94A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3536301" y="3028803"/>
            <a:ext cx="1427585" cy="1957026"/>
          </a:xfrm>
          <a:prstGeom prst="straightConnector1">
            <a:avLst/>
          </a:prstGeom>
          <a:ln w="38100" cmpd="tri">
            <a:solidFill>
              <a:schemeClr val="accent1">
                <a:alpha val="77000"/>
              </a:scheme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4E317AD-B07E-4017-B23F-AECCD5C60F59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3536302" y="5921326"/>
            <a:ext cx="1427583" cy="216529"/>
          </a:xfrm>
          <a:prstGeom prst="straightConnector1">
            <a:avLst/>
          </a:prstGeom>
          <a:ln w="38100" cmpd="tri">
            <a:solidFill>
              <a:schemeClr val="accent1">
                <a:alpha val="77000"/>
              </a:scheme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15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0" grpId="0" animBg="1"/>
      <p:bldP spid="21" grpId="0" animBg="1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7">
            <a:extLst>
              <a:ext uri="{FF2B5EF4-FFF2-40B4-BE49-F238E27FC236}">
                <a16:creationId xmlns:a16="http://schemas.microsoft.com/office/drawing/2014/main" id="{0EFCDA54-0041-4C95-B450-9BD6681EBD5C}"/>
              </a:ext>
            </a:extLst>
          </p:cNvPr>
          <p:cNvSpPr/>
          <p:nvPr/>
        </p:nvSpPr>
        <p:spPr>
          <a:xfrm>
            <a:off x="1236221" y="796807"/>
            <a:ext cx="10507759" cy="808752"/>
          </a:xfrm>
          <a:prstGeom prst="rect">
            <a:avLst/>
          </a:prstGeom>
          <a:solidFill>
            <a:schemeClr val="bg1">
              <a:alpha val="73333"/>
            </a:schemeClr>
          </a:solidFill>
          <a:ln w="28575">
            <a:solidFill>
              <a:srgbClr val="BFB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9000B-D67D-43BA-BE19-88130B396B0F}"/>
              </a:ext>
            </a:extLst>
          </p:cNvPr>
          <p:cNvSpPr txBox="1"/>
          <p:nvPr/>
        </p:nvSpPr>
        <p:spPr>
          <a:xfrm>
            <a:off x="1288631" y="785638"/>
            <a:ext cx="103689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4000" b="1" dirty="0">
                <a:solidFill>
                  <a:srgbClr val="047AA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tên sách, em có thể biết được điều gì?</a:t>
            </a:r>
            <a:endParaRPr lang="en-US" sz="4000" b="1" dirty="0">
              <a:solidFill>
                <a:srgbClr val="2876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14">
            <a:extLst>
              <a:ext uri="{FF2B5EF4-FFF2-40B4-BE49-F238E27FC236}">
                <a16:creationId xmlns:a16="http://schemas.microsoft.com/office/drawing/2014/main" id="{61AD52AA-854E-4727-B5B4-ABB64D6BB0E2}"/>
              </a:ext>
            </a:extLst>
          </p:cNvPr>
          <p:cNvSpPr txBox="1"/>
          <p:nvPr/>
        </p:nvSpPr>
        <p:spPr>
          <a:xfrm>
            <a:off x="1270159" y="1734093"/>
            <a:ext cx="104738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tên sách em có thể biết được sách viết về điều gì.</a:t>
            </a:r>
            <a:endParaRPr lang="en-US" sz="4000" i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22">
            <a:extLst>
              <a:ext uri="{FF2B5EF4-FFF2-40B4-BE49-F238E27FC236}">
                <a16:creationId xmlns:a16="http://schemas.microsoft.com/office/drawing/2014/main" id="{FB44623E-C1BD-4D1E-A807-B234DC1019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64" y="1873689"/>
            <a:ext cx="1008095" cy="498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B0B497-3195-4A23-ACEA-B7A4502E48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53" t="5156" r="6239" b="2027"/>
          <a:stretch>
            <a:fillRect/>
          </a:stretch>
        </p:blipFill>
        <p:spPr>
          <a:xfrm>
            <a:off x="4366647" y="2530881"/>
            <a:ext cx="3458705" cy="4173412"/>
          </a:xfrm>
          <a:custGeom>
            <a:avLst/>
            <a:gdLst>
              <a:gd name="connsiteX0" fmla="*/ 174887 w 4805438"/>
              <a:gd name="connsiteY0" fmla="*/ 0 h 4331479"/>
              <a:gd name="connsiteX1" fmla="*/ 4805438 w 4805438"/>
              <a:gd name="connsiteY1" fmla="*/ 163405 h 4331479"/>
              <a:gd name="connsiteX2" fmla="*/ 4662083 w 4805438"/>
              <a:gd name="connsiteY2" fmla="*/ 4331479 h 4331479"/>
              <a:gd name="connsiteX3" fmla="*/ 0 w 4805438"/>
              <a:gd name="connsiteY3" fmla="*/ 4168074 h 4331479"/>
              <a:gd name="connsiteX4" fmla="*/ 174887 w 4805438"/>
              <a:gd name="connsiteY4" fmla="*/ 0 h 433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5438" h="4331479">
                <a:moveTo>
                  <a:pt x="174887" y="0"/>
                </a:moveTo>
                <a:lnTo>
                  <a:pt x="4805438" y="163405"/>
                </a:lnTo>
                <a:lnTo>
                  <a:pt x="4662083" y="4331479"/>
                </a:lnTo>
                <a:lnTo>
                  <a:pt x="0" y="4168074"/>
                </a:lnTo>
                <a:lnTo>
                  <a:pt x="174887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032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7">
            <a:extLst>
              <a:ext uri="{FF2B5EF4-FFF2-40B4-BE49-F238E27FC236}">
                <a16:creationId xmlns:a16="http://schemas.microsoft.com/office/drawing/2014/main" id="{0EFCDA54-0041-4C95-B450-9BD6681EBD5C}"/>
              </a:ext>
            </a:extLst>
          </p:cNvPr>
          <p:cNvSpPr/>
          <p:nvPr/>
        </p:nvSpPr>
        <p:spPr>
          <a:xfrm>
            <a:off x="1236221" y="796807"/>
            <a:ext cx="10507759" cy="1323438"/>
          </a:xfrm>
          <a:prstGeom prst="rect">
            <a:avLst/>
          </a:prstGeom>
          <a:solidFill>
            <a:schemeClr val="bg1">
              <a:alpha val="73333"/>
            </a:schemeClr>
          </a:solidFill>
          <a:ln w="28575">
            <a:solidFill>
              <a:srgbClr val="BFB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9000B-D67D-43BA-BE19-88130B396B0F}"/>
              </a:ext>
            </a:extLst>
          </p:cNvPr>
          <p:cNvSpPr txBox="1"/>
          <p:nvPr/>
        </p:nvSpPr>
        <p:spPr>
          <a:xfrm>
            <a:off x="1288631" y="785638"/>
            <a:ext cx="103689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en-US" sz="4000" b="1" dirty="0">
                <a:solidFill>
                  <a:srgbClr val="047AA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55CC813C-A313-47DC-8F44-4E8FF5E516D8}"/>
              </a:ext>
            </a:extLst>
          </p:cNvPr>
          <p:cNvSpPr/>
          <p:nvPr/>
        </p:nvSpPr>
        <p:spPr>
          <a:xfrm>
            <a:off x="1483008" y="2314923"/>
            <a:ext cx="3801470" cy="898397"/>
          </a:xfrm>
          <a:prstGeom prst="roundRect">
            <a:avLst/>
          </a:prstGeom>
          <a:solidFill>
            <a:srgbClr val="28765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140FD4EF-E29C-4E12-9C6B-250880DF08C5}"/>
              </a:ext>
            </a:extLst>
          </p:cNvPr>
          <p:cNvSpPr/>
          <p:nvPr/>
        </p:nvSpPr>
        <p:spPr>
          <a:xfrm>
            <a:off x="1483007" y="3372477"/>
            <a:ext cx="3801470" cy="898397"/>
          </a:xfrm>
          <a:prstGeom prst="roundRect">
            <a:avLst/>
          </a:prstGeom>
          <a:solidFill>
            <a:srgbClr val="28765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E8006513-882A-4E63-9703-3C961C51C2C0}"/>
              </a:ext>
            </a:extLst>
          </p:cNvPr>
          <p:cNvSpPr/>
          <p:nvPr/>
        </p:nvSpPr>
        <p:spPr>
          <a:xfrm>
            <a:off x="7139799" y="2314923"/>
            <a:ext cx="3801469" cy="898397"/>
          </a:xfrm>
          <a:prstGeom prst="roundRect">
            <a:avLst/>
          </a:prstGeom>
          <a:solidFill>
            <a:srgbClr val="28765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4E1DC1E5-4D50-4136-B0BF-995368EA7468}"/>
              </a:ext>
            </a:extLst>
          </p:cNvPr>
          <p:cNvSpPr/>
          <p:nvPr/>
        </p:nvSpPr>
        <p:spPr>
          <a:xfrm>
            <a:off x="7139800" y="3372476"/>
            <a:ext cx="3801470" cy="898397"/>
          </a:xfrm>
          <a:prstGeom prst="roundRect">
            <a:avLst/>
          </a:prstGeom>
          <a:solidFill>
            <a:srgbClr val="28765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24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7" grpId="0" bldLvl="0" animBg="1"/>
      <p:bldP spid="7" grpId="1" animBg="1"/>
      <p:bldP spid="10" grpId="0" bldLvl="0" animBg="1"/>
      <p:bldP spid="10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79FFF09-4068-4CF3-8278-09EEFEF3C391}"/>
              </a:ext>
            </a:extLst>
          </p:cNvPr>
          <p:cNvSpPr txBox="1"/>
          <p:nvPr/>
        </p:nvSpPr>
        <p:spPr>
          <a:xfrm>
            <a:off x="3624137" y="429077"/>
            <a:ext cx="494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7D1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 SÁCH CỦA EM</a:t>
            </a:r>
          </a:p>
        </p:txBody>
      </p:sp>
      <p:sp>
        <p:nvSpPr>
          <p:cNvPr id="3" name="1">
            <a:extLst>
              <a:ext uri="{FF2B5EF4-FFF2-40B4-BE49-F238E27FC236}">
                <a16:creationId xmlns:a16="http://schemas.microsoft.com/office/drawing/2014/main" id="{25D3130C-B72E-423B-9B51-620534DFFF24}"/>
              </a:ext>
            </a:extLst>
          </p:cNvPr>
          <p:cNvSpPr/>
          <p:nvPr/>
        </p:nvSpPr>
        <p:spPr>
          <a:xfrm>
            <a:off x="127105" y="1089891"/>
            <a:ext cx="11926348" cy="5652651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B594A0-2101-4682-9F7E-7674D4E49C6C}"/>
              </a:ext>
            </a:extLst>
          </p:cNvPr>
          <p:cNvSpPr txBox="1"/>
          <p:nvPr/>
        </p:nvSpPr>
        <p:spPr>
          <a:xfrm>
            <a:off x="138547" y="1197981"/>
            <a:ext cx="118225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61963"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Qua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1963" algn="just"/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1963"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1963" algn="just"/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1963" algn="just"/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</a:t>
            </a: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D514F3AF-4E14-4718-9616-15AFDB29BFFD}"/>
              </a:ext>
            </a:extLst>
          </p:cNvPr>
          <p:cNvSpPr/>
          <p:nvPr/>
        </p:nvSpPr>
        <p:spPr>
          <a:xfrm>
            <a:off x="4687674" y="2662555"/>
            <a:ext cx="2805212" cy="674873"/>
          </a:xfrm>
          <a:prstGeom prst="roundRect">
            <a:avLst/>
          </a:prstGeom>
          <a:solidFill>
            <a:srgbClr val="28765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62392FEC-5492-475E-B16F-8AC0FCB0A1B3}"/>
              </a:ext>
            </a:extLst>
          </p:cNvPr>
          <p:cNvSpPr/>
          <p:nvPr/>
        </p:nvSpPr>
        <p:spPr>
          <a:xfrm>
            <a:off x="4687674" y="4608507"/>
            <a:ext cx="2805212" cy="674873"/>
          </a:xfrm>
          <a:prstGeom prst="roundRect">
            <a:avLst/>
          </a:prstGeom>
          <a:solidFill>
            <a:srgbClr val="28765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861D04DF-98E2-42A7-8BCD-8C0151D6D6CE}"/>
              </a:ext>
            </a:extLst>
          </p:cNvPr>
          <p:cNvSpPr/>
          <p:nvPr/>
        </p:nvSpPr>
        <p:spPr>
          <a:xfrm>
            <a:off x="4687674" y="1384681"/>
            <a:ext cx="2805211" cy="674873"/>
          </a:xfrm>
          <a:prstGeom prst="roundRect">
            <a:avLst/>
          </a:prstGeom>
          <a:solidFill>
            <a:srgbClr val="28765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4">
            <a:extLst>
              <a:ext uri="{FF2B5EF4-FFF2-40B4-BE49-F238E27FC236}">
                <a16:creationId xmlns:a16="http://schemas.microsoft.com/office/drawing/2014/main" id="{53F8BBBD-C5BA-4D91-B219-4E78EEC3B663}"/>
              </a:ext>
            </a:extLst>
          </p:cNvPr>
          <p:cNvSpPr/>
          <p:nvPr/>
        </p:nvSpPr>
        <p:spPr>
          <a:xfrm>
            <a:off x="4435425" y="3645169"/>
            <a:ext cx="3402075" cy="674873"/>
          </a:xfrm>
          <a:prstGeom prst="roundRect">
            <a:avLst/>
          </a:prstGeom>
          <a:solidFill>
            <a:srgbClr val="28765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33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7">
            <a:extLst>
              <a:ext uri="{FF2B5EF4-FFF2-40B4-BE49-F238E27FC236}">
                <a16:creationId xmlns:a16="http://schemas.microsoft.com/office/drawing/2014/main" id="{0EFCDA54-0041-4C95-B450-9BD6681EBD5C}"/>
              </a:ext>
            </a:extLst>
          </p:cNvPr>
          <p:cNvSpPr/>
          <p:nvPr/>
        </p:nvSpPr>
        <p:spPr>
          <a:xfrm>
            <a:off x="1236221" y="796807"/>
            <a:ext cx="10507759" cy="1323438"/>
          </a:xfrm>
          <a:prstGeom prst="rect">
            <a:avLst/>
          </a:prstGeom>
          <a:solidFill>
            <a:schemeClr val="bg1">
              <a:alpha val="73333"/>
            </a:schemeClr>
          </a:solidFill>
          <a:ln w="28575">
            <a:solidFill>
              <a:srgbClr val="BFB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9000B-D67D-43BA-BE19-88130B396B0F}"/>
              </a:ext>
            </a:extLst>
          </p:cNvPr>
          <p:cNvSpPr txBox="1"/>
          <p:nvPr/>
        </p:nvSpPr>
        <p:spPr>
          <a:xfrm>
            <a:off x="1288631" y="785638"/>
            <a:ext cx="103689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en-US" sz="4000" b="1" dirty="0">
                <a:solidFill>
                  <a:srgbClr val="047AA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14">
            <a:extLst>
              <a:ext uri="{FF2B5EF4-FFF2-40B4-BE49-F238E27FC236}">
                <a16:creationId xmlns:a16="http://schemas.microsoft.com/office/drawing/2014/main" id="{61AD52AA-854E-4727-B5B4-ABB64D6BB0E2}"/>
              </a:ext>
            </a:extLst>
          </p:cNvPr>
          <p:cNvSpPr txBox="1"/>
          <p:nvPr/>
        </p:nvSpPr>
        <p:spPr>
          <a:xfrm>
            <a:off x="1270159" y="2322670"/>
            <a:ext cx="104738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 xếp các thông tin theo đúng trình tự đọc trong bài như sau:</a:t>
            </a:r>
            <a:endParaRPr lang="en-US" sz="4000" i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22">
            <a:extLst>
              <a:ext uri="{FF2B5EF4-FFF2-40B4-BE49-F238E27FC236}">
                <a16:creationId xmlns:a16="http://schemas.microsoft.com/office/drawing/2014/main" id="{FB44623E-C1BD-4D1E-A807-B234DC1019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64" y="2462266"/>
            <a:ext cx="1008095" cy="498265"/>
          </a:xfrm>
          <a:prstGeom prst="rect">
            <a:avLst/>
          </a:prstGeom>
        </p:spPr>
      </p:pic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25A271D5-7B92-4826-BC43-951DEE2A6BFB}"/>
              </a:ext>
            </a:extLst>
          </p:cNvPr>
          <p:cNvSpPr/>
          <p:nvPr/>
        </p:nvSpPr>
        <p:spPr>
          <a:xfrm>
            <a:off x="3002630" y="3988130"/>
            <a:ext cx="2412388" cy="674873"/>
          </a:xfrm>
          <a:prstGeom prst="roundRect">
            <a:avLst/>
          </a:prstGeom>
          <a:solidFill>
            <a:srgbClr val="28765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EA7C4ACE-FD8A-4622-8385-0CAC062D091C}"/>
              </a:ext>
            </a:extLst>
          </p:cNvPr>
          <p:cNvSpPr/>
          <p:nvPr/>
        </p:nvSpPr>
        <p:spPr>
          <a:xfrm>
            <a:off x="9493082" y="3988130"/>
            <a:ext cx="2412388" cy="674873"/>
          </a:xfrm>
          <a:prstGeom prst="roundRect">
            <a:avLst/>
          </a:prstGeom>
          <a:solidFill>
            <a:srgbClr val="28765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8B112445-F33F-4F81-8449-E711864618A1}"/>
              </a:ext>
            </a:extLst>
          </p:cNvPr>
          <p:cNvSpPr/>
          <p:nvPr/>
        </p:nvSpPr>
        <p:spPr>
          <a:xfrm>
            <a:off x="252249" y="3988130"/>
            <a:ext cx="2412387" cy="674873"/>
          </a:xfrm>
          <a:prstGeom prst="roundRect">
            <a:avLst/>
          </a:prstGeom>
          <a:solidFill>
            <a:srgbClr val="28765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4">
            <a:extLst>
              <a:ext uri="{FF2B5EF4-FFF2-40B4-BE49-F238E27FC236}">
                <a16:creationId xmlns:a16="http://schemas.microsoft.com/office/drawing/2014/main" id="{F53EA07C-779A-4287-97C0-6587B02241FF}"/>
              </a:ext>
            </a:extLst>
          </p:cNvPr>
          <p:cNvSpPr/>
          <p:nvPr/>
        </p:nvSpPr>
        <p:spPr>
          <a:xfrm>
            <a:off x="5753012" y="3988130"/>
            <a:ext cx="3402075" cy="674873"/>
          </a:xfrm>
          <a:prstGeom prst="roundRect">
            <a:avLst/>
          </a:prstGeom>
          <a:solidFill>
            <a:srgbClr val="28765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30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11" grpId="0" bldLvl="0" animBg="1"/>
      <p:bldP spid="11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0BD54A-0343-4208-BB69-370771182DA7}"/>
              </a:ext>
            </a:extLst>
          </p:cNvPr>
          <p:cNvSpPr txBox="1"/>
          <p:nvPr/>
        </p:nvSpPr>
        <p:spPr>
          <a:xfrm>
            <a:off x="4966447" y="5131398"/>
            <a:ext cx="225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HP-167" panose="020B0803050302020204" pitchFamily="34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04396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6C947AC-30E3-4D1C-A20C-98CDBF9FC3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" t="1265" r="1733" b="2429"/>
          <a:stretch>
            <a:fillRect/>
          </a:stretch>
        </p:blipFill>
        <p:spPr>
          <a:xfrm>
            <a:off x="5862320" y="1644289"/>
            <a:ext cx="5795289" cy="503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47">
            <a:extLst>
              <a:ext uri="{FF2B5EF4-FFF2-40B4-BE49-F238E27FC236}">
                <a16:creationId xmlns:a16="http://schemas.microsoft.com/office/drawing/2014/main" id="{0EFCDA54-0041-4C95-B450-9BD6681EBD5C}"/>
              </a:ext>
            </a:extLst>
          </p:cNvPr>
          <p:cNvSpPr/>
          <p:nvPr/>
        </p:nvSpPr>
        <p:spPr>
          <a:xfrm>
            <a:off x="1236221" y="796807"/>
            <a:ext cx="10507759" cy="836313"/>
          </a:xfrm>
          <a:prstGeom prst="rect">
            <a:avLst/>
          </a:prstGeom>
          <a:solidFill>
            <a:schemeClr val="bg1">
              <a:alpha val="73333"/>
            </a:schemeClr>
          </a:solidFill>
          <a:ln w="28575">
            <a:solidFill>
              <a:srgbClr val="BFB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9000B-D67D-43BA-BE19-88130B396B0F}"/>
              </a:ext>
            </a:extLst>
          </p:cNvPr>
          <p:cNvSpPr txBox="1"/>
          <p:nvPr/>
        </p:nvSpPr>
        <p:spPr>
          <a:xfrm>
            <a:off x="1288631" y="785638"/>
            <a:ext cx="103689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</a:t>
            </a:r>
            <a:r>
              <a:rPr lang="en-US" sz="4000" b="1" dirty="0">
                <a:solidFill>
                  <a:srgbClr val="047AA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8" name="14">
            <a:extLst>
              <a:ext uri="{FF2B5EF4-FFF2-40B4-BE49-F238E27FC236}">
                <a16:creationId xmlns:a16="http://schemas.microsoft.com/office/drawing/2014/main" id="{61AD52AA-854E-4727-B5B4-ABB64D6BB0E2}"/>
              </a:ext>
            </a:extLst>
          </p:cNvPr>
          <p:cNvSpPr txBox="1"/>
          <p:nvPr/>
        </p:nvSpPr>
        <p:spPr>
          <a:xfrm>
            <a:off x="301955" y="1818173"/>
            <a:ext cx="56574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000" i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14">
            <a:extLst>
              <a:ext uri="{FF2B5EF4-FFF2-40B4-BE49-F238E27FC236}">
                <a16:creationId xmlns:a16="http://schemas.microsoft.com/office/drawing/2014/main" id="{E52F0A82-CB38-457C-96FD-6E2D52BD3FE2}"/>
              </a:ext>
            </a:extLst>
          </p:cNvPr>
          <p:cNvSpPr txBox="1"/>
          <p:nvPr/>
        </p:nvSpPr>
        <p:spPr>
          <a:xfrm>
            <a:off x="301955" y="3310124"/>
            <a:ext cx="56574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xương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C4B029D-3372-4D3E-8001-F5472FE4FA1C}"/>
              </a:ext>
            </a:extLst>
          </p:cNvPr>
          <p:cNvCxnSpPr>
            <a:cxnSpLocks/>
          </p:cNvCxnSpPr>
          <p:nvPr/>
        </p:nvCxnSpPr>
        <p:spPr>
          <a:xfrm>
            <a:off x="8678276" y="4608366"/>
            <a:ext cx="1453696" cy="247413"/>
          </a:xfrm>
          <a:prstGeom prst="straightConnector1">
            <a:avLst/>
          </a:prstGeom>
          <a:ln w="38100" cmpd="tri">
            <a:solidFill>
              <a:srgbClr val="FF0000">
                <a:alpha val="77000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FDE505C-B086-43E8-B697-A46A936FECB3}"/>
              </a:ext>
            </a:extLst>
          </p:cNvPr>
          <p:cNvSpPr/>
          <p:nvPr/>
        </p:nvSpPr>
        <p:spPr>
          <a:xfrm>
            <a:off x="7151264" y="4071825"/>
            <a:ext cx="3570425" cy="1684159"/>
          </a:xfrm>
          <a:custGeom>
            <a:avLst/>
            <a:gdLst>
              <a:gd name="connsiteX0" fmla="*/ 590170 w 3570425"/>
              <a:gd name="connsiteY0" fmla="*/ 47360 h 1683079"/>
              <a:gd name="connsiteX1" fmla="*/ 316943 w 3570425"/>
              <a:gd name="connsiteY1" fmla="*/ 51003 h 1683079"/>
              <a:gd name="connsiteX2" fmla="*/ 236797 w 3570425"/>
              <a:gd name="connsiteY2" fmla="*/ 72861 h 1683079"/>
              <a:gd name="connsiteX3" fmla="*/ 193080 w 3570425"/>
              <a:gd name="connsiteY3" fmla="*/ 80147 h 1683079"/>
              <a:gd name="connsiteX4" fmla="*/ 105648 w 3570425"/>
              <a:gd name="connsiteY4" fmla="*/ 131149 h 1683079"/>
              <a:gd name="connsiteX5" fmla="*/ 36430 w 3570425"/>
              <a:gd name="connsiteY5" fmla="*/ 233154 h 1683079"/>
              <a:gd name="connsiteX6" fmla="*/ 21858 w 3570425"/>
              <a:gd name="connsiteY6" fmla="*/ 273227 h 1683079"/>
              <a:gd name="connsiteX7" fmla="*/ 0 w 3570425"/>
              <a:gd name="connsiteY7" fmla="*/ 408019 h 1683079"/>
              <a:gd name="connsiteX8" fmla="*/ 32787 w 3570425"/>
              <a:gd name="connsiteY8" fmla="*/ 775965 h 1683079"/>
              <a:gd name="connsiteX9" fmla="*/ 61931 w 3570425"/>
              <a:gd name="connsiteY9" fmla="*/ 870684 h 1683079"/>
              <a:gd name="connsiteX10" fmla="*/ 98361 w 3570425"/>
              <a:gd name="connsiteY10" fmla="*/ 1001833 h 1683079"/>
              <a:gd name="connsiteX11" fmla="*/ 112934 w 3570425"/>
              <a:gd name="connsiteY11" fmla="*/ 1049192 h 1683079"/>
              <a:gd name="connsiteX12" fmla="*/ 134792 w 3570425"/>
              <a:gd name="connsiteY12" fmla="*/ 1143911 h 1683079"/>
              <a:gd name="connsiteX13" fmla="*/ 149364 w 3570425"/>
              <a:gd name="connsiteY13" fmla="*/ 1183984 h 1683079"/>
              <a:gd name="connsiteX14" fmla="*/ 174865 w 3570425"/>
              <a:gd name="connsiteY14" fmla="*/ 1231344 h 1683079"/>
              <a:gd name="connsiteX15" fmla="*/ 214938 w 3570425"/>
              <a:gd name="connsiteY15" fmla="*/ 1285989 h 1683079"/>
              <a:gd name="connsiteX16" fmla="*/ 247726 w 3570425"/>
              <a:gd name="connsiteY16" fmla="*/ 1318776 h 1683079"/>
              <a:gd name="connsiteX17" fmla="*/ 389804 w 3570425"/>
              <a:gd name="connsiteY17" fmla="*/ 1395280 h 1683079"/>
              <a:gd name="connsiteX18" fmla="*/ 455378 w 3570425"/>
              <a:gd name="connsiteY18" fmla="*/ 1409852 h 1683079"/>
              <a:gd name="connsiteX19" fmla="*/ 728605 w 3570425"/>
              <a:gd name="connsiteY19" fmla="*/ 1479070 h 1683079"/>
              <a:gd name="connsiteX20" fmla="*/ 907114 w 3570425"/>
              <a:gd name="connsiteY20" fmla="*/ 1500928 h 1683079"/>
              <a:gd name="connsiteX21" fmla="*/ 1125695 w 3570425"/>
              <a:gd name="connsiteY21" fmla="*/ 1530072 h 1683079"/>
              <a:gd name="connsiteX22" fmla="*/ 1537358 w 3570425"/>
              <a:gd name="connsiteY22" fmla="*/ 1555573 h 1683079"/>
              <a:gd name="connsiteX23" fmla="*/ 1694008 w 3570425"/>
              <a:gd name="connsiteY23" fmla="*/ 1566502 h 1683079"/>
              <a:gd name="connsiteX24" fmla="*/ 1796012 w 3570425"/>
              <a:gd name="connsiteY24" fmla="*/ 1584717 h 1683079"/>
              <a:gd name="connsiteX25" fmla="*/ 2029166 w 3570425"/>
              <a:gd name="connsiteY25" fmla="*/ 1602932 h 1683079"/>
              <a:gd name="connsiteX26" fmla="*/ 2367968 w 3570425"/>
              <a:gd name="connsiteY26" fmla="*/ 1650292 h 1683079"/>
              <a:gd name="connsiteX27" fmla="*/ 2743200 w 3570425"/>
              <a:gd name="connsiteY27" fmla="*/ 1661221 h 1683079"/>
              <a:gd name="connsiteX28" fmla="*/ 2874349 w 3570425"/>
              <a:gd name="connsiteY28" fmla="*/ 1668507 h 1683079"/>
              <a:gd name="connsiteX29" fmla="*/ 3030999 w 3570425"/>
              <a:gd name="connsiteY29" fmla="*/ 1679436 h 1683079"/>
              <a:gd name="connsiteX30" fmla="*/ 3191292 w 3570425"/>
              <a:gd name="connsiteY30" fmla="*/ 1683079 h 1683079"/>
              <a:gd name="connsiteX31" fmla="*/ 3402588 w 3570425"/>
              <a:gd name="connsiteY31" fmla="*/ 1672150 h 1683079"/>
              <a:gd name="connsiteX32" fmla="*/ 3431732 w 3570425"/>
              <a:gd name="connsiteY32" fmla="*/ 1661221 h 1683079"/>
              <a:gd name="connsiteX33" fmla="*/ 3471805 w 3570425"/>
              <a:gd name="connsiteY33" fmla="*/ 1610219 h 1683079"/>
              <a:gd name="connsiteX34" fmla="*/ 3497307 w 3570425"/>
              <a:gd name="connsiteY34" fmla="*/ 1566502 h 1683079"/>
              <a:gd name="connsiteX35" fmla="*/ 3533737 w 3570425"/>
              <a:gd name="connsiteY35" fmla="*/ 1431710 h 1683079"/>
              <a:gd name="connsiteX36" fmla="*/ 3562881 w 3570425"/>
              <a:gd name="connsiteY36" fmla="*/ 1271417 h 1683079"/>
              <a:gd name="connsiteX37" fmla="*/ 3559238 w 3570425"/>
              <a:gd name="connsiteY37" fmla="*/ 794180 h 1683079"/>
              <a:gd name="connsiteX38" fmla="*/ 3519165 w 3570425"/>
              <a:gd name="connsiteY38" fmla="*/ 703105 h 1683079"/>
              <a:gd name="connsiteX39" fmla="*/ 3471805 w 3570425"/>
              <a:gd name="connsiteY39" fmla="*/ 630244 h 1683079"/>
              <a:gd name="connsiteX40" fmla="*/ 3449947 w 3570425"/>
              <a:gd name="connsiteY40" fmla="*/ 601100 h 1683079"/>
              <a:gd name="connsiteX41" fmla="*/ 3380730 w 3570425"/>
              <a:gd name="connsiteY41" fmla="*/ 535525 h 1683079"/>
              <a:gd name="connsiteX42" fmla="*/ 3231365 w 3570425"/>
              <a:gd name="connsiteY42" fmla="*/ 426234 h 1683079"/>
              <a:gd name="connsiteX43" fmla="*/ 3194935 w 3570425"/>
              <a:gd name="connsiteY43" fmla="*/ 411662 h 1683079"/>
              <a:gd name="connsiteX44" fmla="*/ 3005498 w 3570425"/>
              <a:gd name="connsiteY44" fmla="*/ 291442 h 1683079"/>
              <a:gd name="connsiteX45" fmla="*/ 2921708 w 3570425"/>
              <a:gd name="connsiteY45" fmla="*/ 255012 h 1683079"/>
              <a:gd name="connsiteX46" fmla="*/ 2877992 w 3570425"/>
              <a:gd name="connsiteY46" fmla="*/ 240440 h 1683079"/>
              <a:gd name="connsiteX47" fmla="*/ 2856134 w 3570425"/>
              <a:gd name="connsiteY47" fmla="*/ 229511 h 1683079"/>
              <a:gd name="connsiteX48" fmla="*/ 2790559 w 3570425"/>
              <a:gd name="connsiteY48" fmla="*/ 207653 h 1683079"/>
              <a:gd name="connsiteX49" fmla="*/ 2746843 w 3570425"/>
              <a:gd name="connsiteY49" fmla="*/ 204010 h 1683079"/>
              <a:gd name="connsiteX50" fmla="*/ 2688554 w 3570425"/>
              <a:gd name="connsiteY50" fmla="*/ 196724 h 1683079"/>
              <a:gd name="connsiteX51" fmla="*/ 2593836 w 3570425"/>
              <a:gd name="connsiteY51" fmla="*/ 178509 h 1683079"/>
              <a:gd name="connsiteX52" fmla="*/ 2469973 w 3570425"/>
              <a:gd name="connsiteY52" fmla="*/ 160293 h 1683079"/>
              <a:gd name="connsiteX53" fmla="*/ 2448114 w 3570425"/>
              <a:gd name="connsiteY53" fmla="*/ 156650 h 1683079"/>
              <a:gd name="connsiteX54" fmla="*/ 2397112 w 3570425"/>
              <a:gd name="connsiteY54" fmla="*/ 145721 h 1683079"/>
              <a:gd name="connsiteX55" fmla="*/ 2255034 w 3570425"/>
              <a:gd name="connsiteY55" fmla="*/ 131149 h 1683079"/>
              <a:gd name="connsiteX56" fmla="*/ 2182173 w 3570425"/>
              <a:gd name="connsiteY56" fmla="*/ 120220 h 1683079"/>
              <a:gd name="connsiteX57" fmla="*/ 2142100 w 3570425"/>
              <a:gd name="connsiteY57" fmla="*/ 112934 h 1683079"/>
              <a:gd name="connsiteX58" fmla="*/ 2087455 w 3570425"/>
              <a:gd name="connsiteY58" fmla="*/ 105648 h 1683079"/>
              <a:gd name="connsiteX59" fmla="*/ 1908946 w 3570425"/>
              <a:gd name="connsiteY59" fmla="*/ 76504 h 1683079"/>
              <a:gd name="connsiteX60" fmla="*/ 1872516 w 3570425"/>
              <a:gd name="connsiteY60" fmla="*/ 65575 h 1683079"/>
              <a:gd name="connsiteX61" fmla="*/ 1719509 w 3570425"/>
              <a:gd name="connsiteY61" fmla="*/ 43717 h 1683079"/>
              <a:gd name="connsiteX62" fmla="*/ 1650291 w 3570425"/>
              <a:gd name="connsiteY62" fmla="*/ 32787 h 1683079"/>
              <a:gd name="connsiteX63" fmla="*/ 1632076 w 3570425"/>
              <a:gd name="connsiteY63" fmla="*/ 29144 h 1683079"/>
              <a:gd name="connsiteX64" fmla="*/ 1588360 w 3570425"/>
              <a:gd name="connsiteY64" fmla="*/ 25501 h 1683079"/>
              <a:gd name="connsiteX65" fmla="*/ 1504570 w 3570425"/>
              <a:gd name="connsiteY65" fmla="*/ 7286 h 1683079"/>
              <a:gd name="connsiteX66" fmla="*/ 1398922 w 3570425"/>
              <a:gd name="connsiteY66" fmla="*/ 0 h 1683079"/>
              <a:gd name="connsiteX67" fmla="*/ 677603 w 3570425"/>
              <a:gd name="connsiteY67" fmla="*/ 7286 h 1683079"/>
              <a:gd name="connsiteX68" fmla="*/ 622958 w 3570425"/>
              <a:gd name="connsiteY68" fmla="*/ 10929 h 1683079"/>
              <a:gd name="connsiteX69" fmla="*/ 582884 w 3570425"/>
              <a:gd name="connsiteY69" fmla="*/ 21858 h 1683079"/>
              <a:gd name="connsiteX70" fmla="*/ 590170 w 3570425"/>
              <a:gd name="connsiteY70" fmla="*/ 47360 h 1683079"/>
              <a:gd name="connsiteX0" fmla="*/ 582884 w 3570425"/>
              <a:gd name="connsiteY0" fmla="*/ 21858 h 1683079"/>
              <a:gd name="connsiteX1" fmla="*/ 316943 w 3570425"/>
              <a:gd name="connsiteY1" fmla="*/ 51003 h 1683079"/>
              <a:gd name="connsiteX2" fmla="*/ 236797 w 3570425"/>
              <a:gd name="connsiteY2" fmla="*/ 72861 h 1683079"/>
              <a:gd name="connsiteX3" fmla="*/ 193080 w 3570425"/>
              <a:gd name="connsiteY3" fmla="*/ 80147 h 1683079"/>
              <a:gd name="connsiteX4" fmla="*/ 105648 w 3570425"/>
              <a:gd name="connsiteY4" fmla="*/ 131149 h 1683079"/>
              <a:gd name="connsiteX5" fmla="*/ 36430 w 3570425"/>
              <a:gd name="connsiteY5" fmla="*/ 233154 h 1683079"/>
              <a:gd name="connsiteX6" fmla="*/ 21858 w 3570425"/>
              <a:gd name="connsiteY6" fmla="*/ 273227 h 1683079"/>
              <a:gd name="connsiteX7" fmla="*/ 0 w 3570425"/>
              <a:gd name="connsiteY7" fmla="*/ 408019 h 1683079"/>
              <a:gd name="connsiteX8" fmla="*/ 32787 w 3570425"/>
              <a:gd name="connsiteY8" fmla="*/ 775965 h 1683079"/>
              <a:gd name="connsiteX9" fmla="*/ 61931 w 3570425"/>
              <a:gd name="connsiteY9" fmla="*/ 870684 h 1683079"/>
              <a:gd name="connsiteX10" fmla="*/ 98361 w 3570425"/>
              <a:gd name="connsiteY10" fmla="*/ 1001833 h 1683079"/>
              <a:gd name="connsiteX11" fmla="*/ 112934 w 3570425"/>
              <a:gd name="connsiteY11" fmla="*/ 1049192 h 1683079"/>
              <a:gd name="connsiteX12" fmla="*/ 134792 w 3570425"/>
              <a:gd name="connsiteY12" fmla="*/ 1143911 h 1683079"/>
              <a:gd name="connsiteX13" fmla="*/ 149364 w 3570425"/>
              <a:gd name="connsiteY13" fmla="*/ 1183984 h 1683079"/>
              <a:gd name="connsiteX14" fmla="*/ 174865 w 3570425"/>
              <a:gd name="connsiteY14" fmla="*/ 1231344 h 1683079"/>
              <a:gd name="connsiteX15" fmla="*/ 214938 w 3570425"/>
              <a:gd name="connsiteY15" fmla="*/ 1285989 h 1683079"/>
              <a:gd name="connsiteX16" fmla="*/ 247726 w 3570425"/>
              <a:gd name="connsiteY16" fmla="*/ 1318776 h 1683079"/>
              <a:gd name="connsiteX17" fmla="*/ 389804 w 3570425"/>
              <a:gd name="connsiteY17" fmla="*/ 1395280 h 1683079"/>
              <a:gd name="connsiteX18" fmla="*/ 455378 w 3570425"/>
              <a:gd name="connsiteY18" fmla="*/ 1409852 h 1683079"/>
              <a:gd name="connsiteX19" fmla="*/ 728605 w 3570425"/>
              <a:gd name="connsiteY19" fmla="*/ 1479070 h 1683079"/>
              <a:gd name="connsiteX20" fmla="*/ 907114 w 3570425"/>
              <a:gd name="connsiteY20" fmla="*/ 1500928 h 1683079"/>
              <a:gd name="connsiteX21" fmla="*/ 1125695 w 3570425"/>
              <a:gd name="connsiteY21" fmla="*/ 1530072 h 1683079"/>
              <a:gd name="connsiteX22" fmla="*/ 1537358 w 3570425"/>
              <a:gd name="connsiteY22" fmla="*/ 1555573 h 1683079"/>
              <a:gd name="connsiteX23" fmla="*/ 1694008 w 3570425"/>
              <a:gd name="connsiteY23" fmla="*/ 1566502 h 1683079"/>
              <a:gd name="connsiteX24" fmla="*/ 1796012 w 3570425"/>
              <a:gd name="connsiteY24" fmla="*/ 1584717 h 1683079"/>
              <a:gd name="connsiteX25" fmla="*/ 2029166 w 3570425"/>
              <a:gd name="connsiteY25" fmla="*/ 1602932 h 1683079"/>
              <a:gd name="connsiteX26" fmla="*/ 2367968 w 3570425"/>
              <a:gd name="connsiteY26" fmla="*/ 1650292 h 1683079"/>
              <a:gd name="connsiteX27" fmla="*/ 2743200 w 3570425"/>
              <a:gd name="connsiteY27" fmla="*/ 1661221 h 1683079"/>
              <a:gd name="connsiteX28" fmla="*/ 2874349 w 3570425"/>
              <a:gd name="connsiteY28" fmla="*/ 1668507 h 1683079"/>
              <a:gd name="connsiteX29" fmla="*/ 3030999 w 3570425"/>
              <a:gd name="connsiteY29" fmla="*/ 1679436 h 1683079"/>
              <a:gd name="connsiteX30" fmla="*/ 3191292 w 3570425"/>
              <a:gd name="connsiteY30" fmla="*/ 1683079 h 1683079"/>
              <a:gd name="connsiteX31" fmla="*/ 3402588 w 3570425"/>
              <a:gd name="connsiteY31" fmla="*/ 1672150 h 1683079"/>
              <a:gd name="connsiteX32" fmla="*/ 3431732 w 3570425"/>
              <a:gd name="connsiteY32" fmla="*/ 1661221 h 1683079"/>
              <a:gd name="connsiteX33" fmla="*/ 3471805 w 3570425"/>
              <a:gd name="connsiteY33" fmla="*/ 1610219 h 1683079"/>
              <a:gd name="connsiteX34" fmla="*/ 3497307 w 3570425"/>
              <a:gd name="connsiteY34" fmla="*/ 1566502 h 1683079"/>
              <a:gd name="connsiteX35" fmla="*/ 3533737 w 3570425"/>
              <a:gd name="connsiteY35" fmla="*/ 1431710 h 1683079"/>
              <a:gd name="connsiteX36" fmla="*/ 3562881 w 3570425"/>
              <a:gd name="connsiteY36" fmla="*/ 1271417 h 1683079"/>
              <a:gd name="connsiteX37" fmla="*/ 3559238 w 3570425"/>
              <a:gd name="connsiteY37" fmla="*/ 794180 h 1683079"/>
              <a:gd name="connsiteX38" fmla="*/ 3519165 w 3570425"/>
              <a:gd name="connsiteY38" fmla="*/ 703105 h 1683079"/>
              <a:gd name="connsiteX39" fmla="*/ 3471805 w 3570425"/>
              <a:gd name="connsiteY39" fmla="*/ 630244 h 1683079"/>
              <a:gd name="connsiteX40" fmla="*/ 3449947 w 3570425"/>
              <a:gd name="connsiteY40" fmla="*/ 601100 h 1683079"/>
              <a:gd name="connsiteX41" fmla="*/ 3380730 w 3570425"/>
              <a:gd name="connsiteY41" fmla="*/ 535525 h 1683079"/>
              <a:gd name="connsiteX42" fmla="*/ 3231365 w 3570425"/>
              <a:gd name="connsiteY42" fmla="*/ 426234 h 1683079"/>
              <a:gd name="connsiteX43" fmla="*/ 3194935 w 3570425"/>
              <a:gd name="connsiteY43" fmla="*/ 411662 h 1683079"/>
              <a:gd name="connsiteX44" fmla="*/ 3005498 w 3570425"/>
              <a:gd name="connsiteY44" fmla="*/ 291442 h 1683079"/>
              <a:gd name="connsiteX45" fmla="*/ 2921708 w 3570425"/>
              <a:gd name="connsiteY45" fmla="*/ 255012 h 1683079"/>
              <a:gd name="connsiteX46" fmla="*/ 2877992 w 3570425"/>
              <a:gd name="connsiteY46" fmla="*/ 240440 h 1683079"/>
              <a:gd name="connsiteX47" fmla="*/ 2856134 w 3570425"/>
              <a:gd name="connsiteY47" fmla="*/ 229511 h 1683079"/>
              <a:gd name="connsiteX48" fmla="*/ 2790559 w 3570425"/>
              <a:gd name="connsiteY48" fmla="*/ 207653 h 1683079"/>
              <a:gd name="connsiteX49" fmla="*/ 2746843 w 3570425"/>
              <a:gd name="connsiteY49" fmla="*/ 204010 h 1683079"/>
              <a:gd name="connsiteX50" fmla="*/ 2688554 w 3570425"/>
              <a:gd name="connsiteY50" fmla="*/ 196724 h 1683079"/>
              <a:gd name="connsiteX51" fmla="*/ 2593836 w 3570425"/>
              <a:gd name="connsiteY51" fmla="*/ 178509 h 1683079"/>
              <a:gd name="connsiteX52" fmla="*/ 2469973 w 3570425"/>
              <a:gd name="connsiteY52" fmla="*/ 160293 h 1683079"/>
              <a:gd name="connsiteX53" fmla="*/ 2448114 w 3570425"/>
              <a:gd name="connsiteY53" fmla="*/ 156650 h 1683079"/>
              <a:gd name="connsiteX54" fmla="*/ 2397112 w 3570425"/>
              <a:gd name="connsiteY54" fmla="*/ 145721 h 1683079"/>
              <a:gd name="connsiteX55" fmla="*/ 2255034 w 3570425"/>
              <a:gd name="connsiteY55" fmla="*/ 131149 h 1683079"/>
              <a:gd name="connsiteX56" fmla="*/ 2182173 w 3570425"/>
              <a:gd name="connsiteY56" fmla="*/ 120220 h 1683079"/>
              <a:gd name="connsiteX57" fmla="*/ 2142100 w 3570425"/>
              <a:gd name="connsiteY57" fmla="*/ 112934 h 1683079"/>
              <a:gd name="connsiteX58" fmla="*/ 2087455 w 3570425"/>
              <a:gd name="connsiteY58" fmla="*/ 105648 h 1683079"/>
              <a:gd name="connsiteX59" fmla="*/ 1908946 w 3570425"/>
              <a:gd name="connsiteY59" fmla="*/ 76504 h 1683079"/>
              <a:gd name="connsiteX60" fmla="*/ 1872516 w 3570425"/>
              <a:gd name="connsiteY60" fmla="*/ 65575 h 1683079"/>
              <a:gd name="connsiteX61" fmla="*/ 1719509 w 3570425"/>
              <a:gd name="connsiteY61" fmla="*/ 43717 h 1683079"/>
              <a:gd name="connsiteX62" fmla="*/ 1650291 w 3570425"/>
              <a:gd name="connsiteY62" fmla="*/ 32787 h 1683079"/>
              <a:gd name="connsiteX63" fmla="*/ 1632076 w 3570425"/>
              <a:gd name="connsiteY63" fmla="*/ 29144 h 1683079"/>
              <a:gd name="connsiteX64" fmla="*/ 1588360 w 3570425"/>
              <a:gd name="connsiteY64" fmla="*/ 25501 h 1683079"/>
              <a:gd name="connsiteX65" fmla="*/ 1504570 w 3570425"/>
              <a:gd name="connsiteY65" fmla="*/ 7286 h 1683079"/>
              <a:gd name="connsiteX66" fmla="*/ 1398922 w 3570425"/>
              <a:gd name="connsiteY66" fmla="*/ 0 h 1683079"/>
              <a:gd name="connsiteX67" fmla="*/ 677603 w 3570425"/>
              <a:gd name="connsiteY67" fmla="*/ 7286 h 1683079"/>
              <a:gd name="connsiteX68" fmla="*/ 622958 w 3570425"/>
              <a:gd name="connsiteY68" fmla="*/ 10929 h 1683079"/>
              <a:gd name="connsiteX69" fmla="*/ 582884 w 3570425"/>
              <a:gd name="connsiteY69" fmla="*/ 21858 h 1683079"/>
              <a:gd name="connsiteX0" fmla="*/ 582884 w 3570425"/>
              <a:gd name="connsiteY0" fmla="*/ 21858 h 1683079"/>
              <a:gd name="connsiteX1" fmla="*/ 316943 w 3570425"/>
              <a:gd name="connsiteY1" fmla="*/ 51003 h 1683079"/>
              <a:gd name="connsiteX2" fmla="*/ 236797 w 3570425"/>
              <a:gd name="connsiteY2" fmla="*/ 72861 h 1683079"/>
              <a:gd name="connsiteX3" fmla="*/ 193080 w 3570425"/>
              <a:gd name="connsiteY3" fmla="*/ 80147 h 1683079"/>
              <a:gd name="connsiteX4" fmla="*/ 105648 w 3570425"/>
              <a:gd name="connsiteY4" fmla="*/ 131149 h 1683079"/>
              <a:gd name="connsiteX5" fmla="*/ 36430 w 3570425"/>
              <a:gd name="connsiteY5" fmla="*/ 233154 h 1683079"/>
              <a:gd name="connsiteX6" fmla="*/ 21858 w 3570425"/>
              <a:gd name="connsiteY6" fmla="*/ 273227 h 1683079"/>
              <a:gd name="connsiteX7" fmla="*/ 0 w 3570425"/>
              <a:gd name="connsiteY7" fmla="*/ 408019 h 1683079"/>
              <a:gd name="connsiteX8" fmla="*/ 32787 w 3570425"/>
              <a:gd name="connsiteY8" fmla="*/ 775965 h 1683079"/>
              <a:gd name="connsiteX9" fmla="*/ 61931 w 3570425"/>
              <a:gd name="connsiteY9" fmla="*/ 870684 h 1683079"/>
              <a:gd name="connsiteX10" fmla="*/ 98361 w 3570425"/>
              <a:gd name="connsiteY10" fmla="*/ 1001833 h 1683079"/>
              <a:gd name="connsiteX11" fmla="*/ 112934 w 3570425"/>
              <a:gd name="connsiteY11" fmla="*/ 1049192 h 1683079"/>
              <a:gd name="connsiteX12" fmla="*/ 134792 w 3570425"/>
              <a:gd name="connsiteY12" fmla="*/ 1143911 h 1683079"/>
              <a:gd name="connsiteX13" fmla="*/ 149364 w 3570425"/>
              <a:gd name="connsiteY13" fmla="*/ 1183984 h 1683079"/>
              <a:gd name="connsiteX14" fmla="*/ 174865 w 3570425"/>
              <a:gd name="connsiteY14" fmla="*/ 1231344 h 1683079"/>
              <a:gd name="connsiteX15" fmla="*/ 214938 w 3570425"/>
              <a:gd name="connsiteY15" fmla="*/ 1285989 h 1683079"/>
              <a:gd name="connsiteX16" fmla="*/ 247726 w 3570425"/>
              <a:gd name="connsiteY16" fmla="*/ 1318776 h 1683079"/>
              <a:gd name="connsiteX17" fmla="*/ 389804 w 3570425"/>
              <a:gd name="connsiteY17" fmla="*/ 1395280 h 1683079"/>
              <a:gd name="connsiteX18" fmla="*/ 455378 w 3570425"/>
              <a:gd name="connsiteY18" fmla="*/ 1409852 h 1683079"/>
              <a:gd name="connsiteX19" fmla="*/ 728605 w 3570425"/>
              <a:gd name="connsiteY19" fmla="*/ 1479070 h 1683079"/>
              <a:gd name="connsiteX20" fmla="*/ 907114 w 3570425"/>
              <a:gd name="connsiteY20" fmla="*/ 1500928 h 1683079"/>
              <a:gd name="connsiteX21" fmla="*/ 1125695 w 3570425"/>
              <a:gd name="connsiteY21" fmla="*/ 1530072 h 1683079"/>
              <a:gd name="connsiteX22" fmla="*/ 1537358 w 3570425"/>
              <a:gd name="connsiteY22" fmla="*/ 1555573 h 1683079"/>
              <a:gd name="connsiteX23" fmla="*/ 1694008 w 3570425"/>
              <a:gd name="connsiteY23" fmla="*/ 1566502 h 1683079"/>
              <a:gd name="connsiteX24" fmla="*/ 1796012 w 3570425"/>
              <a:gd name="connsiteY24" fmla="*/ 1584717 h 1683079"/>
              <a:gd name="connsiteX25" fmla="*/ 2029166 w 3570425"/>
              <a:gd name="connsiteY25" fmla="*/ 1602932 h 1683079"/>
              <a:gd name="connsiteX26" fmla="*/ 2367968 w 3570425"/>
              <a:gd name="connsiteY26" fmla="*/ 1650292 h 1683079"/>
              <a:gd name="connsiteX27" fmla="*/ 2743200 w 3570425"/>
              <a:gd name="connsiteY27" fmla="*/ 1661221 h 1683079"/>
              <a:gd name="connsiteX28" fmla="*/ 2874349 w 3570425"/>
              <a:gd name="connsiteY28" fmla="*/ 1668507 h 1683079"/>
              <a:gd name="connsiteX29" fmla="*/ 3030999 w 3570425"/>
              <a:gd name="connsiteY29" fmla="*/ 1679436 h 1683079"/>
              <a:gd name="connsiteX30" fmla="*/ 3191292 w 3570425"/>
              <a:gd name="connsiteY30" fmla="*/ 1683079 h 1683079"/>
              <a:gd name="connsiteX31" fmla="*/ 3402588 w 3570425"/>
              <a:gd name="connsiteY31" fmla="*/ 1672150 h 1683079"/>
              <a:gd name="connsiteX32" fmla="*/ 3431732 w 3570425"/>
              <a:gd name="connsiteY32" fmla="*/ 1661221 h 1683079"/>
              <a:gd name="connsiteX33" fmla="*/ 3471805 w 3570425"/>
              <a:gd name="connsiteY33" fmla="*/ 1610219 h 1683079"/>
              <a:gd name="connsiteX34" fmla="*/ 3497307 w 3570425"/>
              <a:gd name="connsiteY34" fmla="*/ 1566502 h 1683079"/>
              <a:gd name="connsiteX35" fmla="*/ 3533737 w 3570425"/>
              <a:gd name="connsiteY35" fmla="*/ 1431710 h 1683079"/>
              <a:gd name="connsiteX36" fmla="*/ 3562881 w 3570425"/>
              <a:gd name="connsiteY36" fmla="*/ 1271417 h 1683079"/>
              <a:gd name="connsiteX37" fmla="*/ 3559238 w 3570425"/>
              <a:gd name="connsiteY37" fmla="*/ 794180 h 1683079"/>
              <a:gd name="connsiteX38" fmla="*/ 3519165 w 3570425"/>
              <a:gd name="connsiteY38" fmla="*/ 703105 h 1683079"/>
              <a:gd name="connsiteX39" fmla="*/ 3471805 w 3570425"/>
              <a:gd name="connsiteY39" fmla="*/ 630244 h 1683079"/>
              <a:gd name="connsiteX40" fmla="*/ 3449947 w 3570425"/>
              <a:gd name="connsiteY40" fmla="*/ 601100 h 1683079"/>
              <a:gd name="connsiteX41" fmla="*/ 3380730 w 3570425"/>
              <a:gd name="connsiteY41" fmla="*/ 535525 h 1683079"/>
              <a:gd name="connsiteX42" fmla="*/ 3231365 w 3570425"/>
              <a:gd name="connsiteY42" fmla="*/ 426234 h 1683079"/>
              <a:gd name="connsiteX43" fmla="*/ 3194935 w 3570425"/>
              <a:gd name="connsiteY43" fmla="*/ 411662 h 1683079"/>
              <a:gd name="connsiteX44" fmla="*/ 3005498 w 3570425"/>
              <a:gd name="connsiteY44" fmla="*/ 291442 h 1683079"/>
              <a:gd name="connsiteX45" fmla="*/ 2921708 w 3570425"/>
              <a:gd name="connsiteY45" fmla="*/ 255012 h 1683079"/>
              <a:gd name="connsiteX46" fmla="*/ 2877992 w 3570425"/>
              <a:gd name="connsiteY46" fmla="*/ 240440 h 1683079"/>
              <a:gd name="connsiteX47" fmla="*/ 2856134 w 3570425"/>
              <a:gd name="connsiteY47" fmla="*/ 229511 h 1683079"/>
              <a:gd name="connsiteX48" fmla="*/ 2790559 w 3570425"/>
              <a:gd name="connsiteY48" fmla="*/ 207653 h 1683079"/>
              <a:gd name="connsiteX49" fmla="*/ 2746843 w 3570425"/>
              <a:gd name="connsiteY49" fmla="*/ 204010 h 1683079"/>
              <a:gd name="connsiteX50" fmla="*/ 2688554 w 3570425"/>
              <a:gd name="connsiteY50" fmla="*/ 196724 h 1683079"/>
              <a:gd name="connsiteX51" fmla="*/ 2593836 w 3570425"/>
              <a:gd name="connsiteY51" fmla="*/ 178509 h 1683079"/>
              <a:gd name="connsiteX52" fmla="*/ 2469973 w 3570425"/>
              <a:gd name="connsiteY52" fmla="*/ 160293 h 1683079"/>
              <a:gd name="connsiteX53" fmla="*/ 2448114 w 3570425"/>
              <a:gd name="connsiteY53" fmla="*/ 156650 h 1683079"/>
              <a:gd name="connsiteX54" fmla="*/ 2397112 w 3570425"/>
              <a:gd name="connsiteY54" fmla="*/ 145721 h 1683079"/>
              <a:gd name="connsiteX55" fmla="*/ 2255034 w 3570425"/>
              <a:gd name="connsiteY55" fmla="*/ 131149 h 1683079"/>
              <a:gd name="connsiteX56" fmla="*/ 2182173 w 3570425"/>
              <a:gd name="connsiteY56" fmla="*/ 120220 h 1683079"/>
              <a:gd name="connsiteX57" fmla="*/ 2142100 w 3570425"/>
              <a:gd name="connsiteY57" fmla="*/ 112934 h 1683079"/>
              <a:gd name="connsiteX58" fmla="*/ 2087455 w 3570425"/>
              <a:gd name="connsiteY58" fmla="*/ 105648 h 1683079"/>
              <a:gd name="connsiteX59" fmla="*/ 1908946 w 3570425"/>
              <a:gd name="connsiteY59" fmla="*/ 76504 h 1683079"/>
              <a:gd name="connsiteX60" fmla="*/ 1872516 w 3570425"/>
              <a:gd name="connsiteY60" fmla="*/ 65575 h 1683079"/>
              <a:gd name="connsiteX61" fmla="*/ 1719509 w 3570425"/>
              <a:gd name="connsiteY61" fmla="*/ 43717 h 1683079"/>
              <a:gd name="connsiteX62" fmla="*/ 1650291 w 3570425"/>
              <a:gd name="connsiteY62" fmla="*/ 32787 h 1683079"/>
              <a:gd name="connsiteX63" fmla="*/ 1588360 w 3570425"/>
              <a:gd name="connsiteY63" fmla="*/ 25501 h 1683079"/>
              <a:gd name="connsiteX64" fmla="*/ 1504570 w 3570425"/>
              <a:gd name="connsiteY64" fmla="*/ 7286 h 1683079"/>
              <a:gd name="connsiteX65" fmla="*/ 1398922 w 3570425"/>
              <a:gd name="connsiteY65" fmla="*/ 0 h 1683079"/>
              <a:gd name="connsiteX66" fmla="*/ 677603 w 3570425"/>
              <a:gd name="connsiteY66" fmla="*/ 7286 h 1683079"/>
              <a:gd name="connsiteX67" fmla="*/ 622958 w 3570425"/>
              <a:gd name="connsiteY67" fmla="*/ 10929 h 1683079"/>
              <a:gd name="connsiteX68" fmla="*/ 582884 w 3570425"/>
              <a:gd name="connsiteY68" fmla="*/ 21858 h 1683079"/>
              <a:gd name="connsiteX0" fmla="*/ 582884 w 3570425"/>
              <a:gd name="connsiteY0" fmla="*/ 21858 h 1683079"/>
              <a:gd name="connsiteX1" fmla="*/ 316943 w 3570425"/>
              <a:gd name="connsiteY1" fmla="*/ 51003 h 1683079"/>
              <a:gd name="connsiteX2" fmla="*/ 236797 w 3570425"/>
              <a:gd name="connsiteY2" fmla="*/ 72861 h 1683079"/>
              <a:gd name="connsiteX3" fmla="*/ 193080 w 3570425"/>
              <a:gd name="connsiteY3" fmla="*/ 80147 h 1683079"/>
              <a:gd name="connsiteX4" fmla="*/ 105648 w 3570425"/>
              <a:gd name="connsiteY4" fmla="*/ 131149 h 1683079"/>
              <a:gd name="connsiteX5" fmla="*/ 36430 w 3570425"/>
              <a:gd name="connsiteY5" fmla="*/ 233154 h 1683079"/>
              <a:gd name="connsiteX6" fmla="*/ 21858 w 3570425"/>
              <a:gd name="connsiteY6" fmla="*/ 273227 h 1683079"/>
              <a:gd name="connsiteX7" fmla="*/ 0 w 3570425"/>
              <a:gd name="connsiteY7" fmla="*/ 408019 h 1683079"/>
              <a:gd name="connsiteX8" fmla="*/ 32787 w 3570425"/>
              <a:gd name="connsiteY8" fmla="*/ 775965 h 1683079"/>
              <a:gd name="connsiteX9" fmla="*/ 61931 w 3570425"/>
              <a:gd name="connsiteY9" fmla="*/ 870684 h 1683079"/>
              <a:gd name="connsiteX10" fmla="*/ 98361 w 3570425"/>
              <a:gd name="connsiteY10" fmla="*/ 1001833 h 1683079"/>
              <a:gd name="connsiteX11" fmla="*/ 112934 w 3570425"/>
              <a:gd name="connsiteY11" fmla="*/ 1049192 h 1683079"/>
              <a:gd name="connsiteX12" fmla="*/ 134792 w 3570425"/>
              <a:gd name="connsiteY12" fmla="*/ 1143911 h 1683079"/>
              <a:gd name="connsiteX13" fmla="*/ 149364 w 3570425"/>
              <a:gd name="connsiteY13" fmla="*/ 1183984 h 1683079"/>
              <a:gd name="connsiteX14" fmla="*/ 174865 w 3570425"/>
              <a:gd name="connsiteY14" fmla="*/ 1231344 h 1683079"/>
              <a:gd name="connsiteX15" fmla="*/ 214938 w 3570425"/>
              <a:gd name="connsiteY15" fmla="*/ 1285989 h 1683079"/>
              <a:gd name="connsiteX16" fmla="*/ 247726 w 3570425"/>
              <a:gd name="connsiteY16" fmla="*/ 1318776 h 1683079"/>
              <a:gd name="connsiteX17" fmla="*/ 389804 w 3570425"/>
              <a:gd name="connsiteY17" fmla="*/ 1395280 h 1683079"/>
              <a:gd name="connsiteX18" fmla="*/ 455378 w 3570425"/>
              <a:gd name="connsiteY18" fmla="*/ 1409852 h 1683079"/>
              <a:gd name="connsiteX19" fmla="*/ 728605 w 3570425"/>
              <a:gd name="connsiteY19" fmla="*/ 1479070 h 1683079"/>
              <a:gd name="connsiteX20" fmla="*/ 907114 w 3570425"/>
              <a:gd name="connsiteY20" fmla="*/ 1500928 h 1683079"/>
              <a:gd name="connsiteX21" fmla="*/ 1125695 w 3570425"/>
              <a:gd name="connsiteY21" fmla="*/ 1530072 h 1683079"/>
              <a:gd name="connsiteX22" fmla="*/ 1537358 w 3570425"/>
              <a:gd name="connsiteY22" fmla="*/ 1555573 h 1683079"/>
              <a:gd name="connsiteX23" fmla="*/ 1694008 w 3570425"/>
              <a:gd name="connsiteY23" fmla="*/ 1566502 h 1683079"/>
              <a:gd name="connsiteX24" fmla="*/ 1796012 w 3570425"/>
              <a:gd name="connsiteY24" fmla="*/ 1584717 h 1683079"/>
              <a:gd name="connsiteX25" fmla="*/ 2029166 w 3570425"/>
              <a:gd name="connsiteY25" fmla="*/ 1602932 h 1683079"/>
              <a:gd name="connsiteX26" fmla="*/ 2367968 w 3570425"/>
              <a:gd name="connsiteY26" fmla="*/ 1650292 h 1683079"/>
              <a:gd name="connsiteX27" fmla="*/ 2743200 w 3570425"/>
              <a:gd name="connsiteY27" fmla="*/ 1661221 h 1683079"/>
              <a:gd name="connsiteX28" fmla="*/ 2874349 w 3570425"/>
              <a:gd name="connsiteY28" fmla="*/ 1668507 h 1683079"/>
              <a:gd name="connsiteX29" fmla="*/ 3030999 w 3570425"/>
              <a:gd name="connsiteY29" fmla="*/ 1679436 h 1683079"/>
              <a:gd name="connsiteX30" fmla="*/ 3191292 w 3570425"/>
              <a:gd name="connsiteY30" fmla="*/ 1683079 h 1683079"/>
              <a:gd name="connsiteX31" fmla="*/ 3402588 w 3570425"/>
              <a:gd name="connsiteY31" fmla="*/ 1672150 h 1683079"/>
              <a:gd name="connsiteX32" fmla="*/ 3431732 w 3570425"/>
              <a:gd name="connsiteY32" fmla="*/ 1661221 h 1683079"/>
              <a:gd name="connsiteX33" fmla="*/ 3471805 w 3570425"/>
              <a:gd name="connsiteY33" fmla="*/ 1610219 h 1683079"/>
              <a:gd name="connsiteX34" fmla="*/ 3497307 w 3570425"/>
              <a:gd name="connsiteY34" fmla="*/ 1566502 h 1683079"/>
              <a:gd name="connsiteX35" fmla="*/ 3533737 w 3570425"/>
              <a:gd name="connsiteY35" fmla="*/ 1431710 h 1683079"/>
              <a:gd name="connsiteX36" fmla="*/ 3562881 w 3570425"/>
              <a:gd name="connsiteY36" fmla="*/ 1271417 h 1683079"/>
              <a:gd name="connsiteX37" fmla="*/ 3559238 w 3570425"/>
              <a:gd name="connsiteY37" fmla="*/ 794180 h 1683079"/>
              <a:gd name="connsiteX38" fmla="*/ 3519165 w 3570425"/>
              <a:gd name="connsiteY38" fmla="*/ 703105 h 1683079"/>
              <a:gd name="connsiteX39" fmla="*/ 3471805 w 3570425"/>
              <a:gd name="connsiteY39" fmla="*/ 630244 h 1683079"/>
              <a:gd name="connsiteX40" fmla="*/ 3449947 w 3570425"/>
              <a:gd name="connsiteY40" fmla="*/ 601100 h 1683079"/>
              <a:gd name="connsiteX41" fmla="*/ 3380730 w 3570425"/>
              <a:gd name="connsiteY41" fmla="*/ 535525 h 1683079"/>
              <a:gd name="connsiteX42" fmla="*/ 3231365 w 3570425"/>
              <a:gd name="connsiteY42" fmla="*/ 426234 h 1683079"/>
              <a:gd name="connsiteX43" fmla="*/ 3194935 w 3570425"/>
              <a:gd name="connsiteY43" fmla="*/ 411662 h 1683079"/>
              <a:gd name="connsiteX44" fmla="*/ 3005498 w 3570425"/>
              <a:gd name="connsiteY44" fmla="*/ 291442 h 1683079"/>
              <a:gd name="connsiteX45" fmla="*/ 2921708 w 3570425"/>
              <a:gd name="connsiteY45" fmla="*/ 255012 h 1683079"/>
              <a:gd name="connsiteX46" fmla="*/ 2877992 w 3570425"/>
              <a:gd name="connsiteY46" fmla="*/ 240440 h 1683079"/>
              <a:gd name="connsiteX47" fmla="*/ 2856134 w 3570425"/>
              <a:gd name="connsiteY47" fmla="*/ 229511 h 1683079"/>
              <a:gd name="connsiteX48" fmla="*/ 2790559 w 3570425"/>
              <a:gd name="connsiteY48" fmla="*/ 207653 h 1683079"/>
              <a:gd name="connsiteX49" fmla="*/ 2746843 w 3570425"/>
              <a:gd name="connsiteY49" fmla="*/ 204010 h 1683079"/>
              <a:gd name="connsiteX50" fmla="*/ 2688554 w 3570425"/>
              <a:gd name="connsiteY50" fmla="*/ 196724 h 1683079"/>
              <a:gd name="connsiteX51" fmla="*/ 2593836 w 3570425"/>
              <a:gd name="connsiteY51" fmla="*/ 178509 h 1683079"/>
              <a:gd name="connsiteX52" fmla="*/ 2469973 w 3570425"/>
              <a:gd name="connsiteY52" fmla="*/ 160293 h 1683079"/>
              <a:gd name="connsiteX53" fmla="*/ 2448114 w 3570425"/>
              <a:gd name="connsiteY53" fmla="*/ 156650 h 1683079"/>
              <a:gd name="connsiteX54" fmla="*/ 2397112 w 3570425"/>
              <a:gd name="connsiteY54" fmla="*/ 145721 h 1683079"/>
              <a:gd name="connsiteX55" fmla="*/ 2255034 w 3570425"/>
              <a:gd name="connsiteY55" fmla="*/ 131149 h 1683079"/>
              <a:gd name="connsiteX56" fmla="*/ 2182173 w 3570425"/>
              <a:gd name="connsiteY56" fmla="*/ 120220 h 1683079"/>
              <a:gd name="connsiteX57" fmla="*/ 2142100 w 3570425"/>
              <a:gd name="connsiteY57" fmla="*/ 112934 h 1683079"/>
              <a:gd name="connsiteX58" fmla="*/ 2087455 w 3570425"/>
              <a:gd name="connsiteY58" fmla="*/ 105648 h 1683079"/>
              <a:gd name="connsiteX59" fmla="*/ 1908946 w 3570425"/>
              <a:gd name="connsiteY59" fmla="*/ 76504 h 1683079"/>
              <a:gd name="connsiteX60" fmla="*/ 1872516 w 3570425"/>
              <a:gd name="connsiteY60" fmla="*/ 65575 h 1683079"/>
              <a:gd name="connsiteX61" fmla="*/ 1719509 w 3570425"/>
              <a:gd name="connsiteY61" fmla="*/ 43717 h 1683079"/>
              <a:gd name="connsiteX62" fmla="*/ 1588360 w 3570425"/>
              <a:gd name="connsiteY62" fmla="*/ 25501 h 1683079"/>
              <a:gd name="connsiteX63" fmla="*/ 1504570 w 3570425"/>
              <a:gd name="connsiteY63" fmla="*/ 7286 h 1683079"/>
              <a:gd name="connsiteX64" fmla="*/ 1398922 w 3570425"/>
              <a:gd name="connsiteY64" fmla="*/ 0 h 1683079"/>
              <a:gd name="connsiteX65" fmla="*/ 677603 w 3570425"/>
              <a:gd name="connsiteY65" fmla="*/ 7286 h 1683079"/>
              <a:gd name="connsiteX66" fmla="*/ 622958 w 3570425"/>
              <a:gd name="connsiteY66" fmla="*/ 10929 h 1683079"/>
              <a:gd name="connsiteX67" fmla="*/ 582884 w 3570425"/>
              <a:gd name="connsiteY67" fmla="*/ 21858 h 1683079"/>
              <a:gd name="connsiteX0" fmla="*/ 582884 w 3570425"/>
              <a:gd name="connsiteY0" fmla="*/ 21858 h 1683079"/>
              <a:gd name="connsiteX1" fmla="*/ 316943 w 3570425"/>
              <a:gd name="connsiteY1" fmla="*/ 51003 h 1683079"/>
              <a:gd name="connsiteX2" fmla="*/ 236797 w 3570425"/>
              <a:gd name="connsiteY2" fmla="*/ 72861 h 1683079"/>
              <a:gd name="connsiteX3" fmla="*/ 193080 w 3570425"/>
              <a:gd name="connsiteY3" fmla="*/ 80147 h 1683079"/>
              <a:gd name="connsiteX4" fmla="*/ 105648 w 3570425"/>
              <a:gd name="connsiteY4" fmla="*/ 131149 h 1683079"/>
              <a:gd name="connsiteX5" fmla="*/ 36430 w 3570425"/>
              <a:gd name="connsiteY5" fmla="*/ 233154 h 1683079"/>
              <a:gd name="connsiteX6" fmla="*/ 21858 w 3570425"/>
              <a:gd name="connsiteY6" fmla="*/ 273227 h 1683079"/>
              <a:gd name="connsiteX7" fmla="*/ 0 w 3570425"/>
              <a:gd name="connsiteY7" fmla="*/ 408019 h 1683079"/>
              <a:gd name="connsiteX8" fmla="*/ 32787 w 3570425"/>
              <a:gd name="connsiteY8" fmla="*/ 775965 h 1683079"/>
              <a:gd name="connsiteX9" fmla="*/ 61931 w 3570425"/>
              <a:gd name="connsiteY9" fmla="*/ 870684 h 1683079"/>
              <a:gd name="connsiteX10" fmla="*/ 98361 w 3570425"/>
              <a:gd name="connsiteY10" fmla="*/ 1001833 h 1683079"/>
              <a:gd name="connsiteX11" fmla="*/ 112934 w 3570425"/>
              <a:gd name="connsiteY11" fmla="*/ 1049192 h 1683079"/>
              <a:gd name="connsiteX12" fmla="*/ 134792 w 3570425"/>
              <a:gd name="connsiteY12" fmla="*/ 1143911 h 1683079"/>
              <a:gd name="connsiteX13" fmla="*/ 149364 w 3570425"/>
              <a:gd name="connsiteY13" fmla="*/ 1183984 h 1683079"/>
              <a:gd name="connsiteX14" fmla="*/ 174865 w 3570425"/>
              <a:gd name="connsiteY14" fmla="*/ 1231344 h 1683079"/>
              <a:gd name="connsiteX15" fmla="*/ 214938 w 3570425"/>
              <a:gd name="connsiteY15" fmla="*/ 1285989 h 1683079"/>
              <a:gd name="connsiteX16" fmla="*/ 247726 w 3570425"/>
              <a:gd name="connsiteY16" fmla="*/ 1318776 h 1683079"/>
              <a:gd name="connsiteX17" fmla="*/ 389804 w 3570425"/>
              <a:gd name="connsiteY17" fmla="*/ 1395280 h 1683079"/>
              <a:gd name="connsiteX18" fmla="*/ 455378 w 3570425"/>
              <a:gd name="connsiteY18" fmla="*/ 1409852 h 1683079"/>
              <a:gd name="connsiteX19" fmla="*/ 728605 w 3570425"/>
              <a:gd name="connsiteY19" fmla="*/ 1479070 h 1683079"/>
              <a:gd name="connsiteX20" fmla="*/ 907114 w 3570425"/>
              <a:gd name="connsiteY20" fmla="*/ 1500928 h 1683079"/>
              <a:gd name="connsiteX21" fmla="*/ 1125695 w 3570425"/>
              <a:gd name="connsiteY21" fmla="*/ 1530072 h 1683079"/>
              <a:gd name="connsiteX22" fmla="*/ 1537358 w 3570425"/>
              <a:gd name="connsiteY22" fmla="*/ 1555573 h 1683079"/>
              <a:gd name="connsiteX23" fmla="*/ 1694008 w 3570425"/>
              <a:gd name="connsiteY23" fmla="*/ 1566502 h 1683079"/>
              <a:gd name="connsiteX24" fmla="*/ 1796012 w 3570425"/>
              <a:gd name="connsiteY24" fmla="*/ 1584717 h 1683079"/>
              <a:gd name="connsiteX25" fmla="*/ 2029166 w 3570425"/>
              <a:gd name="connsiteY25" fmla="*/ 1602932 h 1683079"/>
              <a:gd name="connsiteX26" fmla="*/ 2367968 w 3570425"/>
              <a:gd name="connsiteY26" fmla="*/ 1650292 h 1683079"/>
              <a:gd name="connsiteX27" fmla="*/ 2743200 w 3570425"/>
              <a:gd name="connsiteY27" fmla="*/ 1661221 h 1683079"/>
              <a:gd name="connsiteX28" fmla="*/ 2874349 w 3570425"/>
              <a:gd name="connsiteY28" fmla="*/ 1668507 h 1683079"/>
              <a:gd name="connsiteX29" fmla="*/ 3030999 w 3570425"/>
              <a:gd name="connsiteY29" fmla="*/ 1679436 h 1683079"/>
              <a:gd name="connsiteX30" fmla="*/ 3191292 w 3570425"/>
              <a:gd name="connsiteY30" fmla="*/ 1683079 h 1683079"/>
              <a:gd name="connsiteX31" fmla="*/ 3402588 w 3570425"/>
              <a:gd name="connsiteY31" fmla="*/ 1672150 h 1683079"/>
              <a:gd name="connsiteX32" fmla="*/ 3431732 w 3570425"/>
              <a:gd name="connsiteY32" fmla="*/ 1661221 h 1683079"/>
              <a:gd name="connsiteX33" fmla="*/ 3471805 w 3570425"/>
              <a:gd name="connsiteY33" fmla="*/ 1610219 h 1683079"/>
              <a:gd name="connsiteX34" fmla="*/ 3497307 w 3570425"/>
              <a:gd name="connsiteY34" fmla="*/ 1566502 h 1683079"/>
              <a:gd name="connsiteX35" fmla="*/ 3533737 w 3570425"/>
              <a:gd name="connsiteY35" fmla="*/ 1431710 h 1683079"/>
              <a:gd name="connsiteX36" fmla="*/ 3562881 w 3570425"/>
              <a:gd name="connsiteY36" fmla="*/ 1271417 h 1683079"/>
              <a:gd name="connsiteX37" fmla="*/ 3559238 w 3570425"/>
              <a:gd name="connsiteY37" fmla="*/ 794180 h 1683079"/>
              <a:gd name="connsiteX38" fmla="*/ 3519165 w 3570425"/>
              <a:gd name="connsiteY38" fmla="*/ 703105 h 1683079"/>
              <a:gd name="connsiteX39" fmla="*/ 3471805 w 3570425"/>
              <a:gd name="connsiteY39" fmla="*/ 630244 h 1683079"/>
              <a:gd name="connsiteX40" fmla="*/ 3449947 w 3570425"/>
              <a:gd name="connsiteY40" fmla="*/ 601100 h 1683079"/>
              <a:gd name="connsiteX41" fmla="*/ 3380730 w 3570425"/>
              <a:gd name="connsiteY41" fmla="*/ 535525 h 1683079"/>
              <a:gd name="connsiteX42" fmla="*/ 3231365 w 3570425"/>
              <a:gd name="connsiteY42" fmla="*/ 426234 h 1683079"/>
              <a:gd name="connsiteX43" fmla="*/ 3194935 w 3570425"/>
              <a:gd name="connsiteY43" fmla="*/ 411662 h 1683079"/>
              <a:gd name="connsiteX44" fmla="*/ 3005498 w 3570425"/>
              <a:gd name="connsiteY44" fmla="*/ 291442 h 1683079"/>
              <a:gd name="connsiteX45" fmla="*/ 2921708 w 3570425"/>
              <a:gd name="connsiteY45" fmla="*/ 255012 h 1683079"/>
              <a:gd name="connsiteX46" fmla="*/ 2877992 w 3570425"/>
              <a:gd name="connsiteY46" fmla="*/ 240440 h 1683079"/>
              <a:gd name="connsiteX47" fmla="*/ 2856134 w 3570425"/>
              <a:gd name="connsiteY47" fmla="*/ 229511 h 1683079"/>
              <a:gd name="connsiteX48" fmla="*/ 2790559 w 3570425"/>
              <a:gd name="connsiteY48" fmla="*/ 207653 h 1683079"/>
              <a:gd name="connsiteX49" fmla="*/ 2746843 w 3570425"/>
              <a:gd name="connsiteY49" fmla="*/ 204010 h 1683079"/>
              <a:gd name="connsiteX50" fmla="*/ 2688554 w 3570425"/>
              <a:gd name="connsiteY50" fmla="*/ 196724 h 1683079"/>
              <a:gd name="connsiteX51" fmla="*/ 2593836 w 3570425"/>
              <a:gd name="connsiteY51" fmla="*/ 178509 h 1683079"/>
              <a:gd name="connsiteX52" fmla="*/ 2469973 w 3570425"/>
              <a:gd name="connsiteY52" fmla="*/ 160293 h 1683079"/>
              <a:gd name="connsiteX53" fmla="*/ 2448114 w 3570425"/>
              <a:gd name="connsiteY53" fmla="*/ 156650 h 1683079"/>
              <a:gd name="connsiteX54" fmla="*/ 2397112 w 3570425"/>
              <a:gd name="connsiteY54" fmla="*/ 145721 h 1683079"/>
              <a:gd name="connsiteX55" fmla="*/ 2255034 w 3570425"/>
              <a:gd name="connsiteY55" fmla="*/ 131149 h 1683079"/>
              <a:gd name="connsiteX56" fmla="*/ 2182173 w 3570425"/>
              <a:gd name="connsiteY56" fmla="*/ 120220 h 1683079"/>
              <a:gd name="connsiteX57" fmla="*/ 2142100 w 3570425"/>
              <a:gd name="connsiteY57" fmla="*/ 112934 h 1683079"/>
              <a:gd name="connsiteX58" fmla="*/ 2087455 w 3570425"/>
              <a:gd name="connsiteY58" fmla="*/ 105648 h 1683079"/>
              <a:gd name="connsiteX59" fmla="*/ 1908946 w 3570425"/>
              <a:gd name="connsiteY59" fmla="*/ 76504 h 1683079"/>
              <a:gd name="connsiteX60" fmla="*/ 1872516 w 3570425"/>
              <a:gd name="connsiteY60" fmla="*/ 65575 h 1683079"/>
              <a:gd name="connsiteX61" fmla="*/ 1719509 w 3570425"/>
              <a:gd name="connsiteY61" fmla="*/ 43717 h 1683079"/>
              <a:gd name="connsiteX62" fmla="*/ 1504570 w 3570425"/>
              <a:gd name="connsiteY62" fmla="*/ 7286 h 1683079"/>
              <a:gd name="connsiteX63" fmla="*/ 1398922 w 3570425"/>
              <a:gd name="connsiteY63" fmla="*/ 0 h 1683079"/>
              <a:gd name="connsiteX64" fmla="*/ 677603 w 3570425"/>
              <a:gd name="connsiteY64" fmla="*/ 7286 h 1683079"/>
              <a:gd name="connsiteX65" fmla="*/ 622958 w 3570425"/>
              <a:gd name="connsiteY65" fmla="*/ 10929 h 1683079"/>
              <a:gd name="connsiteX66" fmla="*/ 582884 w 3570425"/>
              <a:gd name="connsiteY66" fmla="*/ 21858 h 1683079"/>
              <a:gd name="connsiteX0" fmla="*/ 582884 w 3570425"/>
              <a:gd name="connsiteY0" fmla="*/ 22350 h 1683571"/>
              <a:gd name="connsiteX1" fmla="*/ 316943 w 3570425"/>
              <a:gd name="connsiteY1" fmla="*/ 51495 h 1683571"/>
              <a:gd name="connsiteX2" fmla="*/ 236797 w 3570425"/>
              <a:gd name="connsiteY2" fmla="*/ 73353 h 1683571"/>
              <a:gd name="connsiteX3" fmla="*/ 193080 w 3570425"/>
              <a:gd name="connsiteY3" fmla="*/ 80639 h 1683571"/>
              <a:gd name="connsiteX4" fmla="*/ 105648 w 3570425"/>
              <a:gd name="connsiteY4" fmla="*/ 131641 h 1683571"/>
              <a:gd name="connsiteX5" fmla="*/ 36430 w 3570425"/>
              <a:gd name="connsiteY5" fmla="*/ 233646 h 1683571"/>
              <a:gd name="connsiteX6" fmla="*/ 21858 w 3570425"/>
              <a:gd name="connsiteY6" fmla="*/ 273719 h 1683571"/>
              <a:gd name="connsiteX7" fmla="*/ 0 w 3570425"/>
              <a:gd name="connsiteY7" fmla="*/ 408511 h 1683571"/>
              <a:gd name="connsiteX8" fmla="*/ 32787 w 3570425"/>
              <a:gd name="connsiteY8" fmla="*/ 776457 h 1683571"/>
              <a:gd name="connsiteX9" fmla="*/ 61931 w 3570425"/>
              <a:gd name="connsiteY9" fmla="*/ 871176 h 1683571"/>
              <a:gd name="connsiteX10" fmla="*/ 98361 w 3570425"/>
              <a:gd name="connsiteY10" fmla="*/ 1002325 h 1683571"/>
              <a:gd name="connsiteX11" fmla="*/ 112934 w 3570425"/>
              <a:gd name="connsiteY11" fmla="*/ 1049684 h 1683571"/>
              <a:gd name="connsiteX12" fmla="*/ 134792 w 3570425"/>
              <a:gd name="connsiteY12" fmla="*/ 1144403 h 1683571"/>
              <a:gd name="connsiteX13" fmla="*/ 149364 w 3570425"/>
              <a:gd name="connsiteY13" fmla="*/ 1184476 h 1683571"/>
              <a:gd name="connsiteX14" fmla="*/ 174865 w 3570425"/>
              <a:gd name="connsiteY14" fmla="*/ 1231836 h 1683571"/>
              <a:gd name="connsiteX15" fmla="*/ 214938 w 3570425"/>
              <a:gd name="connsiteY15" fmla="*/ 1286481 h 1683571"/>
              <a:gd name="connsiteX16" fmla="*/ 247726 w 3570425"/>
              <a:gd name="connsiteY16" fmla="*/ 1319268 h 1683571"/>
              <a:gd name="connsiteX17" fmla="*/ 389804 w 3570425"/>
              <a:gd name="connsiteY17" fmla="*/ 1395772 h 1683571"/>
              <a:gd name="connsiteX18" fmla="*/ 455378 w 3570425"/>
              <a:gd name="connsiteY18" fmla="*/ 1410344 h 1683571"/>
              <a:gd name="connsiteX19" fmla="*/ 728605 w 3570425"/>
              <a:gd name="connsiteY19" fmla="*/ 1479562 h 1683571"/>
              <a:gd name="connsiteX20" fmla="*/ 907114 w 3570425"/>
              <a:gd name="connsiteY20" fmla="*/ 1501420 h 1683571"/>
              <a:gd name="connsiteX21" fmla="*/ 1125695 w 3570425"/>
              <a:gd name="connsiteY21" fmla="*/ 1530564 h 1683571"/>
              <a:gd name="connsiteX22" fmla="*/ 1537358 w 3570425"/>
              <a:gd name="connsiteY22" fmla="*/ 1556065 h 1683571"/>
              <a:gd name="connsiteX23" fmla="*/ 1694008 w 3570425"/>
              <a:gd name="connsiteY23" fmla="*/ 1566994 h 1683571"/>
              <a:gd name="connsiteX24" fmla="*/ 1796012 w 3570425"/>
              <a:gd name="connsiteY24" fmla="*/ 1585209 h 1683571"/>
              <a:gd name="connsiteX25" fmla="*/ 2029166 w 3570425"/>
              <a:gd name="connsiteY25" fmla="*/ 1603424 h 1683571"/>
              <a:gd name="connsiteX26" fmla="*/ 2367968 w 3570425"/>
              <a:gd name="connsiteY26" fmla="*/ 1650784 h 1683571"/>
              <a:gd name="connsiteX27" fmla="*/ 2743200 w 3570425"/>
              <a:gd name="connsiteY27" fmla="*/ 1661713 h 1683571"/>
              <a:gd name="connsiteX28" fmla="*/ 2874349 w 3570425"/>
              <a:gd name="connsiteY28" fmla="*/ 1668999 h 1683571"/>
              <a:gd name="connsiteX29" fmla="*/ 3030999 w 3570425"/>
              <a:gd name="connsiteY29" fmla="*/ 1679928 h 1683571"/>
              <a:gd name="connsiteX30" fmla="*/ 3191292 w 3570425"/>
              <a:gd name="connsiteY30" fmla="*/ 1683571 h 1683571"/>
              <a:gd name="connsiteX31" fmla="*/ 3402588 w 3570425"/>
              <a:gd name="connsiteY31" fmla="*/ 1672642 h 1683571"/>
              <a:gd name="connsiteX32" fmla="*/ 3431732 w 3570425"/>
              <a:gd name="connsiteY32" fmla="*/ 1661713 h 1683571"/>
              <a:gd name="connsiteX33" fmla="*/ 3471805 w 3570425"/>
              <a:gd name="connsiteY33" fmla="*/ 1610711 h 1683571"/>
              <a:gd name="connsiteX34" fmla="*/ 3497307 w 3570425"/>
              <a:gd name="connsiteY34" fmla="*/ 1566994 h 1683571"/>
              <a:gd name="connsiteX35" fmla="*/ 3533737 w 3570425"/>
              <a:gd name="connsiteY35" fmla="*/ 1432202 h 1683571"/>
              <a:gd name="connsiteX36" fmla="*/ 3562881 w 3570425"/>
              <a:gd name="connsiteY36" fmla="*/ 1271909 h 1683571"/>
              <a:gd name="connsiteX37" fmla="*/ 3559238 w 3570425"/>
              <a:gd name="connsiteY37" fmla="*/ 794672 h 1683571"/>
              <a:gd name="connsiteX38" fmla="*/ 3519165 w 3570425"/>
              <a:gd name="connsiteY38" fmla="*/ 703597 h 1683571"/>
              <a:gd name="connsiteX39" fmla="*/ 3471805 w 3570425"/>
              <a:gd name="connsiteY39" fmla="*/ 630736 h 1683571"/>
              <a:gd name="connsiteX40" fmla="*/ 3449947 w 3570425"/>
              <a:gd name="connsiteY40" fmla="*/ 601592 h 1683571"/>
              <a:gd name="connsiteX41" fmla="*/ 3380730 w 3570425"/>
              <a:gd name="connsiteY41" fmla="*/ 536017 h 1683571"/>
              <a:gd name="connsiteX42" fmla="*/ 3231365 w 3570425"/>
              <a:gd name="connsiteY42" fmla="*/ 426726 h 1683571"/>
              <a:gd name="connsiteX43" fmla="*/ 3194935 w 3570425"/>
              <a:gd name="connsiteY43" fmla="*/ 412154 h 1683571"/>
              <a:gd name="connsiteX44" fmla="*/ 3005498 w 3570425"/>
              <a:gd name="connsiteY44" fmla="*/ 291934 h 1683571"/>
              <a:gd name="connsiteX45" fmla="*/ 2921708 w 3570425"/>
              <a:gd name="connsiteY45" fmla="*/ 255504 h 1683571"/>
              <a:gd name="connsiteX46" fmla="*/ 2877992 w 3570425"/>
              <a:gd name="connsiteY46" fmla="*/ 240932 h 1683571"/>
              <a:gd name="connsiteX47" fmla="*/ 2856134 w 3570425"/>
              <a:gd name="connsiteY47" fmla="*/ 230003 h 1683571"/>
              <a:gd name="connsiteX48" fmla="*/ 2790559 w 3570425"/>
              <a:gd name="connsiteY48" fmla="*/ 208145 h 1683571"/>
              <a:gd name="connsiteX49" fmla="*/ 2746843 w 3570425"/>
              <a:gd name="connsiteY49" fmla="*/ 204502 h 1683571"/>
              <a:gd name="connsiteX50" fmla="*/ 2688554 w 3570425"/>
              <a:gd name="connsiteY50" fmla="*/ 197216 h 1683571"/>
              <a:gd name="connsiteX51" fmla="*/ 2593836 w 3570425"/>
              <a:gd name="connsiteY51" fmla="*/ 179001 h 1683571"/>
              <a:gd name="connsiteX52" fmla="*/ 2469973 w 3570425"/>
              <a:gd name="connsiteY52" fmla="*/ 160785 h 1683571"/>
              <a:gd name="connsiteX53" fmla="*/ 2448114 w 3570425"/>
              <a:gd name="connsiteY53" fmla="*/ 157142 h 1683571"/>
              <a:gd name="connsiteX54" fmla="*/ 2397112 w 3570425"/>
              <a:gd name="connsiteY54" fmla="*/ 146213 h 1683571"/>
              <a:gd name="connsiteX55" fmla="*/ 2255034 w 3570425"/>
              <a:gd name="connsiteY55" fmla="*/ 131641 h 1683571"/>
              <a:gd name="connsiteX56" fmla="*/ 2182173 w 3570425"/>
              <a:gd name="connsiteY56" fmla="*/ 120712 h 1683571"/>
              <a:gd name="connsiteX57" fmla="*/ 2142100 w 3570425"/>
              <a:gd name="connsiteY57" fmla="*/ 113426 h 1683571"/>
              <a:gd name="connsiteX58" fmla="*/ 2087455 w 3570425"/>
              <a:gd name="connsiteY58" fmla="*/ 106140 h 1683571"/>
              <a:gd name="connsiteX59" fmla="*/ 1908946 w 3570425"/>
              <a:gd name="connsiteY59" fmla="*/ 76996 h 1683571"/>
              <a:gd name="connsiteX60" fmla="*/ 1872516 w 3570425"/>
              <a:gd name="connsiteY60" fmla="*/ 66067 h 1683571"/>
              <a:gd name="connsiteX61" fmla="*/ 1504570 w 3570425"/>
              <a:gd name="connsiteY61" fmla="*/ 7778 h 1683571"/>
              <a:gd name="connsiteX62" fmla="*/ 1398922 w 3570425"/>
              <a:gd name="connsiteY62" fmla="*/ 492 h 1683571"/>
              <a:gd name="connsiteX63" fmla="*/ 677603 w 3570425"/>
              <a:gd name="connsiteY63" fmla="*/ 7778 h 1683571"/>
              <a:gd name="connsiteX64" fmla="*/ 622958 w 3570425"/>
              <a:gd name="connsiteY64" fmla="*/ 11421 h 1683571"/>
              <a:gd name="connsiteX65" fmla="*/ 582884 w 3570425"/>
              <a:gd name="connsiteY65" fmla="*/ 22350 h 1683571"/>
              <a:gd name="connsiteX0" fmla="*/ 582884 w 3570425"/>
              <a:gd name="connsiteY0" fmla="*/ 22938 h 1684159"/>
              <a:gd name="connsiteX1" fmla="*/ 316943 w 3570425"/>
              <a:gd name="connsiteY1" fmla="*/ 52083 h 1684159"/>
              <a:gd name="connsiteX2" fmla="*/ 236797 w 3570425"/>
              <a:gd name="connsiteY2" fmla="*/ 73941 h 1684159"/>
              <a:gd name="connsiteX3" fmla="*/ 193080 w 3570425"/>
              <a:gd name="connsiteY3" fmla="*/ 81227 h 1684159"/>
              <a:gd name="connsiteX4" fmla="*/ 105648 w 3570425"/>
              <a:gd name="connsiteY4" fmla="*/ 132229 h 1684159"/>
              <a:gd name="connsiteX5" fmla="*/ 36430 w 3570425"/>
              <a:gd name="connsiteY5" fmla="*/ 234234 h 1684159"/>
              <a:gd name="connsiteX6" fmla="*/ 21858 w 3570425"/>
              <a:gd name="connsiteY6" fmla="*/ 274307 h 1684159"/>
              <a:gd name="connsiteX7" fmla="*/ 0 w 3570425"/>
              <a:gd name="connsiteY7" fmla="*/ 409099 h 1684159"/>
              <a:gd name="connsiteX8" fmla="*/ 32787 w 3570425"/>
              <a:gd name="connsiteY8" fmla="*/ 777045 h 1684159"/>
              <a:gd name="connsiteX9" fmla="*/ 61931 w 3570425"/>
              <a:gd name="connsiteY9" fmla="*/ 871764 h 1684159"/>
              <a:gd name="connsiteX10" fmla="*/ 98361 w 3570425"/>
              <a:gd name="connsiteY10" fmla="*/ 1002913 h 1684159"/>
              <a:gd name="connsiteX11" fmla="*/ 112934 w 3570425"/>
              <a:gd name="connsiteY11" fmla="*/ 1050272 h 1684159"/>
              <a:gd name="connsiteX12" fmla="*/ 134792 w 3570425"/>
              <a:gd name="connsiteY12" fmla="*/ 1144991 h 1684159"/>
              <a:gd name="connsiteX13" fmla="*/ 149364 w 3570425"/>
              <a:gd name="connsiteY13" fmla="*/ 1185064 h 1684159"/>
              <a:gd name="connsiteX14" fmla="*/ 174865 w 3570425"/>
              <a:gd name="connsiteY14" fmla="*/ 1232424 h 1684159"/>
              <a:gd name="connsiteX15" fmla="*/ 214938 w 3570425"/>
              <a:gd name="connsiteY15" fmla="*/ 1287069 h 1684159"/>
              <a:gd name="connsiteX16" fmla="*/ 247726 w 3570425"/>
              <a:gd name="connsiteY16" fmla="*/ 1319856 h 1684159"/>
              <a:gd name="connsiteX17" fmla="*/ 389804 w 3570425"/>
              <a:gd name="connsiteY17" fmla="*/ 1396360 h 1684159"/>
              <a:gd name="connsiteX18" fmla="*/ 455378 w 3570425"/>
              <a:gd name="connsiteY18" fmla="*/ 1410932 h 1684159"/>
              <a:gd name="connsiteX19" fmla="*/ 728605 w 3570425"/>
              <a:gd name="connsiteY19" fmla="*/ 1480150 h 1684159"/>
              <a:gd name="connsiteX20" fmla="*/ 907114 w 3570425"/>
              <a:gd name="connsiteY20" fmla="*/ 1502008 h 1684159"/>
              <a:gd name="connsiteX21" fmla="*/ 1125695 w 3570425"/>
              <a:gd name="connsiteY21" fmla="*/ 1531152 h 1684159"/>
              <a:gd name="connsiteX22" fmla="*/ 1537358 w 3570425"/>
              <a:gd name="connsiteY22" fmla="*/ 1556653 h 1684159"/>
              <a:gd name="connsiteX23" fmla="*/ 1694008 w 3570425"/>
              <a:gd name="connsiteY23" fmla="*/ 1567582 h 1684159"/>
              <a:gd name="connsiteX24" fmla="*/ 1796012 w 3570425"/>
              <a:gd name="connsiteY24" fmla="*/ 1585797 h 1684159"/>
              <a:gd name="connsiteX25" fmla="*/ 2029166 w 3570425"/>
              <a:gd name="connsiteY25" fmla="*/ 1604012 h 1684159"/>
              <a:gd name="connsiteX26" fmla="*/ 2367968 w 3570425"/>
              <a:gd name="connsiteY26" fmla="*/ 1651372 h 1684159"/>
              <a:gd name="connsiteX27" fmla="*/ 2743200 w 3570425"/>
              <a:gd name="connsiteY27" fmla="*/ 1662301 h 1684159"/>
              <a:gd name="connsiteX28" fmla="*/ 2874349 w 3570425"/>
              <a:gd name="connsiteY28" fmla="*/ 1669587 h 1684159"/>
              <a:gd name="connsiteX29" fmla="*/ 3030999 w 3570425"/>
              <a:gd name="connsiteY29" fmla="*/ 1680516 h 1684159"/>
              <a:gd name="connsiteX30" fmla="*/ 3191292 w 3570425"/>
              <a:gd name="connsiteY30" fmla="*/ 1684159 h 1684159"/>
              <a:gd name="connsiteX31" fmla="*/ 3402588 w 3570425"/>
              <a:gd name="connsiteY31" fmla="*/ 1673230 h 1684159"/>
              <a:gd name="connsiteX32" fmla="*/ 3431732 w 3570425"/>
              <a:gd name="connsiteY32" fmla="*/ 1662301 h 1684159"/>
              <a:gd name="connsiteX33" fmla="*/ 3471805 w 3570425"/>
              <a:gd name="connsiteY33" fmla="*/ 1611299 h 1684159"/>
              <a:gd name="connsiteX34" fmla="*/ 3497307 w 3570425"/>
              <a:gd name="connsiteY34" fmla="*/ 1567582 h 1684159"/>
              <a:gd name="connsiteX35" fmla="*/ 3533737 w 3570425"/>
              <a:gd name="connsiteY35" fmla="*/ 1432790 h 1684159"/>
              <a:gd name="connsiteX36" fmla="*/ 3562881 w 3570425"/>
              <a:gd name="connsiteY36" fmla="*/ 1272497 h 1684159"/>
              <a:gd name="connsiteX37" fmla="*/ 3559238 w 3570425"/>
              <a:gd name="connsiteY37" fmla="*/ 795260 h 1684159"/>
              <a:gd name="connsiteX38" fmla="*/ 3519165 w 3570425"/>
              <a:gd name="connsiteY38" fmla="*/ 704185 h 1684159"/>
              <a:gd name="connsiteX39" fmla="*/ 3471805 w 3570425"/>
              <a:gd name="connsiteY39" fmla="*/ 631324 h 1684159"/>
              <a:gd name="connsiteX40" fmla="*/ 3449947 w 3570425"/>
              <a:gd name="connsiteY40" fmla="*/ 602180 h 1684159"/>
              <a:gd name="connsiteX41" fmla="*/ 3380730 w 3570425"/>
              <a:gd name="connsiteY41" fmla="*/ 536605 h 1684159"/>
              <a:gd name="connsiteX42" fmla="*/ 3231365 w 3570425"/>
              <a:gd name="connsiteY42" fmla="*/ 427314 h 1684159"/>
              <a:gd name="connsiteX43" fmla="*/ 3194935 w 3570425"/>
              <a:gd name="connsiteY43" fmla="*/ 412742 h 1684159"/>
              <a:gd name="connsiteX44" fmla="*/ 3005498 w 3570425"/>
              <a:gd name="connsiteY44" fmla="*/ 292522 h 1684159"/>
              <a:gd name="connsiteX45" fmla="*/ 2921708 w 3570425"/>
              <a:gd name="connsiteY45" fmla="*/ 256092 h 1684159"/>
              <a:gd name="connsiteX46" fmla="*/ 2877992 w 3570425"/>
              <a:gd name="connsiteY46" fmla="*/ 241520 h 1684159"/>
              <a:gd name="connsiteX47" fmla="*/ 2856134 w 3570425"/>
              <a:gd name="connsiteY47" fmla="*/ 230591 h 1684159"/>
              <a:gd name="connsiteX48" fmla="*/ 2790559 w 3570425"/>
              <a:gd name="connsiteY48" fmla="*/ 208733 h 1684159"/>
              <a:gd name="connsiteX49" fmla="*/ 2746843 w 3570425"/>
              <a:gd name="connsiteY49" fmla="*/ 205090 h 1684159"/>
              <a:gd name="connsiteX50" fmla="*/ 2688554 w 3570425"/>
              <a:gd name="connsiteY50" fmla="*/ 197804 h 1684159"/>
              <a:gd name="connsiteX51" fmla="*/ 2593836 w 3570425"/>
              <a:gd name="connsiteY51" fmla="*/ 179589 h 1684159"/>
              <a:gd name="connsiteX52" fmla="*/ 2469973 w 3570425"/>
              <a:gd name="connsiteY52" fmla="*/ 161373 h 1684159"/>
              <a:gd name="connsiteX53" fmla="*/ 2448114 w 3570425"/>
              <a:gd name="connsiteY53" fmla="*/ 157730 h 1684159"/>
              <a:gd name="connsiteX54" fmla="*/ 2397112 w 3570425"/>
              <a:gd name="connsiteY54" fmla="*/ 146801 h 1684159"/>
              <a:gd name="connsiteX55" fmla="*/ 2255034 w 3570425"/>
              <a:gd name="connsiteY55" fmla="*/ 132229 h 1684159"/>
              <a:gd name="connsiteX56" fmla="*/ 2182173 w 3570425"/>
              <a:gd name="connsiteY56" fmla="*/ 121300 h 1684159"/>
              <a:gd name="connsiteX57" fmla="*/ 2142100 w 3570425"/>
              <a:gd name="connsiteY57" fmla="*/ 114014 h 1684159"/>
              <a:gd name="connsiteX58" fmla="*/ 2087455 w 3570425"/>
              <a:gd name="connsiteY58" fmla="*/ 106728 h 1684159"/>
              <a:gd name="connsiteX59" fmla="*/ 1908946 w 3570425"/>
              <a:gd name="connsiteY59" fmla="*/ 77584 h 1684159"/>
              <a:gd name="connsiteX60" fmla="*/ 1504570 w 3570425"/>
              <a:gd name="connsiteY60" fmla="*/ 8366 h 1684159"/>
              <a:gd name="connsiteX61" fmla="*/ 1398922 w 3570425"/>
              <a:gd name="connsiteY61" fmla="*/ 1080 h 1684159"/>
              <a:gd name="connsiteX62" fmla="*/ 677603 w 3570425"/>
              <a:gd name="connsiteY62" fmla="*/ 8366 h 1684159"/>
              <a:gd name="connsiteX63" fmla="*/ 622958 w 3570425"/>
              <a:gd name="connsiteY63" fmla="*/ 12009 h 1684159"/>
              <a:gd name="connsiteX64" fmla="*/ 582884 w 3570425"/>
              <a:gd name="connsiteY64" fmla="*/ 22938 h 1684159"/>
              <a:gd name="connsiteX0" fmla="*/ 582884 w 3570425"/>
              <a:gd name="connsiteY0" fmla="*/ 22938 h 1684159"/>
              <a:gd name="connsiteX1" fmla="*/ 316943 w 3570425"/>
              <a:gd name="connsiteY1" fmla="*/ 52083 h 1684159"/>
              <a:gd name="connsiteX2" fmla="*/ 236797 w 3570425"/>
              <a:gd name="connsiteY2" fmla="*/ 73941 h 1684159"/>
              <a:gd name="connsiteX3" fmla="*/ 193080 w 3570425"/>
              <a:gd name="connsiteY3" fmla="*/ 81227 h 1684159"/>
              <a:gd name="connsiteX4" fmla="*/ 105648 w 3570425"/>
              <a:gd name="connsiteY4" fmla="*/ 132229 h 1684159"/>
              <a:gd name="connsiteX5" fmla="*/ 36430 w 3570425"/>
              <a:gd name="connsiteY5" fmla="*/ 234234 h 1684159"/>
              <a:gd name="connsiteX6" fmla="*/ 21858 w 3570425"/>
              <a:gd name="connsiteY6" fmla="*/ 274307 h 1684159"/>
              <a:gd name="connsiteX7" fmla="*/ 0 w 3570425"/>
              <a:gd name="connsiteY7" fmla="*/ 409099 h 1684159"/>
              <a:gd name="connsiteX8" fmla="*/ 32787 w 3570425"/>
              <a:gd name="connsiteY8" fmla="*/ 777045 h 1684159"/>
              <a:gd name="connsiteX9" fmla="*/ 61931 w 3570425"/>
              <a:gd name="connsiteY9" fmla="*/ 871764 h 1684159"/>
              <a:gd name="connsiteX10" fmla="*/ 98361 w 3570425"/>
              <a:gd name="connsiteY10" fmla="*/ 1002913 h 1684159"/>
              <a:gd name="connsiteX11" fmla="*/ 112934 w 3570425"/>
              <a:gd name="connsiteY11" fmla="*/ 1050272 h 1684159"/>
              <a:gd name="connsiteX12" fmla="*/ 134792 w 3570425"/>
              <a:gd name="connsiteY12" fmla="*/ 1144991 h 1684159"/>
              <a:gd name="connsiteX13" fmla="*/ 149364 w 3570425"/>
              <a:gd name="connsiteY13" fmla="*/ 1185064 h 1684159"/>
              <a:gd name="connsiteX14" fmla="*/ 174865 w 3570425"/>
              <a:gd name="connsiteY14" fmla="*/ 1232424 h 1684159"/>
              <a:gd name="connsiteX15" fmla="*/ 214938 w 3570425"/>
              <a:gd name="connsiteY15" fmla="*/ 1287069 h 1684159"/>
              <a:gd name="connsiteX16" fmla="*/ 247726 w 3570425"/>
              <a:gd name="connsiteY16" fmla="*/ 1319856 h 1684159"/>
              <a:gd name="connsiteX17" fmla="*/ 389804 w 3570425"/>
              <a:gd name="connsiteY17" fmla="*/ 1396360 h 1684159"/>
              <a:gd name="connsiteX18" fmla="*/ 455378 w 3570425"/>
              <a:gd name="connsiteY18" fmla="*/ 1410932 h 1684159"/>
              <a:gd name="connsiteX19" fmla="*/ 728605 w 3570425"/>
              <a:gd name="connsiteY19" fmla="*/ 1480150 h 1684159"/>
              <a:gd name="connsiteX20" fmla="*/ 907114 w 3570425"/>
              <a:gd name="connsiteY20" fmla="*/ 1502008 h 1684159"/>
              <a:gd name="connsiteX21" fmla="*/ 1125695 w 3570425"/>
              <a:gd name="connsiteY21" fmla="*/ 1531152 h 1684159"/>
              <a:gd name="connsiteX22" fmla="*/ 1537358 w 3570425"/>
              <a:gd name="connsiteY22" fmla="*/ 1556653 h 1684159"/>
              <a:gd name="connsiteX23" fmla="*/ 1694008 w 3570425"/>
              <a:gd name="connsiteY23" fmla="*/ 1567582 h 1684159"/>
              <a:gd name="connsiteX24" fmla="*/ 1796012 w 3570425"/>
              <a:gd name="connsiteY24" fmla="*/ 1585797 h 1684159"/>
              <a:gd name="connsiteX25" fmla="*/ 2029166 w 3570425"/>
              <a:gd name="connsiteY25" fmla="*/ 1604012 h 1684159"/>
              <a:gd name="connsiteX26" fmla="*/ 2367968 w 3570425"/>
              <a:gd name="connsiteY26" fmla="*/ 1651372 h 1684159"/>
              <a:gd name="connsiteX27" fmla="*/ 2743200 w 3570425"/>
              <a:gd name="connsiteY27" fmla="*/ 1662301 h 1684159"/>
              <a:gd name="connsiteX28" fmla="*/ 2874349 w 3570425"/>
              <a:gd name="connsiteY28" fmla="*/ 1669587 h 1684159"/>
              <a:gd name="connsiteX29" fmla="*/ 3030999 w 3570425"/>
              <a:gd name="connsiteY29" fmla="*/ 1680516 h 1684159"/>
              <a:gd name="connsiteX30" fmla="*/ 3191292 w 3570425"/>
              <a:gd name="connsiteY30" fmla="*/ 1684159 h 1684159"/>
              <a:gd name="connsiteX31" fmla="*/ 3402588 w 3570425"/>
              <a:gd name="connsiteY31" fmla="*/ 1673230 h 1684159"/>
              <a:gd name="connsiteX32" fmla="*/ 3431732 w 3570425"/>
              <a:gd name="connsiteY32" fmla="*/ 1662301 h 1684159"/>
              <a:gd name="connsiteX33" fmla="*/ 3471805 w 3570425"/>
              <a:gd name="connsiteY33" fmla="*/ 1611299 h 1684159"/>
              <a:gd name="connsiteX34" fmla="*/ 3497307 w 3570425"/>
              <a:gd name="connsiteY34" fmla="*/ 1567582 h 1684159"/>
              <a:gd name="connsiteX35" fmla="*/ 3533737 w 3570425"/>
              <a:gd name="connsiteY35" fmla="*/ 1432790 h 1684159"/>
              <a:gd name="connsiteX36" fmla="*/ 3562881 w 3570425"/>
              <a:gd name="connsiteY36" fmla="*/ 1272497 h 1684159"/>
              <a:gd name="connsiteX37" fmla="*/ 3559238 w 3570425"/>
              <a:gd name="connsiteY37" fmla="*/ 795260 h 1684159"/>
              <a:gd name="connsiteX38" fmla="*/ 3519165 w 3570425"/>
              <a:gd name="connsiteY38" fmla="*/ 704185 h 1684159"/>
              <a:gd name="connsiteX39" fmla="*/ 3471805 w 3570425"/>
              <a:gd name="connsiteY39" fmla="*/ 631324 h 1684159"/>
              <a:gd name="connsiteX40" fmla="*/ 3449947 w 3570425"/>
              <a:gd name="connsiteY40" fmla="*/ 602180 h 1684159"/>
              <a:gd name="connsiteX41" fmla="*/ 3380730 w 3570425"/>
              <a:gd name="connsiteY41" fmla="*/ 536605 h 1684159"/>
              <a:gd name="connsiteX42" fmla="*/ 3231365 w 3570425"/>
              <a:gd name="connsiteY42" fmla="*/ 427314 h 1684159"/>
              <a:gd name="connsiteX43" fmla="*/ 3194935 w 3570425"/>
              <a:gd name="connsiteY43" fmla="*/ 412742 h 1684159"/>
              <a:gd name="connsiteX44" fmla="*/ 3005498 w 3570425"/>
              <a:gd name="connsiteY44" fmla="*/ 292522 h 1684159"/>
              <a:gd name="connsiteX45" fmla="*/ 2921708 w 3570425"/>
              <a:gd name="connsiteY45" fmla="*/ 256092 h 1684159"/>
              <a:gd name="connsiteX46" fmla="*/ 2877992 w 3570425"/>
              <a:gd name="connsiteY46" fmla="*/ 241520 h 1684159"/>
              <a:gd name="connsiteX47" fmla="*/ 2856134 w 3570425"/>
              <a:gd name="connsiteY47" fmla="*/ 230591 h 1684159"/>
              <a:gd name="connsiteX48" fmla="*/ 2790559 w 3570425"/>
              <a:gd name="connsiteY48" fmla="*/ 208733 h 1684159"/>
              <a:gd name="connsiteX49" fmla="*/ 2746843 w 3570425"/>
              <a:gd name="connsiteY49" fmla="*/ 205090 h 1684159"/>
              <a:gd name="connsiteX50" fmla="*/ 2688554 w 3570425"/>
              <a:gd name="connsiteY50" fmla="*/ 197804 h 1684159"/>
              <a:gd name="connsiteX51" fmla="*/ 2593836 w 3570425"/>
              <a:gd name="connsiteY51" fmla="*/ 179589 h 1684159"/>
              <a:gd name="connsiteX52" fmla="*/ 2469973 w 3570425"/>
              <a:gd name="connsiteY52" fmla="*/ 161373 h 1684159"/>
              <a:gd name="connsiteX53" fmla="*/ 2448114 w 3570425"/>
              <a:gd name="connsiteY53" fmla="*/ 157730 h 1684159"/>
              <a:gd name="connsiteX54" fmla="*/ 2397112 w 3570425"/>
              <a:gd name="connsiteY54" fmla="*/ 146801 h 1684159"/>
              <a:gd name="connsiteX55" fmla="*/ 2255034 w 3570425"/>
              <a:gd name="connsiteY55" fmla="*/ 132229 h 1684159"/>
              <a:gd name="connsiteX56" fmla="*/ 2182173 w 3570425"/>
              <a:gd name="connsiteY56" fmla="*/ 121300 h 1684159"/>
              <a:gd name="connsiteX57" fmla="*/ 2142100 w 3570425"/>
              <a:gd name="connsiteY57" fmla="*/ 114014 h 1684159"/>
              <a:gd name="connsiteX58" fmla="*/ 2087455 w 3570425"/>
              <a:gd name="connsiteY58" fmla="*/ 106728 h 1684159"/>
              <a:gd name="connsiteX59" fmla="*/ 1908946 w 3570425"/>
              <a:gd name="connsiteY59" fmla="*/ 77584 h 1684159"/>
              <a:gd name="connsiteX60" fmla="*/ 1504570 w 3570425"/>
              <a:gd name="connsiteY60" fmla="*/ 8366 h 1684159"/>
              <a:gd name="connsiteX61" fmla="*/ 1398922 w 3570425"/>
              <a:gd name="connsiteY61" fmla="*/ 1080 h 1684159"/>
              <a:gd name="connsiteX62" fmla="*/ 677603 w 3570425"/>
              <a:gd name="connsiteY62" fmla="*/ 8366 h 1684159"/>
              <a:gd name="connsiteX63" fmla="*/ 582884 w 3570425"/>
              <a:gd name="connsiteY63" fmla="*/ 22938 h 1684159"/>
              <a:gd name="connsiteX0" fmla="*/ 677603 w 3570425"/>
              <a:gd name="connsiteY0" fmla="*/ 8366 h 1684159"/>
              <a:gd name="connsiteX1" fmla="*/ 316943 w 3570425"/>
              <a:gd name="connsiteY1" fmla="*/ 52083 h 1684159"/>
              <a:gd name="connsiteX2" fmla="*/ 236797 w 3570425"/>
              <a:gd name="connsiteY2" fmla="*/ 73941 h 1684159"/>
              <a:gd name="connsiteX3" fmla="*/ 193080 w 3570425"/>
              <a:gd name="connsiteY3" fmla="*/ 81227 h 1684159"/>
              <a:gd name="connsiteX4" fmla="*/ 105648 w 3570425"/>
              <a:gd name="connsiteY4" fmla="*/ 132229 h 1684159"/>
              <a:gd name="connsiteX5" fmla="*/ 36430 w 3570425"/>
              <a:gd name="connsiteY5" fmla="*/ 234234 h 1684159"/>
              <a:gd name="connsiteX6" fmla="*/ 21858 w 3570425"/>
              <a:gd name="connsiteY6" fmla="*/ 274307 h 1684159"/>
              <a:gd name="connsiteX7" fmla="*/ 0 w 3570425"/>
              <a:gd name="connsiteY7" fmla="*/ 409099 h 1684159"/>
              <a:gd name="connsiteX8" fmla="*/ 32787 w 3570425"/>
              <a:gd name="connsiteY8" fmla="*/ 777045 h 1684159"/>
              <a:gd name="connsiteX9" fmla="*/ 61931 w 3570425"/>
              <a:gd name="connsiteY9" fmla="*/ 871764 h 1684159"/>
              <a:gd name="connsiteX10" fmla="*/ 98361 w 3570425"/>
              <a:gd name="connsiteY10" fmla="*/ 1002913 h 1684159"/>
              <a:gd name="connsiteX11" fmla="*/ 112934 w 3570425"/>
              <a:gd name="connsiteY11" fmla="*/ 1050272 h 1684159"/>
              <a:gd name="connsiteX12" fmla="*/ 134792 w 3570425"/>
              <a:gd name="connsiteY12" fmla="*/ 1144991 h 1684159"/>
              <a:gd name="connsiteX13" fmla="*/ 149364 w 3570425"/>
              <a:gd name="connsiteY13" fmla="*/ 1185064 h 1684159"/>
              <a:gd name="connsiteX14" fmla="*/ 174865 w 3570425"/>
              <a:gd name="connsiteY14" fmla="*/ 1232424 h 1684159"/>
              <a:gd name="connsiteX15" fmla="*/ 214938 w 3570425"/>
              <a:gd name="connsiteY15" fmla="*/ 1287069 h 1684159"/>
              <a:gd name="connsiteX16" fmla="*/ 247726 w 3570425"/>
              <a:gd name="connsiteY16" fmla="*/ 1319856 h 1684159"/>
              <a:gd name="connsiteX17" fmla="*/ 389804 w 3570425"/>
              <a:gd name="connsiteY17" fmla="*/ 1396360 h 1684159"/>
              <a:gd name="connsiteX18" fmla="*/ 455378 w 3570425"/>
              <a:gd name="connsiteY18" fmla="*/ 1410932 h 1684159"/>
              <a:gd name="connsiteX19" fmla="*/ 728605 w 3570425"/>
              <a:gd name="connsiteY19" fmla="*/ 1480150 h 1684159"/>
              <a:gd name="connsiteX20" fmla="*/ 907114 w 3570425"/>
              <a:gd name="connsiteY20" fmla="*/ 1502008 h 1684159"/>
              <a:gd name="connsiteX21" fmla="*/ 1125695 w 3570425"/>
              <a:gd name="connsiteY21" fmla="*/ 1531152 h 1684159"/>
              <a:gd name="connsiteX22" fmla="*/ 1537358 w 3570425"/>
              <a:gd name="connsiteY22" fmla="*/ 1556653 h 1684159"/>
              <a:gd name="connsiteX23" fmla="*/ 1694008 w 3570425"/>
              <a:gd name="connsiteY23" fmla="*/ 1567582 h 1684159"/>
              <a:gd name="connsiteX24" fmla="*/ 1796012 w 3570425"/>
              <a:gd name="connsiteY24" fmla="*/ 1585797 h 1684159"/>
              <a:gd name="connsiteX25" fmla="*/ 2029166 w 3570425"/>
              <a:gd name="connsiteY25" fmla="*/ 1604012 h 1684159"/>
              <a:gd name="connsiteX26" fmla="*/ 2367968 w 3570425"/>
              <a:gd name="connsiteY26" fmla="*/ 1651372 h 1684159"/>
              <a:gd name="connsiteX27" fmla="*/ 2743200 w 3570425"/>
              <a:gd name="connsiteY27" fmla="*/ 1662301 h 1684159"/>
              <a:gd name="connsiteX28" fmla="*/ 2874349 w 3570425"/>
              <a:gd name="connsiteY28" fmla="*/ 1669587 h 1684159"/>
              <a:gd name="connsiteX29" fmla="*/ 3030999 w 3570425"/>
              <a:gd name="connsiteY29" fmla="*/ 1680516 h 1684159"/>
              <a:gd name="connsiteX30" fmla="*/ 3191292 w 3570425"/>
              <a:gd name="connsiteY30" fmla="*/ 1684159 h 1684159"/>
              <a:gd name="connsiteX31" fmla="*/ 3402588 w 3570425"/>
              <a:gd name="connsiteY31" fmla="*/ 1673230 h 1684159"/>
              <a:gd name="connsiteX32" fmla="*/ 3431732 w 3570425"/>
              <a:gd name="connsiteY32" fmla="*/ 1662301 h 1684159"/>
              <a:gd name="connsiteX33" fmla="*/ 3471805 w 3570425"/>
              <a:gd name="connsiteY33" fmla="*/ 1611299 h 1684159"/>
              <a:gd name="connsiteX34" fmla="*/ 3497307 w 3570425"/>
              <a:gd name="connsiteY34" fmla="*/ 1567582 h 1684159"/>
              <a:gd name="connsiteX35" fmla="*/ 3533737 w 3570425"/>
              <a:gd name="connsiteY35" fmla="*/ 1432790 h 1684159"/>
              <a:gd name="connsiteX36" fmla="*/ 3562881 w 3570425"/>
              <a:gd name="connsiteY36" fmla="*/ 1272497 h 1684159"/>
              <a:gd name="connsiteX37" fmla="*/ 3559238 w 3570425"/>
              <a:gd name="connsiteY37" fmla="*/ 795260 h 1684159"/>
              <a:gd name="connsiteX38" fmla="*/ 3519165 w 3570425"/>
              <a:gd name="connsiteY38" fmla="*/ 704185 h 1684159"/>
              <a:gd name="connsiteX39" fmla="*/ 3471805 w 3570425"/>
              <a:gd name="connsiteY39" fmla="*/ 631324 h 1684159"/>
              <a:gd name="connsiteX40" fmla="*/ 3449947 w 3570425"/>
              <a:gd name="connsiteY40" fmla="*/ 602180 h 1684159"/>
              <a:gd name="connsiteX41" fmla="*/ 3380730 w 3570425"/>
              <a:gd name="connsiteY41" fmla="*/ 536605 h 1684159"/>
              <a:gd name="connsiteX42" fmla="*/ 3231365 w 3570425"/>
              <a:gd name="connsiteY42" fmla="*/ 427314 h 1684159"/>
              <a:gd name="connsiteX43" fmla="*/ 3194935 w 3570425"/>
              <a:gd name="connsiteY43" fmla="*/ 412742 h 1684159"/>
              <a:gd name="connsiteX44" fmla="*/ 3005498 w 3570425"/>
              <a:gd name="connsiteY44" fmla="*/ 292522 h 1684159"/>
              <a:gd name="connsiteX45" fmla="*/ 2921708 w 3570425"/>
              <a:gd name="connsiteY45" fmla="*/ 256092 h 1684159"/>
              <a:gd name="connsiteX46" fmla="*/ 2877992 w 3570425"/>
              <a:gd name="connsiteY46" fmla="*/ 241520 h 1684159"/>
              <a:gd name="connsiteX47" fmla="*/ 2856134 w 3570425"/>
              <a:gd name="connsiteY47" fmla="*/ 230591 h 1684159"/>
              <a:gd name="connsiteX48" fmla="*/ 2790559 w 3570425"/>
              <a:gd name="connsiteY48" fmla="*/ 208733 h 1684159"/>
              <a:gd name="connsiteX49" fmla="*/ 2746843 w 3570425"/>
              <a:gd name="connsiteY49" fmla="*/ 205090 h 1684159"/>
              <a:gd name="connsiteX50" fmla="*/ 2688554 w 3570425"/>
              <a:gd name="connsiteY50" fmla="*/ 197804 h 1684159"/>
              <a:gd name="connsiteX51" fmla="*/ 2593836 w 3570425"/>
              <a:gd name="connsiteY51" fmla="*/ 179589 h 1684159"/>
              <a:gd name="connsiteX52" fmla="*/ 2469973 w 3570425"/>
              <a:gd name="connsiteY52" fmla="*/ 161373 h 1684159"/>
              <a:gd name="connsiteX53" fmla="*/ 2448114 w 3570425"/>
              <a:gd name="connsiteY53" fmla="*/ 157730 h 1684159"/>
              <a:gd name="connsiteX54" fmla="*/ 2397112 w 3570425"/>
              <a:gd name="connsiteY54" fmla="*/ 146801 h 1684159"/>
              <a:gd name="connsiteX55" fmla="*/ 2255034 w 3570425"/>
              <a:gd name="connsiteY55" fmla="*/ 132229 h 1684159"/>
              <a:gd name="connsiteX56" fmla="*/ 2182173 w 3570425"/>
              <a:gd name="connsiteY56" fmla="*/ 121300 h 1684159"/>
              <a:gd name="connsiteX57" fmla="*/ 2142100 w 3570425"/>
              <a:gd name="connsiteY57" fmla="*/ 114014 h 1684159"/>
              <a:gd name="connsiteX58" fmla="*/ 2087455 w 3570425"/>
              <a:gd name="connsiteY58" fmla="*/ 106728 h 1684159"/>
              <a:gd name="connsiteX59" fmla="*/ 1908946 w 3570425"/>
              <a:gd name="connsiteY59" fmla="*/ 77584 h 1684159"/>
              <a:gd name="connsiteX60" fmla="*/ 1504570 w 3570425"/>
              <a:gd name="connsiteY60" fmla="*/ 8366 h 1684159"/>
              <a:gd name="connsiteX61" fmla="*/ 1398922 w 3570425"/>
              <a:gd name="connsiteY61" fmla="*/ 1080 h 1684159"/>
              <a:gd name="connsiteX62" fmla="*/ 677603 w 3570425"/>
              <a:gd name="connsiteY62" fmla="*/ 8366 h 1684159"/>
              <a:gd name="connsiteX0" fmla="*/ 677603 w 3570425"/>
              <a:gd name="connsiteY0" fmla="*/ 8366 h 1684159"/>
              <a:gd name="connsiteX1" fmla="*/ 316943 w 3570425"/>
              <a:gd name="connsiteY1" fmla="*/ 52083 h 1684159"/>
              <a:gd name="connsiteX2" fmla="*/ 193080 w 3570425"/>
              <a:gd name="connsiteY2" fmla="*/ 81227 h 1684159"/>
              <a:gd name="connsiteX3" fmla="*/ 105648 w 3570425"/>
              <a:gd name="connsiteY3" fmla="*/ 132229 h 1684159"/>
              <a:gd name="connsiteX4" fmla="*/ 36430 w 3570425"/>
              <a:gd name="connsiteY4" fmla="*/ 234234 h 1684159"/>
              <a:gd name="connsiteX5" fmla="*/ 21858 w 3570425"/>
              <a:gd name="connsiteY5" fmla="*/ 274307 h 1684159"/>
              <a:gd name="connsiteX6" fmla="*/ 0 w 3570425"/>
              <a:gd name="connsiteY6" fmla="*/ 409099 h 1684159"/>
              <a:gd name="connsiteX7" fmla="*/ 32787 w 3570425"/>
              <a:gd name="connsiteY7" fmla="*/ 777045 h 1684159"/>
              <a:gd name="connsiteX8" fmla="*/ 61931 w 3570425"/>
              <a:gd name="connsiteY8" fmla="*/ 871764 h 1684159"/>
              <a:gd name="connsiteX9" fmla="*/ 98361 w 3570425"/>
              <a:gd name="connsiteY9" fmla="*/ 1002913 h 1684159"/>
              <a:gd name="connsiteX10" fmla="*/ 112934 w 3570425"/>
              <a:gd name="connsiteY10" fmla="*/ 1050272 h 1684159"/>
              <a:gd name="connsiteX11" fmla="*/ 134792 w 3570425"/>
              <a:gd name="connsiteY11" fmla="*/ 1144991 h 1684159"/>
              <a:gd name="connsiteX12" fmla="*/ 149364 w 3570425"/>
              <a:gd name="connsiteY12" fmla="*/ 1185064 h 1684159"/>
              <a:gd name="connsiteX13" fmla="*/ 174865 w 3570425"/>
              <a:gd name="connsiteY13" fmla="*/ 1232424 h 1684159"/>
              <a:gd name="connsiteX14" fmla="*/ 214938 w 3570425"/>
              <a:gd name="connsiteY14" fmla="*/ 1287069 h 1684159"/>
              <a:gd name="connsiteX15" fmla="*/ 247726 w 3570425"/>
              <a:gd name="connsiteY15" fmla="*/ 1319856 h 1684159"/>
              <a:gd name="connsiteX16" fmla="*/ 389804 w 3570425"/>
              <a:gd name="connsiteY16" fmla="*/ 1396360 h 1684159"/>
              <a:gd name="connsiteX17" fmla="*/ 455378 w 3570425"/>
              <a:gd name="connsiteY17" fmla="*/ 1410932 h 1684159"/>
              <a:gd name="connsiteX18" fmla="*/ 728605 w 3570425"/>
              <a:gd name="connsiteY18" fmla="*/ 1480150 h 1684159"/>
              <a:gd name="connsiteX19" fmla="*/ 907114 w 3570425"/>
              <a:gd name="connsiteY19" fmla="*/ 1502008 h 1684159"/>
              <a:gd name="connsiteX20" fmla="*/ 1125695 w 3570425"/>
              <a:gd name="connsiteY20" fmla="*/ 1531152 h 1684159"/>
              <a:gd name="connsiteX21" fmla="*/ 1537358 w 3570425"/>
              <a:gd name="connsiteY21" fmla="*/ 1556653 h 1684159"/>
              <a:gd name="connsiteX22" fmla="*/ 1694008 w 3570425"/>
              <a:gd name="connsiteY22" fmla="*/ 1567582 h 1684159"/>
              <a:gd name="connsiteX23" fmla="*/ 1796012 w 3570425"/>
              <a:gd name="connsiteY23" fmla="*/ 1585797 h 1684159"/>
              <a:gd name="connsiteX24" fmla="*/ 2029166 w 3570425"/>
              <a:gd name="connsiteY24" fmla="*/ 1604012 h 1684159"/>
              <a:gd name="connsiteX25" fmla="*/ 2367968 w 3570425"/>
              <a:gd name="connsiteY25" fmla="*/ 1651372 h 1684159"/>
              <a:gd name="connsiteX26" fmla="*/ 2743200 w 3570425"/>
              <a:gd name="connsiteY26" fmla="*/ 1662301 h 1684159"/>
              <a:gd name="connsiteX27" fmla="*/ 2874349 w 3570425"/>
              <a:gd name="connsiteY27" fmla="*/ 1669587 h 1684159"/>
              <a:gd name="connsiteX28" fmla="*/ 3030999 w 3570425"/>
              <a:gd name="connsiteY28" fmla="*/ 1680516 h 1684159"/>
              <a:gd name="connsiteX29" fmla="*/ 3191292 w 3570425"/>
              <a:gd name="connsiteY29" fmla="*/ 1684159 h 1684159"/>
              <a:gd name="connsiteX30" fmla="*/ 3402588 w 3570425"/>
              <a:gd name="connsiteY30" fmla="*/ 1673230 h 1684159"/>
              <a:gd name="connsiteX31" fmla="*/ 3431732 w 3570425"/>
              <a:gd name="connsiteY31" fmla="*/ 1662301 h 1684159"/>
              <a:gd name="connsiteX32" fmla="*/ 3471805 w 3570425"/>
              <a:gd name="connsiteY32" fmla="*/ 1611299 h 1684159"/>
              <a:gd name="connsiteX33" fmla="*/ 3497307 w 3570425"/>
              <a:gd name="connsiteY33" fmla="*/ 1567582 h 1684159"/>
              <a:gd name="connsiteX34" fmla="*/ 3533737 w 3570425"/>
              <a:gd name="connsiteY34" fmla="*/ 1432790 h 1684159"/>
              <a:gd name="connsiteX35" fmla="*/ 3562881 w 3570425"/>
              <a:gd name="connsiteY35" fmla="*/ 1272497 h 1684159"/>
              <a:gd name="connsiteX36" fmla="*/ 3559238 w 3570425"/>
              <a:gd name="connsiteY36" fmla="*/ 795260 h 1684159"/>
              <a:gd name="connsiteX37" fmla="*/ 3519165 w 3570425"/>
              <a:gd name="connsiteY37" fmla="*/ 704185 h 1684159"/>
              <a:gd name="connsiteX38" fmla="*/ 3471805 w 3570425"/>
              <a:gd name="connsiteY38" fmla="*/ 631324 h 1684159"/>
              <a:gd name="connsiteX39" fmla="*/ 3449947 w 3570425"/>
              <a:gd name="connsiteY39" fmla="*/ 602180 h 1684159"/>
              <a:gd name="connsiteX40" fmla="*/ 3380730 w 3570425"/>
              <a:gd name="connsiteY40" fmla="*/ 536605 h 1684159"/>
              <a:gd name="connsiteX41" fmla="*/ 3231365 w 3570425"/>
              <a:gd name="connsiteY41" fmla="*/ 427314 h 1684159"/>
              <a:gd name="connsiteX42" fmla="*/ 3194935 w 3570425"/>
              <a:gd name="connsiteY42" fmla="*/ 412742 h 1684159"/>
              <a:gd name="connsiteX43" fmla="*/ 3005498 w 3570425"/>
              <a:gd name="connsiteY43" fmla="*/ 292522 h 1684159"/>
              <a:gd name="connsiteX44" fmla="*/ 2921708 w 3570425"/>
              <a:gd name="connsiteY44" fmla="*/ 256092 h 1684159"/>
              <a:gd name="connsiteX45" fmla="*/ 2877992 w 3570425"/>
              <a:gd name="connsiteY45" fmla="*/ 241520 h 1684159"/>
              <a:gd name="connsiteX46" fmla="*/ 2856134 w 3570425"/>
              <a:gd name="connsiteY46" fmla="*/ 230591 h 1684159"/>
              <a:gd name="connsiteX47" fmla="*/ 2790559 w 3570425"/>
              <a:gd name="connsiteY47" fmla="*/ 208733 h 1684159"/>
              <a:gd name="connsiteX48" fmla="*/ 2746843 w 3570425"/>
              <a:gd name="connsiteY48" fmla="*/ 205090 h 1684159"/>
              <a:gd name="connsiteX49" fmla="*/ 2688554 w 3570425"/>
              <a:gd name="connsiteY49" fmla="*/ 197804 h 1684159"/>
              <a:gd name="connsiteX50" fmla="*/ 2593836 w 3570425"/>
              <a:gd name="connsiteY50" fmla="*/ 179589 h 1684159"/>
              <a:gd name="connsiteX51" fmla="*/ 2469973 w 3570425"/>
              <a:gd name="connsiteY51" fmla="*/ 161373 h 1684159"/>
              <a:gd name="connsiteX52" fmla="*/ 2448114 w 3570425"/>
              <a:gd name="connsiteY52" fmla="*/ 157730 h 1684159"/>
              <a:gd name="connsiteX53" fmla="*/ 2397112 w 3570425"/>
              <a:gd name="connsiteY53" fmla="*/ 146801 h 1684159"/>
              <a:gd name="connsiteX54" fmla="*/ 2255034 w 3570425"/>
              <a:gd name="connsiteY54" fmla="*/ 132229 h 1684159"/>
              <a:gd name="connsiteX55" fmla="*/ 2182173 w 3570425"/>
              <a:gd name="connsiteY55" fmla="*/ 121300 h 1684159"/>
              <a:gd name="connsiteX56" fmla="*/ 2142100 w 3570425"/>
              <a:gd name="connsiteY56" fmla="*/ 114014 h 1684159"/>
              <a:gd name="connsiteX57" fmla="*/ 2087455 w 3570425"/>
              <a:gd name="connsiteY57" fmla="*/ 106728 h 1684159"/>
              <a:gd name="connsiteX58" fmla="*/ 1908946 w 3570425"/>
              <a:gd name="connsiteY58" fmla="*/ 77584 h 1684159"/>
              <a:gd name="connsiteX59" fmla="*/ 1504570 w 3570425"/>
              <a:gd name="connsiteY59" fmla="*/ 8366 h 1684159"/>
              <a:gd name="connsiteX60" fmla="*/ 1398922 w 3570425"/>
              <a:gd name="connsiteY60" fmla="*/ 1080 h 1684159"/>
              <a:gd name="connsiteX61" fmla="*/ 677603 w 3570425"/>
              <a:gd name="connsiteY61" fmla="*/ 8366 h 1684159"/>
              <a:gd name="connsiteX0" fmla="*/ 677603 w 3570425"/>
              <a:gd name="connsiteY0" fmla="*/ 8366 h 1684159"/>
              <a:gd name="connsiteX1" fmla="*/ 316943 w 3570425"/>
              <a:gd name="connsiteY1" fmla="*/ 52083 h 1684159"/>
              <a:gd name="connsiteX2" fmla="*/ 193080 w 3570425"/>
              <a:gd name="connsiteY2" fmla="*/ 81227 h 1684159"/>
              <a:gd name="connsiteX3" fmla="*/ 105648 w 3570425"/>
              <a:gd name="connsiteY3" fmla="*/ 132229 h 1684159"/>
              <a:gd name="connsiteX4" fmla="*/ 21858 w 3570425"/>
              <a:gd name="connsiteY4" fmla="*/ 274307 h 1684159"/>
              <a:gd name="connsiteX5" fmla="*/ 0 w 3570425"/>
              <a:gd name="connsiteY5" fmla="*/ 409099 h 1684159"/>
              <a:gd name="connsiteX6" fmla="*/ 32787 w 3570425"/>
              <a:gd name="connsiteY6" fmla="*/ 777045 h 1684159"/>
              <a:gd name="connsiteX7" fmla="*/ 61931 w 3570425"/>
              <a:gd name="connsiteY7" fmla="*/ 871764 h 1684159"/>
              <a:gd name="connsiteX8" fmla="*/ 98361 w 3570425"/>
              <a:gd name="connsiteY8" fmla="*/ 1002913 h 1684159"/>
              <a:gd name="connsiteX9" fmla="*/ 112934 w 3570425"/>
              <a:gd name="connsiteY9" fmla="*/ 1050272 h 1684159"/>
              <a:gd name="connsiteX10" fmla="*/ 134792 w 3570425"/>
              <a:gd name="connsiteY10" fmla="*/ 1144991 h 1684159"/>
              <a:gd name="connsiteX11" fmla="*/ 149364 w 3570425"/>
              <a:gd name="connsiteY11" fmla="*/ 1185064 h 1684159"/>
              <a:gd name="connsiteX12" fmla="*/ 174865 w 3570425"/>
              <a:gd name="connsiteY12" fmla="*/ 1232424 h 1684159"/>
              <a:gd name="connsiteX13" fmla="*/ 214938 w 3570425"/>
              <a:gd name="connsiteY13" fmla="*/ 1287069 h 1684159"/>
              <a:gd name="connsiteX14" fmla="*/ 247726 w 3570425"/>
              <a:gd name="connsiteY14" fmla="*/ 1319856 h 1684159"/>
              <a:gd name="connsiteX15" fmla="*/ 389804 w 3570425"/>
              <a:gd name="connsiteY15" fmla="*/ 1396360 h 1684159"/>
              <a:gd name="connsiteX16" fmla="*/ 455378 w 3570425"/>
              <a:gd name="connsiteY16" fmla="*/ 1410932 h 1684159"/>
              <a:gd name="connsiteX17" fmla="*/ 728605 w 3570425"/>
              <a:gd name="connsiteY17" fmla="*/ 1480150 h 1684159"/>
              <a:gd name="connsiteX18" fmla="*/ 907114 w 3570425"/>
              <a:gd name="connsiteY18" fmla="*/ 1502008 h 1684159"/>
              <a:gd name="connsiteX19" fmla="*/ 1125695 w 3570425"/>
              <a:gd name="connsiteY19" fmla="*/ 1531152 h 1684159"/>
              <a:gd name="connsiteX20" fmla="*/ 1537358 w 3570425"/>
              <a:gd name="connsiteY20" fmla="*/ 1556653 h 1684159"/>
              <a:gd name="connsiteX21" fmla="*/ 1694008 w 3570425"/>
              <a:gd name="connsiteY21" fmla="*/ 1567582 h 1684159"/>
              <a:gd name="connsiteX22" fmla="*/ 1796012 w 3570425"/>
              <a:gd name="connsiteY22" fmla="*/ 1585797 h 1684159"/>
              <a:gd name="connsiteX23" fmla="*/ 2029166 w 3570425"/>
              <a:gd name="connsiteY23" fmla="*/ 1604012 h 1684159"/>
              <a:gd name="connsiteX24" fmla="*/ 2367968 w 3570425"/>
              <a:gd name="connsiteY24" fmla="*/ 1651372 h 1684159"/>
              <a:gd name="connsiteX25" fmla="*/ 2743200 w 3570425"/>
              <a:gd name="connsiteY25" fmla="*/ 1662301 h 1684159"/>
              <a:gd name="connsiteX26" fmla="*/ 2874349 w 3570425"/>
              <a:gd name="connsiteY26" fmla="*/ 1669587 h 1684159"/>
              <a:gd name="connsiteX27" fmla="*/ 3030999 w 3570425"/>
              <a:gd name="connsiteY27" fmla="*/ 1680516 h 1684159"/>
              <a:gd name="connsiteX28" fmla="*/ 3191292 w 3570425"/>
              <a:gd name="connsiteY28" fmla="*/ 1684159 h 1684159"/>
              <a:gd name="connsiteX29" fmla="*/ 3402588 w 3570425"/>
              <a:gd name="connsiteY29" fmla="*/ 1673230 h 1684159"/>
              <a:gd name="connsiteX30" fmla="*/ 3431732 w 3570425"/>
              <a:gd name="connsiteY30" fmla="*/ 1662301 h 1684159"/>
              <a:gd name="connsiteX31" fmla="*/ 3471805 w 3570425"/>
              <a:gd name="connsiteY31" fmla="*/ 1611299 h 1684159"/>
              <a:gd name="connsiteX32" fmla="*/ 3497307 w 3570425"/>
              <a:gd name="connsiteY32" fmla="*/ 1567582 h 1684159"/>
              <a:gd name="connsiteX33" fmla="*/ 3533737 w 3570425"/>
              <a:gd name="connsiteY33" fmla="*/ 1432790 h 1684159"/>
              <a:gd name="connsiteX34" fmla="*/ 3562881 w 3570425"/>
              <a:gd name="connsiteY34" fmla="*/ 1272497 h 1684159"/>
              <a:gd name="connsiteX35" fmla="*/ 3559238 w 3570425"/>
              <a:gd name="connsiteY35" fmla="*/ 795260 h 1684159"/>
              <a:gd name="connsiteX36" fmla="*/ 3519165 w 3570425"/>
              <a:gd name="connsiteY36" fmla="*/ 704185 h 1684159"/>
              <a:gd name="connsiteX37" fmla="*/ 3471805 w 3570425"/>
              <a:gd name="connsiteY37" fmla="*/ 631324 h 1684159"/>
              <a:gd name="connsiteX38" fmla="*/ 3449947 w 3570425"/>
              <a:gd name="connsiteY38" fmla="*/ 602180 h 1684159"/>
              <a:gd name="connsiteX39" fmla="*/ 3380730 w 3570425"/>
              <a:gd name="connsiteY39" fmla="*/ 536605 h 1684159"/>
              <a:gd name="connsiteX40" fmla="*/ 3231365 w 3570425"/>
              <a:gd name="connsiteY40" fmla="*/ 427314 h 1684159"/>
              <a:gd name="connsiteX41" fmla="*/ 3194935 w 3570425"/>
              <a:gd name="connsiteY41" fmla="*/ 412742 h 1684159"/>
              <a:gd name="connsiteX42" fmla="*/ 3005498 w 3570425"/>
              <a:gd name="connsiteY42" fmla="*/ 292522 h 1684159"/>
              <a:gd name="connsiteX43" fmla="*/ 2921708 w 3570425"/>
              <a:gd name="connsiteY43" fmla="*/ 256092 h 1684159"/>
              <a:gd name="connsiteX44" fmla="*/ 2877992 w 3570425"/>
              <a:gd name="connsiteY44" fmla="*/ 241520 h 1684159"/>
              <a:gd name="connsiteX45" fmla="*/ 2856134 w 3570425"/>
              <a:gd name="connsiteY45" fmla="*/ 230591 h 1684159"/>
              <a:gd name="connsiteX46" fmla="*/ 2790559 w 3570425"/>
              <a:gd name="connsiteY46" fmla="*/ 208733 h 1684159"/>
              <a:gd name="connsiteX47" fmla="*/ 2746843 w 3570425"/>
              <a:gd name="connsiteY47" fmla="*/ 205090 h 1684159"/>
              <a:gd name="connsiteX48" fmla="*/ 2688554 w 3570425"/>
              <a:gd name="connsiteY48" fmla="*/ 197804 h 1684159"/>
              <a:gd name="connsiteX49" fmla="*/ 2593836 w 3570425"/>
              <a:gd name="connsiteY49" fmla="*/ 179589 h 1684159"/>
              <a:gd name="connsiteX50" fmla="*/ 2469973 w 3570425"/>
              <a:gd name="connsiteY50" fmla="*/ 161373 h 1684159"/>
              <a:gd name="connsiteX51" fmla="*/ 2448114 w 3570425"/>
              <a:gd name="connsiteY51" fmla="*/ 157730 h 1684159"/>
              <a:gd name="connsiteX52" fmla="*/ 2397112 w 3570425"/>
              <a:gd name="connsiteY52" fmla="*/ 146801 h 1684159"/>
              <a:gd name="connsiteX53" fmla="*/ 2255034 w 3570425"/>
              <a:gd name="connsiteY53" fmla="*/ 132229 h 1684159"/>
              <a:gd name="connsiteX54" fmla="*/ 2182173 w 3570425"/>
              <a:gd name="connsiteY54" fmla="*/ 121300 h 1684159"/>
              <a:gd name="connsiteX55" fmla="*/ 2142100 w 3570425"/>
              <a:gd name="connsiteY55" fmla="*/ 114014 h 1684159"/>
              <a:gd name="connsiteX56" fmla="*/ 2087455 w 3570425"/>
              <a:gd name="connsiteY56" fmla="*/ 106728 h 1684159"/>
              <a:gd name="connsiteX57" fmla="*/ 1908946 w 3570425"/>
              <a:gd name="connsiteY57" fmla="*/ 77584 h 1684159"/>
              <a:gd name="connsiteX58" fmla="*/ 1504570 w 3570425"/>
              <a:gd name="connsiteY58" fmla="*/ 8366 h 1684159"/>
              <a:gd name="connsiteX59" fmla="*/ 1398922 w 3570425"/>
              <a:gd name="connsiteY59" fmla="*/ 1080 h 1684159"/>
              <a:gd name="connsiteX60" fmla="*/ 677603 w 3570425"/>
              <a:gd name="connsiteY60" fmla="*/ 8366 h 1684159"/>
              <a:gd name="connsiteX0" fmla="*/ 677603 w 3570425"/>
              <a:gd name="connsiteY0" fmla="*/ 8366 h 1684159"/>
              <a:gd name="connsiteX1" fmla="*/ 316943 w 3570425"/>
              <a:gd name="connsiteY1" fmla="*/ 52083 h 1684159"/>
              <a:gd name="connsiteX2" fmla="*/ 193080 w 3570425"/>
              <a:gd name="connsiteY2" fmla="*/ 81227 h 1684159"/>
              <a:gd name="connsiteX3" fmla="*/ 105648 w 3570425"/>
              <a:gd name="connsiteY3" fmla="*/ 132229 h 1684159"/>
              <a:gd name="connsiteX4" fmla="*/ 21858 w 3570425"/>
              <a:gd name="connsiteY4" fmla="*/ 274307 h 1684159"/>
              <a:gd name="connsiteX5" fmla="*/ 0 w 3570425"/>
              <a:gd name="connsiteY5" fmla="*/ 409099 h 1684159"/>
              <a:gd name="connsiteX6" fmla="*/ 32787 w 3570425"/>
              <a:gd name="connsiteY6" fmla="*/ 777045 h 1684159"/>
              <a:gd name="connsiteX7" fmla="*/ 61931 w 3570425"/>
              <a:gd name="connsiteY7" fmla="*/ 871764 h 1684159"/>
              <a:gd name="connsiteX8" fmla="*/ 112934 w 3570425"/>
              <a:gd name="connsiteY8" fmla="*/ 1050272 h 1684159"/>
              <a:gd name="connsiteX9" fmla="*/ 134792 w 3570425"/>
              <a:gd name="connsiteY9" fmla="*/ 1144991 h 1684159"/>
              <a:gd name="connsiteX10" fmla="*/ 149364 w 3570425"/>
              <a:gd name="connsiteY10" fmla="*/ 1185064 h 1684159"/>
              <a:gd name="connsiteX11" fmla="*/ 174865 w 3570425"/>
              <a:gd name="connsiteY11" fmla="*/ 1232424 h 1684159"/>
              <a:gd name="connsiteX12" fmla="*/ 214938 w 3570425"/>
              <a:gd name="connsiteY12" fmla="*/ 1287069 h 1684159"/>
              <a:gd name="connsiteX13" fmla="*/ 247726 w 3570425"/>
              <a:gd name="connsiteY13" fmla="*/ 1319856 h 1684159"/>
              <a:gd name="connsiteX14" fmla="*/ 389804 w 3570425"/>
              <a:gd name="connsiteY14" fmla="*/ 1396360 h 1684159"/>
              <a:gd name="connsiteX15" fmla="*/ 455378 w 3570425"/>
              <a:gd name="connsiteY15" fmla="*/ 1410932 h 1684159"/>
              <a:gd name="connsiteX16" fmla="*/ 728605 w 3570425"/>
              <a:gd name="connsiteY16" fmla="*/ 1480150 h 1684159"/>
              <a:gd name="connsiteX17" fmla="*/ 907114 w 3570425"/>
              <a:gd name="connsiteY17" fmla="*/ 1502008 h 1684159"/>
              <a:gd name="connsiteX18" fmla="*/ 1125695 w 3570425"/>
              <a:gd name="connsiteY18" fmla="*/ 1531152 h 1684159"/>
              <a:gd name="connsiteX19" fmla="*/ 1537358 w 3570425"/>
              <a:gd name="connsiteY19" fmla="*/ 1556653 h 1684159"/>
              <a:gd name="connsiteX20" fmla="*/ 1694008 w 3570425"/>
              <a:gd name="connsiteY20" fmla="*/ 1567582 h 1684159"/>
              <a:gd name="connsiteX21" fmla="*/ 1796012 w 3570425"/>
              <a:gd name="connsiteY21" fmla="*/ 1585797 h 1684159"/>
              <a:gd name="connsiteX22" fmla="*/ 2029166 w 3570425"/>
              <a:gd name="connsiteY22" fmla="*/ 1604012 h 1684159"/>
              <a:gd name="connsiteX23" fmla="*/ 2367968 w 3570425"/>
              <a:gd name="connsiteY23" fmla="*/ 1651372 h 1684159"/>
              <a:gd name="connsiteX24" fmla="*/ 2743200 w 3570425"/>
              <a:gd name="connsiteY24" fmla="*/ 1662301 h 1684159"/>
              <a:gd name="connsiteX25" fmla="*/ 2874349 w 3570425"/>
              <a:gd name="connsiteY25" fmla="*/ 1669587 h 1684159"/>
              <a:gd name="connsiteX26" fmla="*/ 3030999 w 3570425"/>
              <a:gd name="connsiteY26" fmla="*/ 1680516 h 1684159"/>
              <a:gd name="connsiteX27" fmla="*/ 3191292 w 3570425"/>
              <a:gd name="connsiteY27" fmla="*/ 1684159 h 1684159"/>
              <a:gd name="connsiteX28" fmla="*/ 3402588 w 3570425"/>
              <a:gd name="connsiteY28" fmla="*/ 1673230 h 1684159"/>
              <a:gd name="connsiteX29" fmla="*/ 3431732 w 3570425"/>
              <a:gd name="connsiteY29" fmla="*/ 1662301 h 1684159"/>
              <a:gd name="connsiteX30" fmla="*/ 3471805 w 3570425"/>
              <a:gd name="connsiteY30" fmla="*/ 1611299 h 1684159"/>
              <a:gd name="connsiteX31" fmla="*/ 3497307 w 3570425"/>
              <a:gd name="connsiteY31" fmla="*/ 1567582 h 1684159"/>
              <a:gd name="connsiteX32" fmla="*/ 3533737 w 3570425"/>
              <a:gd name="connsiteY32" fmla="*/ 1432790 h 1684159"/>
              <a:gd name="connsiteX33" fmla="*/ 3562881 w 3570425"/>
              <a:gd name="connsiteY33" fmla="*/ 1272497 h 1684159"/>
              <a:gd name="connsiteX34" fmla="*/ 3559238 w 3570425"/>
              <a:gd name="connsiteY34" fmla="*/ 795260 h 1684159"/>
              <a:gd name="connsiteX35" fmla="*/ 3519165 w 3570425"/>
              <a:gd name="connsiteY35" fmla="*/ 704185 h 1684159"/>
              <a:gd name="connsiteX36" fmla="*/ 3471805 w 3570425"/>
              <a:gd name="connsiteY36" fmla="*/ 631324 h 1684159"/>
              <a:gd name="connsiteX37" fmla="*/ 3449947 w 3570425"/>
              <a:gd name="connsiteY37" fmla="*/ 602180 h 1684159"/>
              <a:gd name="connsiteX38" fmla="*/ 3380730 w 3570425"/>
              <a:gd name="connsiteY38" fmla="*/ 536605 h 1684159"/>
              <a:gd name="connsiteX39" fmla="*/ 3231365 w 3570425"/>
              <a:gd name="connsiteY39" fmla="*/ 427314 h 1684159"/>
              <a:gd name="connsiteX40" fmla="*/ 3194935 w 3570425"/>
              <a:gd name="connsiteY40" fmla="*/ 412742 h 1684159"/>
              <a:gd name="connsiteX41" fmla="*/ 3005498 w 3570425"/>
              <a:gd name="connsiteY41" fmla="*/ 292522 h 1684159"/>
              <a:gd name="connsiteX42" fmla="*/ 2921708 w 3570425"/>
              <a:gd name="connsiteY42" fmla="*/ 256092 h 1684159"/>
              <a:gd name="connsiteX43" fmla="*/ 2877992 w 3570425"/>
              <a:gd name="connsiteY43" fmla="*/ 241520 h 1684159"/>
              <a:gd name="connsiteX44" fmla="*/ 2856134 w 3570425"/>
              <a:gd name="connsiteY44" fmla="*/ 230591 h 1684159"/>
              <a:gd name="connsiteX45" fmla="*/ 2790559 w 3570425"/>
              <a:gd name="connsiteY45" fmla="*/ 208733 h 1684159"/>
              <a:gd name="connsiteX46" fmla="*/ 2746843 w 3570425"/>
              <a:gd name="connsiteY46" fmla="*/ 205090 h 1684159"/>
              <a:gd name="connsiteX47" fmla="*/ 2688554 w 3570425"/>
              <a:gd name="connsiteY47" fmla="*/ 197804 h 1684159"/>
              <a:gd name="connsiteX48" fmla="*/ 2593836 w 3570425"/>
              <a:gd name="connsiteY48" fmla="*/ 179589 h 1684159"/>
              <a:gd name="connsiteX49" fmla="*/ 2469973 w 3570425"/>
              <a:gd name="connsiteY49" fmla="*/ 161373 h 1684159"/>
              <a:gd name="connsiteX50" fmla="*/ 2448114 w 3570425"/>
              <a:gd name="connsiteY50" fmla="*/ 157730 h 1684159"/>
              <a:gd name="connsiteX51" fmla="*/ 2397112 w 3570425"/>
              <a:gd name="connsiteY51" fmla="*/ 146801 h 1684159"/>
              <a:gd name="connsiteX52" fmla="*/ 2255034 w 3570425"/>
              <a:gd name="connsiteY52" fmla="*/ 132229 h 1684159"/>
              <a:gd name="connsiteX53" fmla="*/ 2182173 w 3570425"/>
              <a:gd name="connsiteY53" fmla="*/ 121300 h 1684159"/>
              <a:gd name="connsiteX54" fmla="*/ 2142100 w 3570425"/>
              <a:gd name="connsiteY54" fmla="*/ 114014 h 1684159"/>
              <a:gd name="connsiteX55" fmla="*/ 2087455 w 3570425"/>
              <a:gd name="connsiteY55" fmla="*/ 106728 h 1684159"/>
              <a:gd name="connsiteX56" fmla="*/ 1908946 w 3570425"/>
              <a:gd name="connsiteY56" fmla="*/ 77584 h 1684159"/>
              <a:gd name="connsiteX57" fmla="*/ 1504570 w 3570425"/>
              <a:gd name="connsiteY57" fmla="*/ 8366 h 1684159"/>
              <a:gd name="connsiteX58" fmla="*/ 1398922 w 3570425"/>
              <a:gd name="connsiteY58" fmla="*/ 1080 h 1684159"/>
              <a:gd name="connsiteX59" fmla="*/ 677603 w 3570425"/>
              <a:gd name="connsiteY59" fmla="*/ 8366 h 1684159"/>
              <a:gd name="connsiteX0" fmla="*/ 677603 w 3570425"/>
              <a:gd name="connsiteY0" fmla="*/ 8366 h 1684159"/>
              <a:gd name="connsiteX1" fmla="*/ 316943 w 3570425"/>
              <a:gd name="connsiteY1" fmla="*/ 52083 h 1684159"/>
              <a:gd name="connsiteX2" fmla="*/ 193080 w 3570425"/>
              <a:gd name="connsiteY2" fmla="*/ 81227 h 1684159"/>
              <a:gd name="connsiteX3" fmla="*/ 105648 w 3570425"/>
              <a:gd name="connsiteY3" fmla="*/ 132229 h 1684159"/>
              <a:gd name="connsiteX4" fmla="*/ 21858 w 3570425"/>
              <a:gd name="connsiteY4" fmla="*/ 274307 h 1684159"/>
              <a:gd name="connsiteX5" fmla="*/ 0 w 3570425"/>
              <a:gd name="connsiteY5" fmla="*/ 409099 h 1684159"/>
              <a:gd name="connsiteX6" fmla="*/ 32787 w 3570425"/>
              <a:gd name="connsiteY6" fmla="*/ 777045 h 1684159"/>
              <a:gd name="connsiteX7" fmla="*/ 61931 w 3570425"/>
              <a:gd name="connsiteY7" fmla="*/ 871764 h 1684159"/>
              <a:gd name="connsiteX8" fmla="*/ 134792 w 3570425"/>
              <a:gd name="connsiteY8" fmla="*/ 1144991 h 1684159"/>
              <a:gd name="connsiteX9" fmla="*/ 149364 w 3570425"/>
              <a:gd name="connsiteY9" fmla="*/ 1185064 h 1684159"/>
              <a:gd name="connsiteX10" fmla="*/ 174865 w 3570425"/>
              <a:gd name="connsiteY10" fmla="*/ 1232424 h 1684159"/>
              <a:gd name="connsiteX11" fmla="*/ 214938 w 3570425"/>
              <a:gd name="connsiteY11" fmla="*/ 1287069 h 1684159"/>
              <a:gd name="connsiteX12" fmla="*/ 247726 w 3570425"/>
              <a:gd name="connsiteY12" fmla="*/ 1319856 h 1684159"/>
              <a:gd name="connsiteX13" fmla="*/ 389804 w 3570425"/>
              <a:gd name="connsiteY13" fmla="*/ 1396360 h 1684159"/>
              <a:gd name="connsiteX14" fmla="*/ 455378 w 3570425"/>
              <a:gd name="connsiteY14" fmla="*/ 1410932 h 1684159"/>
              <a:gd name="connsiteX15" fmla="*/ 728605 w 3570425"/>
              <a:gd name="connsiteY15" fmla="*/ 1480150 h 1684159"/>
              <a:gd name="connsiteX16" fmla="*/ 907114 w 3570425"/>
              <a:gd name="connsiteY16" fmla="*/ 1502008 h 1684159"/>
              <a:gd name="connsiteX17" fmla="*/ 1125695 w 3570425"/>
              <a:gd name="connsiteY17" fmla="*/ 1531152 h 1684159"/>
              <a:gd name="connsiteX18" fmla="*/ 1537358 w 3570425"/>
              <a:gd name="connsiteY18" fmla="*/ 1556653 h 1684159"/>
              <a:gd name="connsiteX19" fmla="*/ 1694008 w 3570425"/>
              <a:gd name="connsiteY19" fmla="*/ 1567582 h 1684159"/>
              <a:gd name="connsiteX20" fmla="*/ 1796012 w 3570425"/>
              <a:gd name="connsiteY20" fmla="*/ 1585797 h 1684159"/>
              <a:gd name="connsiteX21" fmla="*/ 2029166 w 3570425"/>
              <a:gd name="connsiteY21" fmla="*/ 1604012 h 1684159"/>
              <a:gd name="connsiteX22" fmla="*/ 2367968 w 3570425"/>
              <a:gd name="connsiteY22" fmla="*/ 1651372 h 1684159"/>
              <a:gd name="connsiteX23" fmla="*/ 2743200 w 3570425"/>
              <a:gd name="connsiteY23" fmla="*/ 1662301 h 1684159"/>
              <a:gd name="connsiteX24" fmla="*/ 2874349 w 3570425"/>
              <a:gd name="connsiteY24" fmla="*/ 1669587 h 1684159"/>
              <a:gd name="connsiteX25" fmla="*/ 3030999 w 3570425"/>
              <a:gd name="connsiteY25" fmla="*/ 1680516 h 1684159"/>
              <a:gd name="connsiteX26" fmla="*/ 3191292 w 3570425"/>
              <a:gd name="connsiteY26" fmla="*/ 1684159 h 1684159"/>
              <a:gd name="connsiteX27" fmla="*/ 3402588 w 3570425"/>
              <a:gd name="connsiteY27" fmla="*/ 1673230 h 1684159"/>
              <a:gd name="connsiteX28" fmla="*/ 3431732 w 3570425"/>
              <a:gd name="connsiteY28" fmla="*/ 1662301 h 1684159"/>
              <a:gd name="connsiteX29" fmla="*/ 3471805 w 3570425"/>
              <a:gd name="connsiteY29" fmla="*/ 1611299 h 1684159"/>
              <a:gd name="connsiteX30" fmla="*/ 3497307 w 3570425"/>
              <a:gd name="connsiteY30" fmla="*/ 1567582 h 1684159"/>
              <a:gd name="connsiteX31" fmla="*/ 3533737 w 3570425"/>
              <a:gd name="connsiteY31" fmla="*/ 1432790 h 1684159"/>
              <a:gd name="connsiteX32" fmla="*/ 3562881 w 3570425"/>
              <a:gd name="connsiteY32" fmla="*/ 1272497 h 1684159"/>
              <a:gd name="connsiteX33" fmla="*/ 3559238 w 3570425"/>
              <a:gd name="connsiteY33" fmla="*/ 795260 h 1684159"/>
              <a:gd name="connsiteX34" fmla="*/ 3519165 w 3570425"/>
              <a:gd name="connsiteY34" fmla="*/ 704185 h 1684159"/>
              <a:gd name="connsiteX35" fmla="*/ 3471805 w 3570425"/>
              <a:gd name="connsiteY35" fmla="*/ 631324 h 1684159"/>
              <a:gd name="connsiteX36" fmla="*/ 3449947 w 3570425"/>
              <a:gd name="connsiteY36" fmla="*/ 602180 h 1684159"/>
              <a:gd name="connsiteX37" fmla="*/ 3380730 w 3570425"/>
              <a:gd name="connsiteY37" fmla="*/ 536605 h 1684159"/>
              <a:gd name="connsiteX38" fmla="*/ 3231365 w 3570425"/>
              <a:gd name="connsiteY38" fmla="*/ 427314 h 1684159"/>
              <a:gd name="connsiteX39" fmla="*/ 3194935 w 3570425"/>
              <a:gd name="connsiteY39" fmla="*/ 412742 h 1684159"/>
              <a:gd name="connsiteX40" fmla="*/ 3005498 w 3570425"/>
              <a:gd name="connsiteY40" fmla="*/ 292522 h 1684159"/>
              <a:gd name="connsiteX41" fmla="*/ 2921708 w 3570425"/>
              <a:gd name="connsiteY41" fmla="*/ 256092 h 1684159"/>
              <a:gd name="connsiteX42" fmla="*/ 2877992 w 3570425"/>
              <a:gd name="connsiteY42" fmla="*/ 241520 h 1684159"/>
              <a:gd name="connsiteX43" fmla="*/ 2856134 w 3570425"/>
              <a:gd name="connsiteY43" fmla="*/ 230591 h 1684159"/>
              <a:gd name="connsiteX44" fmla="*/ 2790559 w 3570425"/>
              <a:gd name="connsiteY44" fmla="*/ 208733 h 1684159"/>
              <a:gd name="connsiteX45" fmla="*/ 2746843 w 3570425"/>
              <a:gd name="connsiteY45" fmla="*/ 205090 h 1684159"/>
              <a:gd name="connsiteX46" fmla="*/ 2688554 w 3570425"/>
              <a:gd name="connsiteY46" fmla="*/ 197804 h 1684159"/>
              <a:gd name="connsiteX47" fmla="*/ 2593836 w 3570425"/>
              <a:gd name="connsiteY47" fmla="*/ 179589 h 1684159"/>
              <a:gd name="connsiteX48" fmla="*/ 2469973 w 3570425"/>
              <a:gd name="connsiteY48" fmla="*/ 161373 h 1684159"/>
              <a:gd name="connsiteX49" fmla="*/ 2448114 w 3570425"/>
              <a:gd name="connsiteY49" fmla="*/ 157730 h 1684159"/>
              <a:gd name="connsiteX50" fmla="*/ 2397112 w 3570425"/>
              <a:gd name="connsiteY50" fmla="*/ 146801 h 1684159"/>
              <a:gd name="connsiteX51" fmla="*/ 2255034 w 3570425"/>
              <a:gd name="connsiteY51" fmla="*/ 132229 h 1684159"/>
              <a:gd name="connsiteX52" fmla="*/ 2182173 w 3570425"/>
              <a:gd name="connsiteY52" fmla="*/ 121300 h 1684159"/>
              <a:gd name="connsiteX53" fmla="*/ 2142100 w 3570425"/>
              <a:gd name="connsiteY53" fmla="*/ 114014 h 1684159"/>
              <a:gd name="connsiteX54" fmla="*/ 2087455 w 3570425"/>
              <a:gd name="connsiteY54" fmla="*/ 106728 h 1684159"/>
              <a:gd name="connsiteX55" fmla="*/ 1908946 w 3570425"/>
              <a:gd name="connsiteY55" fmla="*/ 77584 h 1684159"/>
              <a:gd name="connsiteX56" fmla="*/ 1504570 w 3570425"/>
              <a:gd name="connsiteY56" fmla="*/ 8366 h 1684159"/>
              <a:gd name="connsiteX57" fmla="*/ 1398922 w 3570425"/>
              <a:gd name="connsiteY57" fmla="*/ 1080 h 1684159"/>
              <a:gd name="connsiteX58" fmla="*/ 677603 w 3570425"/>
              <a:gd name="connsiteY58" fmla="*/ 8366 h 1684159"/>
              <a:gd name="connsiteX0" fmla="*/ 677603 w 3570425"/>
              <a:gd name="connsiteY0" fmla="*/ 8366 h 1684159"/>
              <a:gd name="connsiteX1" fmla="*/ 316943 w 3570425"/>
              <a:gd name="connsiteY1" fmla="*/ 52083 h 1684159"/>
              <a:gd name="connsiteX2" fmla="*/ 193080 w 3570425"/>
              <a:gd name="connsiteY2" fmla="*/ 81227 h 1684159"/>
              <a:gd name="connsiteX3" fmla="*/ 105648 w 3570425"/>
              <a:gd name="connsiteY3" fmla="*/ 132229 h 1684159"/>
              <a:gd name="connsiteX4" fmla="*/ 21858 w 3570425"/>
              <a:gd name="connsiteY4" fmla="*/ 274307 h 1684159"/>
              <a:gd name="connsiteX5" fmla="*/ 0 w 3570425"/>
              <a:gd name="connsiteY5" fmla="*/ 409099 h 1684159"/>
              <a:gd name="connsiteX6" fmla="*/ 32787 w 3570425"/>
              <a:gd name="connsiteY6" fmla="*/ 777045 h 1684159"/>
              <a:gd name="connsiteX7" fmla="*/ 61931 w 3570425"/>
              <a:gd name="connsiteY7" fmla="*/ 871764 h 1684159"/>
              <a:gd name="connsiteX8" fmla="*/ 149364 w 3570425"/>
              <a:gd name="connsiteY8" fmla="*/ 1185064 h 1684159"/>
              <a:gd name="connsiteX9" fmla="*/ 174865 w 3570425"/>
              <a:gd name="connsiteY9" fmla="*/ 1232424 h 1684159"/>
              <a:gd name="connsiteX10" fmla="*/ 214938 w 3570425"/>
              <a:gd name="connsiteY10" fmla="*/ 1287069 h 1684159"/>
              <a:gd name="connsiteX11" fmla="*/ 247726 w 3570425"/>
              <a:gd name="connsiteY11" fmla="*/ 1319856 h 1684159"/>
              <a:gd name="connsiteX12" fmla="*/ 389804 w 3570425"/>
              <a:gd name="connsiteY12" fmla="*/ 1396360 h 1684159"/>
              <a:gd name="connsiteX13" fmla="*/ 455378 w 3570425"/>
              <a:gd name="connsiteY13" fmla="*/ 1410932 h 1684159"/>
              <a:gd name="connsiteX14" fmla="*/ 728605 w 3570425"/>
              <a:gd name="connsiteY14" fmla="*/ 1480150 h 1684159"/>
              <a:gd name="connsiteX15" fmla="*/ 907114 w 3570425"/>
              <a:gd name="connsiteY15" fmla="*/ 1502008 h 1684159"/>
              <a:gd name="connsiteX16" fmla="*/ 1125695 w 3570425"/>
              <a:gd name="connsiteY16" fmla="*/ 1531152 h 1684159"/>
              <a:gd name="connsiteX17" fmla="*/ 1537358 w 3570425"/>
              <a:gd name="connsiteY17" fmla="*/ 1556653 h 1684159"/>
              <a:gd name="connsiteX18" fmla="*/ 1694008 w 3570425"/>
              <a:gd name="connsiteY18" fmla="*/ 1567582 h 1684159"/>
              <a:gd name="connsiteX19" fmla="*/ 1796012 w 3570425"/>
              <a:gd name="connsiteY19" fmla="*/ 1585797 h 1684159"/>
              <a:gd name="connsiteX20" fmla="*/ 2029166 w 3570425"/>
              <a:gd name="connsiteY20" fmla="*/ 1604012 h 1684159"/>
              <a:gd name="connsiteX21" fmla="*/ 2367968 w 3570425"/>
              <a:gd name="connsiteY21" fmla="*/ 1651372 h 1684159"/>
              <a:gd name="connsiteX22" fmla="*/ 2743200 w 3570425"/>
              <a:gd name="connsiteY22" fmla="*/ 1662301 h 1684159"/>
              <a:gd name="connsiteX23" fmla="*/ 2874349 w 3570425"/>
              <a:gd name="connsiteY23" fmla="*/ 1669587 h 1684159"/>
              <a:gd name="connsiteX24" fmla="*/ 3030999 w 3570425"/>
              <a:gd name="connsiteY24" fmla="*/ 1680516 h 1684159"/>
              <a:gd name="connsiteX25" fmla="*/ 3191292 w 3570425"/>
              <a:gd name="connsiteY25" fmla="*/ 1684159 h 1684159"/>
              <a:gd name="connsiteX26" fmla="*/ 3402588 w 3570425"/>
              <a:gd name="connsiteY26" fmla="*/ 1673230 h 1684159"/>
              <a:gd name="connsiteX27" fmla="*/ 3431732 w 3570425"/>
              <a:gd name="connsiteY27" fmla="*/ 1662301 h 1684159"/>
              <a:gd name="connsiteX28" fmla="*/ 3471805 w 3570425"/>
              <a:gd name="connsiteY28" fmla="*/ 1611299 h 1684159"/>
              <a:gd name="connsiteX29" fmla="*/ 3497307 w 3570425"/>
              <a:gd name="connsiteY29" fmla="*/ 1567582 h 1684159"/>
              <a:gd name="connsiteX30" fmla="*/ 3533737 w 3570425"/>
              <a:gd name="connsiteY30" fmla="*/ 1432790 h 1684159"/>
              <a:gd name="connsiteX31" fmla="*/ 3562881 w 3570425"/>
              <a:gd name="connsiteY31" fmla="*/ 1272497 h 1684159"/>
              <a:gd name="connsiteX32" fmla="*/ 3559238 w 3570425"/>
              <a:gd name="connsiteY32" fmla="*/ 795260 h 1684159"/>
              <a:gd name="connsiteX33" fmla="*/ 3519165 w 3570425"/>
              <a:gd name="connsiteY33" fmla="*/ 704185 h 1684159"/>
              <a:gd name="connsiteX34" fmla="*/ 3471805 w 3570425"/>
              <a:gd name="connsiteY34" fmla="*/ 631324 h 1684159"/>
              <a:gd name="connsiteX35" fmla="*/ 3449947 w 3570425"/>
              <a:gd name="connsiteY35" fmla="*/ 602180 h 1684159"/>
              <a:gd name="connsiteX36" fmla="*/ 3380730 w 3570425"/>
              <a:gd name="connsiteY36" fmla="*/ 536605 h 1684159"/>
              <a:gd name="connsiteX37" fmla="*/ 3231365 w 3570425"/>
              <a:gd name="connsiteY37" fmla="*/ 427314 h 1684159"/>
              <a:gd name="connsiteX38" fmla="*/ 3194935 w 3570425"/>
              <a:gd name="connsiteY38" fmla="*/ 412742 h 1684159"/>
              <a:gd name="connsiteX39" fmla="*/ 3005498 w 3570425"/>
              <a:gd name="connsiteY39" fmla="*/ 292522 h 1684159"/>
              <a:gd name="connsiteX40" fmla="*/ 2921708 w 3570425"/>
              <a:gd name="connsiteY40" fmla="*/ 256092 h 1684159"/>
              <a:gd name="connsiteX41" fmla="*/ 2877992 w 3570425"/>
              <a:gd name="connsiteY41" fmla="*/ 241520 h 1684159"/>
              <a:gd name="connsiteX42" fmla="*/ 2856134 w 3570425"/>
              <a:gd name="connsiteY42" fmla="*/ 230591 h 1684159"/>
              <a:gd name="connsiteX43" fmla="*/ 2790559 w 3570425"/>
              <a:gd name="connsiteY43" fmla="*/ 208733 h 1684159"/>
              <a:gd name="connsiteX44" fmla="*/ 2746843 w 3570425"/>
              <a:gd name="connsiteY44" fmla="*/ 205090 h 1684159"/>
              <a:gd name="connsiteX45" fmla="*/ 2688554 w 3570425"/>
              <a:gd name="connsiteY45" fmla="*/ 197804 h 1684159"/>
              <a:gd name="connsiteX46" fmla="*/ 2593836 w 3570425"/>
              <a:gd name="connsiteY46" fmla="*/ 179589 h 1684159"/>
              <a:gd name="connsiteX47" fmla="*/ 2469973 w 3570425"/>
              <a:gd name="connsiteY47" fmla="*/ 161373 h 1684159"/>
              <a:gd name="connsiteX48" fmla="*/ 2448114 w 3570425"/>
              <a:gd name="connsiteY48" fmla="*/ 157730 h 1684159"/>
              <a:gd name="connsiteX49" fmla="*/ 2397112 w 3570425"/>
              <a:gd name="connsiteY49" fmla="*/ 146801 h 1684159"/>
              <a:gd name="connsiteX50" fmla="*/ 2255034 w 3570425"/>
              <a:gd name="connsiteY50" fmla="*/ 132229 h 1684159"/>
              <a:gd name="connsiteX51" fmla="*/ 2182173 w 3570425"/>
              <a:gd name="connsiteY51" fmla="*/ 121300 h 1684159"/>
              <a:gd name="connsiteX52" fmla="*/ 2142100 w 3570425"/>
              <a:gd name="connsiteY52" fmla="*/ 114014 h 1684159"/>
              <a:gd name="connsiteX53" fmla="*/ 2087455 w 3570425"/>
              <a:gd name="connsiteY53" fmla="*/ 106728 h 1684159"/>
              <a:gd name="connsiteX54" fmla="*/ 1908946 w 3570425"/>
              <a:gd name="connsiteY54" fmla="*/ 77584 h 1684159"/>
              <a:gd name="connsiteX55" fmla="*/ 1504570 w 3570425"/>
              <a:gd name="connsiteY55" fmla="*/ 8366 h 1684159"/>
              <a:gd name="connsiteX56" fmla="*/ 1398922 w 3570425"/>
              <a:gd name="connsiteY56" fmla="*/ 1080 h 1684159"/>
              <a:gd name="connsiteX57" fmla="*/ 677603 w 3570425"/>
              <a:gd name="connsiteY57" fmla="*/ 8366 h 1684159"/>
              <a:gd name="connsiteX0" fmla="*/ 677603 w 3570425"/>
              <a:gd name="connsiteY0" fmla="*/ 8366 h 1684159"/>
              <a:gd name="connsiteX1" fmla="*/ 316943 w 3570425"/>
              <a:gd name="connsiteY1" fmla="*/ 52083 h 1684159"/>
              <a:gd name="connsiteX2" fmla="*/ 193080 w 3570425"/>
              <a:gd name="connsiteY2" fmla="*/ 81227 h 1684159"/>
              <a:gd name="connsiteX3" fmla="*/ 105648 w 3570425"/>
              <a:gd name="connsiteY3" fmla="*/ 132229 h 1684159"/>
              <a:gd name="connsiteX4" fmla="*/ 21858 w 3570425"/>
              <a:gd name="connsiteY4" fmla="*/ 274307 h 1684159"/>
              <a:gd name="connsiteX5" fmla="*/ 0 w 3570425"/>
              <a:gd name="connsiteY5" fmla="*/ 409099 h 1684159"/>
              <a:gd name="connsiteX6" fmla="*/ 32787 w 3570425"/>
              <a:gd name="connsiteY6" fmla="*/ 777045 h 1684159"/>
              <a:gd name="connsiteX7" fmla="*/ 61931 w 3570425"/>
              <a:gd name="connsiteY7" fmla="*/ 871764 h 1684159"/>
              <a:gd name="connsiteX8" fmla="*/ 174865 w 3570425"/>
              <a:gd name="connsiteY8" fmla="*/ 1232424 h 1684159"/>
              <a:gd name="connsiteX9" fmla="*/ 214938 w 3570425"/>
              <a:gd name="connsiteY9" fmla="*/ 1287069 h 1684159"/>
              <a:gd name="connsiteX10" fmla="*/ 247726 w 3570425"/>
              <a:gd name="connsiteY10" fmla="*/ 1319856 h 1684159"/>
              <a:gd name="connsiteX11" fmla="*/ 389804 w 3570425"/>
              <a:gd name="connsiteY11" fmla="*/ 1396360 h 1684159"/>
              <a:gd name="connsiteX12" fmla="*/ 455378 w 3570425"/>
              <a:gd name="connsiteY12" fmla="*/ 1410932 h 1684159"/>
              <a:gd name="connsiteX13" fmla="*/ 728605 w 3570425"/>
              <a:gd name="connsiteY13" fmla="*/ 1480150 h 1684159"/>
              <a:gd name="connsiteX14" fmla="*/ 907114 w 3570425"/>
              <a:gd name="connsiteY14" fmla="*/ 1502008 h 1684159"/>
              <a:gd name="connsiteX15" fmla="*/ 1125695 w 3570425"/>
              <a:gd name="connsiteY15" fmla="*/ 1531152 h 1684159"/>
              <a:gd name="connsiteX16" fmla="*/ 1537358 w 3570425"/>
              <a:gd name="connsiteY16" fmla="*/ 1556653 h 1684159"/>
              <a:gd name="connsiteX17" fmla="*/ 1694008 w 3570425"/>
              <a:gd name="connsiteY17" fmla="*/ 1567582 h 1684159"/>
              <a:gd name="connsiteX18" fmla="*/ 1796012 w 3570425"/>
              <a:gd name="connsiteY18" fmla="*/ 1585797 h 1684159"/>
              <a:gd name="connsiteX19" fmla="*/ 2029166 w 3570425"/>
              <a:gd name="connsiteY19" fmla="*/ 1604012 h 1684159"/>
              <a:gd name="connsiteX20" fmla="*/ 2367968 w 3570425"/>
              <a:gd name="connsiteY20" fmla="*/ 1651372 h 1684159"/>
              <a:gd name="connsiteX21" fmla="*/ 2743200 w 3570425"/>
              <a:gd name="connsiteY21" fmla="*/ 1662301 h 1684159"/>
              <a:gd name="connsiteX22" fmla="*/ 2874349 w 3570425"/>
              <a:gd name="connsiteY22" fmla="*/ 1669587 h 1684159"/>
              <a:gd name="connsiteX23" fmla="*/ 3030999 w 3570425"/>
              <a:gd name="connsiteY23" fmla="*/ 1680516 h 1684159"/>
              <a:gd name="connsiteX24" fmla="*/ 3191292 w 3570425"/>
              <a:gd name="connsiteY24" fmla="*/ 1684159 h 1684159"/>
              <a:gd name="connsiteX25" fmla="*/ 3402588 w 3570425"/>
              <a:gd name="connsiteY25" fmla="*/ 1673230 h 1684159"/>
              <a:gd name="connsiteX26" fmla="*/ 3431732 w 3570425"/>
              <a:gd name="connsiteY26" fmla="*/ 1662301 h 1684159"/>
              <a:gd name="connsiteX27" fmla="*/ 3471805 w 3570425"/>
              <a:gd name="connsiteY27" fmla="*/ 1611299 h 1684159"/>
              <a:gd name="connsiteX28" fmla="*/ 3497307 w 3570425"/>
              <a:gd name="connsiteY28" fmla="*/ 1567582 h 1684159"/>
              <a:gd name="connsiteX29" fmla="*/ 3533737 w 3570425"/>
              <a:gd name="connsiteY29" fmla="*/ 1432790 h 1684159"/>
              <a:gd name="connsiteX30" fmla="*/ 3562881 w 3570425"/>
              <a:gd name="connsiteY30" fmla="*/ 1272497 h 1684159"/>
              <a:gd name="connsiteX31" fmla="*/ 3559238 w 3570425"/>
              <a:gd name="connsiteY31" fmla="*/ 795260 h 1684159"/>
              <a:gd name="connsiteX32" fmla="*/ 3519165 w 3570425"/>
              <a:gd name="connsiteY32" fmla="*/ 704185 h 1684159"/>
              <a:gd name="connsiteX33" fmla="*/ 3471805 w 3570425"/>
              <a:gd name="connsiteY33" fmla="*/ 631324 h 1684159"/>
              <a:gd name="connsiteX34" fmla="*/ 3449947 w 3570425"/>
              <a:gd name="connsiteY34" fmla="*/ 602180 h 1684159"/>
              <a:gd name="connsiteX35" fmla="*/ 3380730 w 3570425"/>
              <a:gd name="connsiteY35" fmla="*/ 536605 h 1684159"/>
              <a:gd name="connsiteX36" fmla="*/ 3231365 w 3570425"/>
              <a:gd name="connsiteY36" fmla="*/ 427314 h 1684159"/>
              <a:gd name="connsiteX37" fmla="*/ 3194935 w 3570425"/>
              <a:gd name="connsiteY37" fmla="*/ 412742 h 1684159"/>
              <a:gd name="connsiteX38" fmla="*/ 3005498 w 3570425"/>
              <a:gd name="connsiteY38" fmla="*/ 292522 h 1684159"/>
              <a:gd name="connsiteX39" fmla="*/ 2921708 w 3570425"/>
              <a:gd name="connsiteY39" fmla="*/ 256092 h 1684159"/>
              <a:gd name="connsiteX40" fmla="*/ 2877992 w 3570425"/>
              <a:gd name="connsiteY40" fmla="*/ 241520 h 1684159"/>
              <a:gd name="connsiteX41" fmla="*/ 2856134 w 3570425"/>
              <a:gd name="connsiteY41" fmla="*/ 230591 h 1684159"/>
              <a:gd name="connsiteX42" fmla="*/ 2790559 w 3570425"/>
              <a:gd name="connsiteY42" fmla="*/ 208733 h 1684159"/>
              <a:gd name="connsiteX43" fmla="*/ 2746843 w 3570425"/>
              <a:gd name="connsiteY43" fmla="*/ 205090 h 1684159"/>
              <a:gd name="connsiteX44" fmla="*/ 2688554 w 3570425"/>
              <a:gd name="connsiteY44" fmla="*/ 197804 h 1684159"/>
              <a:gd name="connsiteX45" fmla="*/ 2593836 w 3570425"/>
              <a:gd name="connsiteY45" fmla="*/ 179589 h 1684159"/>
              <a:gd name="connsiteX46" fmla="*/ 2469973 w 3570425"/>
              <a:gd name="connsiteY46" fmla="*/ 161373 h 1684159"/>
              <a:gd name="connsiteX47" fmla="*/ 2448114 w 3570425"/>
              <a:gd name="connsiteY47" fmla="*/ 157730 h 1684159"/>
              <a:gd name="connsiteX48" fmla="*/ 2397112 w 3570425"/>
              <a:gd name="connsiteY48" fmla="*/ 146801 h 1684159"/>
              <a:gd name="connsiteX49" fmla="*/ 2255034 w 3570425"/>
              <a:gd name="connsiteY49" fmla="*/ 132229 h 1684159"/>
              <a:gd name="connsiteX50" fmla="*/ 2182173 w 3570425"/>
              <a:gd name="connsiteY50" fmla="*/ 121300 h 1684159"/>
              <a:gd name="connsiteX51" fmla="*/ 2142100 w 3570425"/>
              <a:gd name="connsiteY51" fmla="*/ 114014 h 1684159"/>
              <a:gd name="connsiteX52" fmla="*/ 2087455 w 3570425"/>
              <a:gd name="connsiteY52" fmla="*/ 106728 h 1684159"/>
              <a:gd name="connsiteX53" fmla="*/ 1908946 w 3570425"/>
              <a:gd name="connsiteY53" fmla="*/ 77584 h 1684159"/>
              <a:gd name="connsiteX54" fmla="*/ 1504570 w 3570425"/>
              <a:gd name="connsiteY54" fmla="*/ 8366 h 1684159"/>
              <a:gd name="connsiteX55" fmla="*/ 1398922 w 3570425"/>
              <a:gd name="connsiteY55" fmla="*/ 1080 h 1684159"/>
              <a:gd name="connsiteX56" fmla="*/ 677603 w 3570425"/>
              <a:gd name="connsiteY56" fmla="*/ 8366 h 168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570425" h="1684159">
                <a:moveTo>
                  <a:pt x="677603" y="8366"/>
                </a:moveTo>
                <a:cubicBezTo>
                  <a:pt x="497273" y="16867"/>
                  <a:pt x="397697" y="39940"/>
                  <a:pt x="316943" y="52083"/>
                </a:cubicBezTo>
                <a:cubicBezTo>
                  <a:pt x="236189" y="64226"/>
                  <a:pt x="228296" y="67869"/>
                  <a:pt x="193080" y="81227"/>
                </a:cubicBezTo>
                <a:cubicBezTo>
                  <a:pt x="182342" y="86912"/>
                  <a:pt x="134185" y="100049"/>
                  <a:pt x="105648" y="132229"/>
                </a:cubicBezTo>
                <a:cubicBezTo>
                  <a:pt x="77111" y="164409"/>
                  <a:pt x="39466" y="228162"/>
                  <a:pt x="21858" y="274307"/>
                </a:cubicBezTo>
                <a:cubicBezTo>
                  <a:pt x="4250" y="320452"/>
                  <a:pt x="6373" y="354929"/>
                  <a:pt x="0" y="409099"/>
                </a:cubicBezTo>
                <a:cubicBezTo>
                  <a:pt x="4614" y="480162"/>
                  <a:pt x="7703" y="672527"/>
                  <a:pt x="32787" y="777045"/>
                </a:cubicBezTo>
                <a:cubicBezTo>
                  <a:pt x="40496" y="809167"/>
                  <a:pt x="38251" y="795868"/>
                  <a:pt x="61931" y="871764"/>
                </a:cubicBezTo>
                <a:cubicBezTo>
                  <a:pt x="85611" y="947660"/>
                  <a:pt x="149364" y="1163207"/>
                  <a:pt x="174865" y="1232424"/>
                </a:cubicBezTo>
                <a:cubicBezTo>
                  <a:pt x="200366" y="1301641"/>
                  <a:pt x="195096" y="1265904"/>
                  <a:pt x="214938" y="1287069"/>
                </a:cubicBezTo>
                <a:cubicBezTo>
                  <a:pt x="225509" y="1298345"/>
                  <a:pt x="235526" y="1310367"/>
                  <a:pt x="247726" y="1319856"/>
                </a:cubicBezTo>
                <a:cubicBezTo>
                  <a:pt x="293802" y="1355693"/>
                  <a:pt x="334126" y="1377801"/>
                  <a:pt x="389804" y="1396360"/>
                </a:cubicBezTo>
                <a:cubicBezTo>
                  <a:pt x="411046" y="1403441"/>
                  <a:pt x="433703" y="1405313"/>
                  <a:pt x="455378" y="1410932"/>
                </a:cubicBezTo>
                <a:cubicBezTo>
                  <a:pt x="552352" y="1436073"/>
                  <a:pt x="629095" y="1463188"/>
                  <a:pt x="728605" y="1480150"/>
                </a:cubicBezTo>
                <a:cubicBezTo>
                  <a:pt x="787700" y="1490223"/>
                  <a:pt x="847739" y="1493741"/>
                  <a:pt x="907114" y="1502008"/>
                </a:cubicBezTo>
                <a:cubicBezTo>
                  <a:pt x="1046140" y="1521366"/>
                  <a:pt x="985979" y="1521382"/>
                  <a:pt x="1125695" y="1531152"/>
                </a:cubicBezTo>
                <a:lnTo>
                  <a:pt x="1537358" y="1556653"/>
                </a:lnTo>
                <a:lnTo>
                  <a:pt x="1694008" y="1567582"/>
                </a:lnTo>
                <a:cubicBezTo>
                  <a:pt x="1728009" y="1573654"/>
                  <a:pt x="1761698" y="1581859"/>
                  <a:pt x="1796012" y="1585797"/>
                </a:cubicBezTo>
                <a:cubicBezTo>
                  <a:pt x="2062071" y="1616328"/>
                  <a:pt x="1774448" y="1569473"/>
                  <a:pt x="2029166" y="1604012"/>
                </a:cubicBezTo>
                <a:cubicBezTo>
                  <a:pt x="2178360" y="1624242"/>
                  <a:pt x="2168499" y="1645562"/>
                  <a:pt x="2367968" y="1651372"/>
                </a:cubicBezTo>
                <a:lnTo>
                  <a:pt x="2743200" y="1662301"/>
                </a:lnTo>
                <a:cubicBezTo>
                  <a:pt x="2786955" y="1663875"/>
                  <a:pt x="2830653" y="1666821"/>
                  <a:pt x="2874349" y="1669587"/>
                </a:cubicBezTo>
                <a:cubicBezTo>
                  <a:pt x="2926588" y="1672893"/>
                  <a:pt x="2978669" y="1679327"/>
                  <a:pt x="3030999" y="1680516"/>
                </a:cubicBezTo>
                <a:lnTo>
                  <a:pt x="3191292" y="1684159"/>
                </a:lnTo>
                <a:cubicBezTo>
                  <a:pt x="3261724" y="1680516"/>
                  <a:pt x="3332351" y="1679615"/>
                  <a:pt x="3402588" y="1673230"/>
                </a:cubicBezTo>
                <a:cubicBezTo>
                  <a:pt x="3412921" y="1672291"/>
                  <a:pt x="3424000" y="1669219"/>
                  <a:pt x="3431732" y="1662301"/>
                </a:cubicBezTo>
                <a:cubicBezTo>
                  <a:pt x="3447845" y="1647885"/>
                  <a:pt x="3460911" y="1629974"/>
                  <a:pt x="3471805" y="1611299"/>
                </a:cubicBezTo>
                <a:lnTo>
                  <a:pt x="3497307" y="1567582"/>
                </a:lnTo>
                <a:cubicBezTo>
                  <a:pt x="3510029" y="1523056"/>
                  <a:pt x="3523787" y="1478119"/>
                  <a:pt x="3533737" y="1432790"/>
                </a:cubicBezTo>
                <a:cubicBezTo>
                  <a:pt x="3550834" y="1354904"/>
                  <a:pt x="3551423" y="1345063"/>
                  <a:pt x="3562881" y="1272497"/>
                </a:cubicBezTo>
                <a:cubicBezTo>
                  <a:pt x="3573002" y="1090309"/>
                  <a:pt x="3574023" y="1100809"/>
                  <a:pt x="3559238" y="795260"/>
                </a:cubicBezTo>
                <a:cubicBezTo>
                  <a:pt x="3558449" y="778944"/>
                  <a:pt x="3523905" y="712243"/>
                  <a:pt x="3519165" y="704185"/>
                </a:cubicBezTo>
                <a:cubicBezTo>
                  <a:pt x="3504478" y="679218"/>
                  <a:pt x="3489185" y="654497"/>
                  <a:pt x="3471805" y="631324"/>
                </a:cubicBezTo>
                <a:cubicBezTo>
                  <a:pt x="3464519" y="621609"/>
                  <a:pt x="3458364" y="610933"/>
                  <a:pt x="3449947" y="602180"/>
                </a:cubicBezTo>
                <a:cubicBezTo>
                  <a:pt x="3427918" y="579270"/>
                  <a:pt x="3405861" y="556061"/>
                  <a:pt x="3380730" y="536605"/>
                </a:cubicBezTo>
                <a:cubicBezTo>
                  <a:pt x="3351322" y="513838"/>
                  <a:pt x="3280441" y="451853"/>
                  <a:pt x="3231365" y="427314"/>
                </a:cubicBezTo>
                <a:cubicBezTo>
                  <a:pt x="3219667" y="421465"/>
                  <a:pt x="3206201" y="419386"/>
                  <a:pt x="3194935" y="412742"/>
                </a:cubicBezTo>
                <a:cubicBezTo>
                  <a:pt x="3178851" y="403257"/>
                  <a:pt x="3034450" y="305110"/>
                  <a:pt x="3005498" y="292522"/>
                </a:cubicBezTo>
                <a:cubicBezTo>
                  <a:pt x="2977568" y="280379"/>
                  <a:pt x="2949985" y="267403"/>
                  <a:pt x="2921708" y="256092"/>
                </a:cubicBezTo>
                <a:cubicBezTo>
                  <a:pt x="2907446" y="250387"/>
                  <a:pt x="2892308" y="247087"/>
                  <a:pt x="2877992" y="241520"/>
                </a:cubicBezTo>
                <a:cubicBezTo>
                  <a:pt x="2870400" y="238568"/>
                  <a:pt x="2863530" y="234005"/>
                  <a:pt x="2856134" y="230591"/>
                </a:cubicBezTo>
                <a:cubicBezTo>
                  <a:pt x="2833533" y="220160"/>
                  <a:pt x="2816160" y="213185"/>
                  <a:pt x="2790559" y="208733"/>
                </a:cubicBezTo>
                <a:cubicBezTo>
                  <a:pt x="2776153" y="206228"/>
                  <a:pt x="2761382" y="206648"/>
                  <a:pt x="2746843" y="205090"/>
                </a:cubicBezTo>
                <a:cubicBezTo>
                  <a:pt x="2727374" y="203004"/>
                  <a:pt x="2707984" y="200233"/>
                  <a:pt x="2688554" y="197804"/>
                </a:cubicBezTo>
                <a:cubicBezTo>
                  <a:pt x="2585806" y="168447"/>
                  <a:pt x="2686339" y="193605"/>
                  <a:pt x="2593836" y="179589"/>
                </a:cubicBezTo>
                <a:cubicBezTo>
                  <a:pt x="2453695" y="158355"/>
                  <a:pt x="2572541" y="169263"/>
                  <a:pt x="2469973" y="161373"/>
                </a:cubicBezTo>
                <a:cubicBezTo>
                  <a:pt x="2462687" y="160159"/>
                  <a:pt x="2455357" y="159179"/>
                  <a:pt x="2448114" y="157730"/>
                </a:cubicBezTo>
                <a:cubicBezTo>
                  <a:pt x="2431065" y="154320"/>
                  <a:pt x="2414290" y="149485"/>
                  <a:pt x="2397112" y="146801"/>
                </a:cubicBezTo>
                <a:cubicBezTo>
                  <a:pt x="2360088" y="141016"/>
                  <a:pt x="2290520" y="136557"/>
                  <a:pt x="2255034" y="132229"/>
                </a:cubicBezTo>
                <a:cubicBezTo>
                  <a:pt x="2230656" y="129256"/>
                  <a:pt x="2206418" y="125211"/>
                  <a:pt x="2182173" y="121300"/>
                </a:cubicBezTo>
                <a:cubicBezTo>
                  <a:pt x="2168770" y="119138"/>
                  <a:pt x="2155519" y="116078"/>
                  <a:pt x="2142100" y="114014"/>
                </a:cubicBezTo>
                <a:cubicBezTo>
                  <a:pt x="2123937" y="111220"/>
                  <a:pt x="2105572" y="109804"/>
                  <a:pt x="2087455" y="106728"/>
                </a:cubicBezTo>
                <a:cubicBezTo>
                  <a:pt x="1908159" y="76282"/>
                  <a:pt x="2003658" y="86194"/>
                  <a:pt x="1908946" y="77584"/>
                </a:cubicBezTo>
                <a:lnTo>
                  <a:pt x="1504570" y="8366"/>
                </a:lnTo>
                <a:cubicBezTo>
                  <a:pt x="1419566" y="-4385"/>
                  <a:pt x="1402285" y="1290"/>
                  <a:pt x="1398922" y="1080"/>
                </a:cubicBezTo>
                <a:lnTo>
                  <a:pt x="677603" y="8366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9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75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18" grpId="0"/>
      <p:bldP spid="21" grpId="0" animBg="1"/>
      <p:bldP spid="2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056AAB2C-C732-4895-BA0F-42138554A911}"/>
              </a:ext>
            </a:extLst>
          </p:cNvPr>
          <p:cNvSpPr/>
          <p:nvPr/>
        </p:nvSpPr>
        <p:spPr>
          <a:xfrm>
            <a:off x="5079216" y="1772977"/>
            <a:ext cx="1938542" cy="1938542"/>
          </a:xfrm>
          <a:prstGeom prst="ellipse">
            <a:avLst/>
          </a:prstGeom>
          <a:noFill/>
          <a:ln w="76200">
            <a:solidFill>
              <a:srgbClr val="55C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94BC12-D8C3-48F4-B0EE-D9CE1C44FB1F}"/>
              </a:ext>
            </a:extLst>
          </p:cNvPr>
          <p:cNvSpPr txBox="1"/>
          <p:nvPr/>
        </p:nvSpPr>
        <p:spPr>
          <a:xfrm>
            <a:off x="2381142" y="4019043"/>
            <a:ext cx="7334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2876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LUYỆN ĐỌC LẠI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6E4C8C-25D6-4EEA-970E-A890CE004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011" y="1871772"/>
            <a:ext cx="1740952" cy="174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1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79FFF09-4068-4CF3-8278-09EEFEF3C391}"/>
              </a:ext>
            </a:extLst>
          </p:cNvPr>
          <p:cNvSpPr txBox="1"/>
          <p:nvPr/>
        </p:nvSpPr>
        <p:spPr>
          <a:xfrm>
            <a:off x="3624137" y="429077"/>
            <a:ext cx="494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7D1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 SÁCH CỦA EM</a:t>
            </a:r>
          </a:p>
        </p:txBody>
      </p:sp>
      <p:sp>
        <p:nvSpPr>
          <p:cNvPr id="3" name="1">
            <a:extLst>
              <a:ext uri="{FF2B5EF4-FFF2-40B4-BE49-F238E27FC236}">
                <a16:creationId xmlns:a16="http://schemas.microsoft.com/office/drawing/2014/main" id="{25D3130C-B72E-423B-9B51-620534DFFF24}"/>
              </a:ext>
            </a:extLst>
          </p:cNvPr>
          <p:cNvSpPr/>
          <p:nvPr/>
        </p:nvSpPr>
        <p:spPr>
          <a:xfrm>
            <a:off x="127105" y="1089891"/>
            <a:ext cx="11926348" cy="5652651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B594A0-2101-4682-9F7E-7674D4E49C6C}"/>
              </a:ext>
            </a:extLst>
          </p:cNvPr>
          <p:cNvSpPr txBox="1"/>
          <p:nvPr/>
        </p:nvSpPr>
        <p:spPr>
          <a:xfrm>
            <a:off x="138547" y="1197981"/>
            <a:ext cx="118225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61963"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Qua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1963"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1963"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1963"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1963"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BF44E8-939D-4105-B847-08094E9D0A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62" t="12636" r="18835" b="29239"/>
          <a:stretch/>
        </p:blipFill>
        <p:spPr>
          <a:xfrm>
            <a:off x="193965" y="1183498"/>
            <a:ext cx="504497" cy="549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1919C5-67A3-46EB-8F98-01772ED17F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99" t="15984" r="19799" b="25890"/>
          <a:stretch/>
        </p:blipFill>
        <p:spPr>
          <a:xfrm>
            <a:off x="192795" y="2607193"/>
            <a:ext cx="504497" cy="5492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7B1FAF-F3B2-401F-81B4-A2E507E951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6" t="11560" r="18072" b="22677"/>
          <a:stretch/>
        </p:blipFill>
        <p:spPr>
          <a:xfrm>
            <a:off x="138547" y="4406989"/>
            <a:ext cx="567559" cy="6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3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1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8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03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03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03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03" decel="50000">
                                          <p:stCondLst>
                                            <p:cond delay="114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3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1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8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03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03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03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03" decel="50000">
                                          <p:stCondLst>
                                            <p:cond delay="114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3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1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8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03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03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03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03" decel="50000">
                                          <p:stCondLst>
                                            <p:cond delay="114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056AAB2C-C732-4895-BA0F-42138554A911}"/>
              </a:ext>
            </a:extLst>
          </p:cNvPr>
          <p:cNvSpPr/>
          <p:nvPr/>
        </p:nvSpPr>
        <p:spPr>
          <a:xfrm>
            <a:off x="5069691" y="1765288"/>
            <a:ext cx="1938542" cy="1938542"/>
          </a:xfrm>
          <a:prstGeom prst="ellipse">
            <a:avLst/>
          </a:prstGeom>
          <a:noFill/>
          <a:ln w="76200">
            <a:solidFill>
              <a:srgbClr val="55C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94BC12-D8C3-48F4-B0EE-D9CE1C44FB1F}"/>
              </a:ext>
            </a:extLst>
          </p:cNvPr>
          <p:cNvSpPr txBox="1"/>
          <p:nvPr/>
        </p:nvSpPr>
        <p:spPr>
          <a:xfrm>
            <a:off x="3425516" y="3853151"/>
            <a:ext cx="5226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2876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LUYỆN TẬP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02AD37-8B15-4DF2-9294-C40A156EA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541" y="1914609"/>
            <a:ext cx="1636841" cy="163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5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72621E4E-9FAD-46AC-8653-D519E12C1035}"/>
              </a:ext>
            </a:extLst>
          </p:cNvPr>
          <p:cNvSpPr txBox="1"/>
          <p:nvPr/>
        </p:nvSpPr>
        <p:spPr>
          <a:xfrm>
            <a:off x="7234923" y="3969277"/>
            <a:ext cx="48204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vi-VN" sz="4000" b="1" dirty="0">
              <a:solidFill>
                <a:srgbClr val="2876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8B8286-EB23-4214-98DF-908689C800E8}"/>
              </a:ext>
            </a:extLst>
          </p:cNvPr>
          <p:cNvSpPr txBox="1"/>
          <p:nvPr/>
        </p:nvSpPr>
        <p:spPr>
          <a:xfrm>
            <a:off x="329628" y="3964022"/>
            <a:ext cx="55141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vi-VN" sz="4000" b="1" dirty="0">
              <a:solidFill>
                <a:srgbClr val="2876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47">
            <a:extLst>
              <a:ext uri="{FF2B5EF4-FFF2-40B4-BE49-F238E27FC236}">
                <a16:creationId xmlns:a16="http://schemas.microsoft.com/office/drawing/2014/main" id="{EEA3D82E-C56C-4334-B11C-F473BD0B66C3}"/>
              </a:ext>
            </a:extLst>
          </p:cNvPr>
          <p:cNvSpPr/>
          <p:nvPr/>
        </p:nvSpPr>
        <p:spPr>
          <a:xfrm>
            <a:off x="1236222" y="759531"/>
            <a:ext cx="10619447" cy="759836"/>
          </a:xfrm>
          <a:prstGeom prst="rect">
            <a:avLst/>
          </a:prstGeom>
          <a:solidFill>
            <a:schemeClr val="bg1">
              <a:alpha val="73333"/>
            </a:schemeClr>
          </a:solidFill>
          <a:ln w="28575">
            <a:solidFill>
              <a:srgbClr val="8C9A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E3542C-2E09-405B-89F2-7C576AEF2D07}"/>
              </a:ext>
            </a:extLst>
          </p:cNvPr>
          <p:cNvSpPr txBox="1"/>
          <p:nvPr/>
        </p:nvSpPr>
        <p:spPr>
          <a:xfrm>
            <a:off x="1341936" y="783772"/>
            <a:ext cx="100933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4000" b="1" dirty="0">
                <a:solidFill>
                  <a:srgbClr val="047AA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000" b="1" dirty="0">
              <a:solidFill>
                <a:srgbClr val="2876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33EBD9-D964-4AF5-9A53-2DBA6A563B2F}"/>
              </a:ext>
            </a:extLst>
          </p:cNvPr>
          <p:cNvGrpSpPr/>
          <p:nvPr/>
        </p:nvGrpSpPr>
        <p:grpSpPr>
          <a:xfrm>
            <a:off x="2845102" y="2606566"/>
            <a:ext cx="2425833" cy="1356645"/>
            <a:chOff x="829832" y="1998866"/>
            <a:chExt cx="3401863" cy="184115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99AFD8B-EDB7-452E-B5A5-CA63CB3E3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832" y="1998866"/>
              <a:ext cx="3401863" cy="184115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F5691D0-94D4-4406-80CE-D3367190E8BE}"/>
                </a:ext>
              </a:extLst>
            </p:cNvPr>
            <p:cNvSpPr txBox="1"/>
            <p:nvPr/>
          </p:nvSpPr>
          <p:spPr>
            <a:xfrm>
              <a:off x="1124038" y="2401929"/>
              <a:ext cx="2731813" cy="877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FF9AA6-2167-40F3-B647-2C562D1C57F7}"/>
              </a:ext>
            </a:extLst>
          </p:cNvPr>
          <p:cNvGrpSpPr/>
          <p:nvPr/>
        </p:nvGrpSpPr>
        <p:grpSpPr>
          <a:xfrm>
            <a:off x="7074499" y="2585545"/>
            <a:ext cx="2006438" cy="1356645"/>
            <a:chOff x="829832" y="1998866"/>
            <a:chExt cx="3401863" cy="184115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53C5B04-5B5E-442D-9B73-D9AE5E6FE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832" y="1998866"/>
              <a:ext cx="3401863" cy="184115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1AC3F0D-2682-45CA-971D-42931DC8C1DA}"/>
                </a:ext>
              </a:extLst>
            </p:cNvPr>
            <p:cNvSpPr txBox="1"/>
            <p:nvPr/>
          </p:nvSpPr>
          <p:spPr>
            <a:xfrm>
              <a:off x="1271430" y="2401929"/>
              <a:ext cx="2456496" cy="877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ghi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5E65293-49AB-48BD-85AA-1024183506E2}"/>
              </a:ext>
            </a:extLst>
          </p:cNvPr>
          <p:cNvGrpSpPr/>
          <p:nvPr/>
        </p:nvGrpSpPr>
        <p:grpSpPr>
          <a:xfrm>
            <a:off x="4473184" y="1491658"/>
            <a:ext cx="3083758" cy="1356645"/>
            <a:chOff x="829832" y="1998866"/>
            <a:chExt cx="3401863" cy="18411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429A2C-98B6-4D8E-BBFF-22CDBA3D5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832" y="1998866"/>
              <a:ext cx="3401863" cy="184115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D22885E-442B-4450-B2A0-0F93CF85E7D4}"/>
                </a:ext>
              </a:extLst>
            </p:cNvPr>
            <p:cNvSpPr txBox="1"/>
            <p:nvPr/>
          </p:nvSpPr>
          <p:spPr>
            <a:xfrm>
              <a:off x="1271430" y="2401929"/>
              <a:ext cx="2456496" cy="877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cuốn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638F0B-8893-446E-BA5D-68EF5C102E40}"/>
              </a:ext>
            </a:extLst>
          </p:cNvPr>
          <p:cNvGrpSpPr/>
          <p:nvPr/>
        </p:nvGrpSpPr>
        <p:grpSpPr>
          <a:xfrm>
            <a:off x="8561704" y="1491658"/>
            <a:ext cx="2682720" cy="1356645"/>
            <a:chOff x="829832" y="1998866"/>
            <a:chExt cx="3401863" cy="18411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42DDA9B-ED0C-45C1-B669-7004680D7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832" y="1998866"/>
              <a:ext cx="3401863" cy="184115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48DD69-8B6E-40D7-AE90-99A727885D48}"/>
                </a:ext>
              </a:extLst>
            </p:cNvPr>
            <p:cNvSpPr txBox="1"/>
            <p:nvPr/>
          </p:nvSpPr>
          <p:spPr>
            <a:xfrm>
              <a:off x="1271430" y="2401929"/>
              <a:ext cx="2456496" cy="877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bìa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7F3FFCA-3EE2-497E-8802-5E2E6FF11C09}"/>
              </a:ext>
            </a:extLst>
          </p:cNvPr>
          <p:cNvGrpSpPr/>
          <p:nvPr/>
        </p:nvGrpSpPr>
        <p:grpSpPr>
          <a:xfrm>
            <a:off x="1021558" y="1491658"/>
            <a:ext cx="2425833" cy="1356645"/>
            <a:chOff x="829832" y="1998866"/>
            <a:chExt cx="3401863" cy="18411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D9C5ED8-3B27-4BE0-9693-17A7327DC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832" y="1998866"/>
              <a:ext cx="3401863" cy="184115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FCDBC2-AEAC-470A-8BD9-F0DF4AD5DC36}"/>
                </a:ext>
              </a:extLst>
            </p:cNvPr>
            <p:cNvSpPr txBox="1"/>
            <p:nvPr/>
          </p:nvSpPr>
          <p:spPr>
            <a:xfrm>
              <a:off x="1271430" y="2401929"/>
              <a:ext cx="2456497" cy="877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tác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862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05573 0.4513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2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-0.12643 0.4497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28" y="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-0.55104 0.5953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52" y="2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37839 0.2872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19" y="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07407E-6 L 0.23021 0.2918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/>
      <p:bldP spid="2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7">
            <a:extLst>
              <a:ext uri="{FF2B5EF4-FFF2-40B4-BE49-F238E27FC236}">
                <a16:creationId xmlns:a16="http://schemas.microsoft.com/office/drawing/2014/main" id="{EEA3D82E-C56C-4334-B11C-F473BD0B66C3}"/>
              </a:ext>
            </a:extLst>
          </p:cNvPr>
          <p:cNvSpPr/>
          <p:nvPr/>
        </p:nvSpPr>
        <p:spPr>
          <a:xfrm>
            <a:off x="1236222" y="759531"/>
            <a:ext cx="10619447" cy="759836"/>
          </a:xfrm>
          <a:prstGeom prst="rect">
            <a:avLst/>
          </a:prstGeom>
          <a:solidFill>
            <a:schemeClr val="bg1">
              <a:alpha val="73333"/>
            </a:schemeClr>
          </a:solidFill>
          <a:ln w="28575">
            <a:solidFill>
              <a:srgbClr val="8C9A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E3542C-2E09-405B-89F2-7C576AEF2D07}"/>
              </a:ext>
            </a:extLst>
          </p:cNvPr>
          <p:cNvSpPr txBox="1"/>
          <p:nvPr/>
        </p:nvSpPr>
        <p:spPr>
          <a:xfrm>
            <a:off x="1341936" y="783772"/>
            <a:ext cx="100933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4000" b="1" dirty="0">
                <a:solidFill>
                  <a:srgbClr val="047AA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000" b="1" dirty="0">
              <a:solidFill>
                <a:srgbClr val="2876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5D61148-5004-4905-8A73-A272ACD65563}"/>
              </a:ext>
            </a:extLst>
          </p:cNvPr>
          <p:cNvGrpSpPr/>
          <p:nvPr/>
        </p:nvGrpSpPr>
        <p:grpSpPr>
          <a:xfrm>
            <a:off x="282012" y="1893679"/>
            <a:ext cx="11627975" cy="1044378"/>
            <a:chOff x="1690050" y="6188023"/>
            <a:chExt cx="8737600" cy="104437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AF547D4-CEFF-4743-9B67-BFA5B69896FB}"/>
                </a:ext>
              </a:extLst>
            </p:cNvPr>
            <p:cNvSpPr/>
            <p:nvPr/>
          </p:nvSpPr>
          <p:spPr>
            <a:xfrm>
              <a:off x="1690050" y="6188023"/>
              <a:ext cx="8737600" cy="1044378"/>
            </a:xfrm>
            <a:prstGeom prst="roundRect">
              <a:avLst/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8">
              <a:extLst>
                <a:ext uri="{FF2B5EF4-FFF2-40B4-BE49-F238E27FC236}">
                  <a16:creationId xmlns:a16="http://schemas.microsoft.com/office/drawing/2014/main" id="{D5805FE9-6451-4925-8A2D-AA53C44F8B72}"/>
                </a:ext>
              </a:extLst>
            </p:cNvPr>
            <p:cNvSpPr/>
            <p:nvPr/>
          </p:nvSpPr>
          <p:spPr>
            <a:xfrm>
              <a:off x="1945589" y="6305737"/>
              <a:ext cx="837149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latinLnBrk="0"/>
              <a:r>
                <a:rPr lang="vi-VN" sz="4400" b="0" i="0" dirty="0">
                  <a:solidFill>
                    <a:srgbClr val="333333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Tên sách được đặt ở</a:t>
              </a:r>
              <a:r>
                <a:rPr lang="en-US" sz="4400" b="0" i="0" dirty="0">
                  <a:solidFill>
                    <a:srgbClr val="333333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khoảng</a:t>
              </a:r>
              <a:r>
                <a:rPr lang="en-US" sz="44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giữa</a:t>
              </a:r>
              <a:r>
                <a:rPr lang="en-US" sz="44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bìa</a:t>
              </a:r>
              <a:r>
                <a:rPr lang="en-US" sz="44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r>
                <a:rPr lang="en-US" sz="4400" b="0" i="0" dirty="0">
                  <a:solidFill>
                    <a:srgbClr val="333333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4400" b="0" i="0" dirty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272E528-6529-4725-B206-4CD02F5BD806}"/>
              </a:ext>
            </a:extLst>
          </p:cNvPr>
          <p:cNvSpPr/>
          <p:nvPr/>
        </p:nvSpPr>
        <p:spPr>
          <a:xfrm>
            <a:off x="6095998" y="2074252"/>
            <a:ext cx="5339257" cy="706582"/>
          </a:xfrm>
          <a:prstGeom prst="round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(…)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7AF72C-49B7-4B8F-8E6C-F6A8FA325065}"/>
              </a:ext>
            </a:extLst>
          </p:cNvPr>
          <p:cNvGrpSpPr/>
          <p:nvPr/>
        </p:nvGrpSpPr>
        <p:grpSpPr>
          <a:xfrm>
            <a:off x="282012" y="3282655"/>
            <a:ext cx="11627975" cy="1044378"/>
            <a:chOff x="1690050" y="6188023"/>
            <a:chExt cx="8737600" cy="104437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D9611F2-2712-472E-8312-F3C15CBF73FC}"/>
                </a:ext>
              </a:extLst>
            </p:cNvPr>
            <p:cNvSpPr/>
            <p:nvPr/>
          </p:nvSpPr>
          <p:spPr>
            <a:xfrm>
              <a:off x="1690050" y="6188023"/>
              <a:ext cx="8737600" cy="1044378"/>
            </a:xfrm>
            <a:prstGeom prst="roundRect">
              <a:avLst/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8">
              <a:extLst>
                <a:ext uri="{FF2B5EF4-FFF2-40B4-BE49-F238E27FC236}">
                  <a16:creationId xmlns:a16="http://schemas.microsoft.com/office/drawing/2014/main" id="{7F450488-258E-4BFE-9158-C9EBAADD4CFB}"/>
                </a:ext>
              </a:extLst>
            </p:cNvPr>
            <p:cNvSpPr/>
            <p:nvPr/>
          </p:nvSpPr>
          <p:spPr>
            <a:xfrm>
              <a:off x="1945589" y="6305737"/>
              <a:ext cx="837149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latinLnBrk="0"/>
              <a:r>
                <a:rPr lang="vi-VN" sz="4400" b="0" i="0" dirty="0">
                  <a:solidFill>
                    <a:srgbClr val="333333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Tên tác giả được đặt ở </a:t>
              </a:r>
              <a:r>
                <a:rPr lang="en-US" sz="4400" b="0" i="0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phía</a:t>
              </a:r>
              <a:r>
                <a:rPr lang="en-US" sz="44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sz="44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bìa</a:t>
              </a:r>
              <a:r>
                <a:rPr lang="en-US" sz="44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r>
                <a:rPr lang="en-US" sz="4400" b="0" i="0" dirty="0">
                  <a:solidFill>
                    <a:srgbClr val="333333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4400" b="0" i="0" dirty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4422E09-7F99-4911-99D9-001FFDA524A2}"/>
              </a:ext>
            </a:extLst>
          </p:cNvPr>
          <p:cNvSpPr/>
          <p:nvPr/>
        </p:nvSpPr>
        <p:spPr>
          <a:xfrm>
            <a:off x="6558456" y="3463228"/>
            <a:ext cx="4845269" cy="706582"/>
          </a:xfrm>
          <a:prstGeom prst="round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(…)</a:t>
            </a:r>
          </a:p>
        </p:txBody>
      </p:sp>
    </p:spTree>
    <p:extLst>
      <p:ext uri="{BB962C8B-B14F-4D97-AF65-F5344CB8AC3E}">
        <p14:creationId xmlns:p14="http://schemas.microsoft.com/office/powerpoint/2010/main" val="205634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 animBg="1"/>
      <p:bldP spid="11" grpId="1" animBg="1"/>
      <p:bldP spid="15" grpId="0" animBg="1"/>
      <p:bldP spid="1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0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82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056AAB2C-C732-4895-BA0F-42138554A911}"/>
              </a:ext>
            </a:extLst>
          </p:cNvPr>
          <p:cNvSpPr/>
          <p:nvPr/>
        </p:nvSpPr>
        <p:spPr>
          <a:xfrm>
            <a:off x="5069691" y="1696777"/>
            <a:ext cx="1938542" cy="1938542"/>
          </a:xfrm>
          <a:prstGeom prst="ellipse">
            <a:avLst/>
          </a:prstGeom>
          <a:noFill/>
          <a:ln w="76200">
            <a:solidFill>
              <a:srgbClr val="55C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8E6F64-C26C-44F3-A9BB-02CAADB7C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099" y="1821993"/>
            <a:ext cx="1727726" cy="171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94BC12-D8C3-48F4-B0EE-D9CE1C44FB1F}"/>
              </a:ext>
            </a:extLst>
          </p:cNvPr>
          <p:cNvSpPr txBox="1"/>
          <p:nvPr/>
        </p:nvSpPr>
        <p:spPr>
          <a:xfrm>
            <a:off x="3387202" y="3997253"/>
            <a:ext cx="5303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2876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1802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43">
            <a:extLst>
              <a:ext uri="{FF2B5EF4-FFF2-40B4-BE49-F238E27FC236}">
                <a16:creationId xmlns:a16="http://schemas.microsoft.com/office/drawing/2014/main" id="{3E861680-365A-4E74-8CD4-A3DECBD7FD70}"/>
              </a:ext>
            </a:extLst>
          </p:cNvPr>
          <p:cNvSpPr/>
          <p:nvPr/>
        </p:nvSpPr>
        <p:spPr>
          <a:xfrm>
            <a:off x="517086" y="1116140"/>
            <a:ext cx="2403096" cy="4625720"/>
          </a:xfrm>
          <a:prstGeom prst="roundRect">
            <a:avLst>
              <a:gd name="adj" fmla="val 7624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0" dist="190500" dir="5400000" algn="ctr" rotWithShape="0">
              <a:schemeClr val="tx2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bg-BG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5" name="46">
            <a:extLst>
              <a:ext uri="{FF2B5EF4-FFF2-40B4-BE49-F238E27FC236}">
                <a16:creationId xmlns:a16="http://schemas.microsoft.com/office/drawing/2014/main" id="{730F5AEE-4121-41D7-B070-4E1FADA61671}"/>
              </a:ext>
            </a:extLst>
          </p:cNvPr>
          <p:cNvSpPr/>
          <p:nvPr/>
        </p:nvSpPr>
        <p:spPr>
          <a:xfrm rot="8026117">
            <a:off x="2190251" y="853603"/>
            <a:ext cx="1280707" cy="286858"/>
          </a:xfrm>
          <a:prstGeom prst="roundRect">
            <a:avLst>
              <a:gd name="adj" fmla="val 50000"/>
            </a:avLst>
          </a:prstGeom>
          <a:solidFill>
            <a:srgbClr val="55C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en-US" sz="1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6" name="46">
            <a:extLst>
              <a:ext uri="{FF2B5EF4-FFF2-40B4-BE49-F238E27FC236}">
                <a16:creationId xmlns:a16="http://schemas.microsoft.com/office/drawing/2014/main" id="{F02F535E-155A-460E-B201-A49B2055CCDC}"/>
              </a:ext>
            </a:extLst>
          </p:cNvPr>
          <p:cNvSpPr/>
          <p:nvPr/>
        </p:nvSpPr>
        <p:spPr>
          <a:xfrm rot="8026117">
            <a:off x="423271" y="5262653"/>
            <a:ext cx="1280707" cy="286858"/>
          </a:xfrm>
          <a:prstGeom prst="roundRect">
            <a:avLst>
              <a:gd name="adj" fmla="val 50000"/>
            </a:avLst>
          </a:prstGeom>
          <a:solidFill>
            <a:srgbClr val="55C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en-US" sz="1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7" name="46">
            <a:extLst>
              <a:ext uri="{FF2B5EF4-FFF2-40B4-BE49-F238E27FC236}">
                <a16:creationId xmlns:a16="http://schemas.microsoft.com/office/drawing/2014/main" id="{A85E4892-D560-4377-914B-F1C48F4D8EE4}"/>
              </a:ext>
            </a:extLst>
          </p:cNvPr>
          <p:cNvSpPr/>
          <p:nvPr/>
        </p:nvSpPr>
        <p:spPr>
          <a:xfrm rot="8026117">
            <a:off x="173199" y="5545910"/>
            <a:ext cx="665532" cy="149069"/>
          </a:xfrm>
          <a:prstGeom prst="roundRect">
            <a:avLst>
              <a:gd name="adj" fmla="val 50000"/>
            </a:avLst>
          </a:prstGeom>
          <a:solidFill>
            <a:srgbClr val="287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en-US" sz="1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8" name="1">
            <a:extLst>
              <a:ext uri="{FF2B5EF4-FFF2-40B4-BE49-F238E27FC236}">
                <a16:creationId xmlns:a16="http://schemas.microsoft.com/office/drawing/2014/main" id="{4DBBBE96-71B8-4C78-805D-DA04D7D61628}"/>
              </a:ext>
            </a:extLst>
          </p:cNvPr>
          <p:cNvSpPr txBox="1"/>
          <p:nvPr/>
        </p:nvSpPr>
        <p:spPr>
          <a:xfrm rot="16200000">
            <a:off x="949194" y="2985123"/>
            <a:ext cx="1538883" cy="20929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3F8E6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KHỞI ĐỘNG</a:t>
            </a:r>
            <a:endParaRPr lang="zh-CN" altLang="en-US" sz="4400" b="1" dirty="0">
              <a:solidFill>
                <a:srgbClr val="3F8E6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7C074E4C-8891-4933-AD41-4345AFDC2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4" y="1784239"/>
            <a:ext cx="1382865" cy="1382865"/>
          </a:xfrm>
          <a:prstGeom prst="rect">
            <a:avLst/>
          </a:prstGeom>
        </p:spPr>
      </p:pic>
      <p:sp>
        <p:nvSpPr>
          <p:cNvPr id="34" name="46">
            <a:extLst>
              <a:ext uri="{FF2B5EF4-FFF2-40B4-BE49-F238E27FC236}">
                <a16:creationId xmlns:a16="http://schemas.microsoft.com/office/drawing/2014/main" id="{9DB4A21D-7EC2-441C-BC9F-B9649138D759}"/>
              </a:ext>
            </a:extLst>
          </p:cNvPr>
          <p:cNvSpPr/>
          <p:nvPr/>
        </p:nvSpPr>
        <p:spPr>
          <a:xfrm rot="8026117">
            <a:off x="2321642" y="1484139"/>
            <a:ext cx="665532" cy="149069"/>
          </a:xfrm>
          <a:prstGeom prst="roundRect">
            <a:avLst>
              <a:gd name="adj" fmla="val 50000"/>
            </a:avLst>
          </a:prstGeom>
          <a:solidFill>
            <a:srgbClr val="287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en-US" sz="1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0" name="Picture 1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FA54D63-E72D-4D7B-8098-50A545E9E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" t="1462" r="2490" b="497"/>
          <a:stretch>
            <a:fillRect/>
          </a:stretch>
        </p:blipFill>
        <p:spPr>
          <a:xfrm>
            <a:off x="7355142" y="212363"/>
            <a:ext cx="4614908" cy="6433271"/>
          </a:xfrm>
          <a:custGeom>
            <a:avLst/>
            <a:gdLst>
              <a:gd name="connsiteX0" fmla="*/ 444100 w 4609462"/>
              <a:gd name="connsiteY0" fmla="*/ 0 h 6425679"/>
              <a:gd name="connsiteX1" fmla="*/ 4609462 w 4609462"/>
              <a:gd name="connsiteY1" fmla="*/ 302083 h 6425679"/>
              <a:gd name="connsiteX2" fmla="*/ 4165363 w 4609462"/>
              <a:gd name="connsiteY2" fmla="*/ 6425679 h 6425679"/>
              <a:gd name="connsiteX3" fmla="*/ 0 w 4609462"/>
              <a:gd name="connsiteY3" fmla="*/ 6123595 h 6425679"/>
              <a:gd name="connsiteX4" fmla="*/ 444100 w 4609462"/>
              <a:gd name="connsiteY4" fmla="*/ 0 h 6425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9462" h="6425679">
                <a:moveTo>
                  <a:pt x="444100" y="0"/>
                </a:moveTo>
                <a:lnTo>
                  <a:pt x="4609462" y="302083"/>
                </a:lnTo>
                <a:lnTo>
                  <a:pt x="4165363" y="6425679"/>
                </a:lnTo>
                <a:lnTo>
                  <a:pt x="0" y="6123595"/>
                </a:lnTo>
                <a:lnTo>
                  <a:pt x="444100" y="0"/>
                </a:lnTo>
                <a:close/>
              </a:path>
            </a:pathLst>
          </a:cu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D6260BD-FE38-4C1E-B7CC-7ABA12109AD3}"/>
              </a:ext>
            </a:extLst>
          </p:cNvPr>
          <p:cNvSpPr txBox="1"/>
          <p:nvPr/>
        </p:nvSpPr>
        <p:spPr>
          <a:xfrm>
            <a:off x="2938423" y="2551835"/>
            <a:ext cx="453533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89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8" grpId="0"/>
      <p:bldP spid="28" grpId="1"/>
      <p:bldP spid="34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056AAB2C-C732-4895-BA0F-42138554A911}"/>
              </a:ext>
            </a:extLst>
          </p:cNvPr>
          <p:cNvSpPr/>
          <p:nvPr/>
        </p:nvSpPr>
        <p:spPr>
          <a:xfrm>
            <a:off x="5088741" y="1772977"/>
            <a:ext cx="1938542" cy="1938542"/>
          </a:xfrm>
          <a:prstGeom prst="ellipse">
            <a:avLst/>
          </a:prstGeom>
          <a:noFill/>
          <a:ln w="76200">
            <a:solidFill>
              <a:srgbClr val="55C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94BC12-D8C3-48F4-B0EE-D9CE1C44FB1F}"/>
              </a:ext>
            </a:extLst>
          </p:cNvPr>
          <p:cNvSpPr txBox="1"/>
          <p:nvPr/>
        </p:nvSpPr>
        <p:spPr>
          <a:xfrm>
            <a:off x="3406252" y="4011827"/>
            <a:ext cx="5303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2876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ĐỌC VĂN BẢN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6E4C8C-25D6-4EEA-970E-A890CE004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536" y="1871772"/>
            <a:ext cx="1740952" cy="174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2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79FFF09-4068-4CF3-8278-09EEFEF3C391}"/>
              </a:ext>
            </a:extLst>
          </p:cNvPr>
          <p:cNvSpPr txBox="1"/>
          <p:nvPr/>
        </p:nvSpPr>
        <p:spPr>
          <a:xfrm>
            <a:off x="3624137" y="429077"/>
            <a:ext cx="494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7D1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 SÁCH CỦA EM</a:t>
            </a:r>
          </a:p>
        </p:txBody>
      </p:sp>
      <p:sp>
        <p:nvSpPr>
          <p:cNvPr id="3" name="1">
            <a:extLst>
              <a:ext uri="{FF2B5EF4-FFF2-40B4-BE49-F238E27FC236}">
                <a16:creationId xmlns:a16="http://schemas.microsoft.com/office/drawing/2014/main" id="{25D3130C-B72E-423B-9B51-620534DFFF24}"/>
              </a:ext>
            </a:extLst>
          </p:cNvPr>
          <p:cNvSpPr/>
          <p:nvPr/>
        </p:nvSpPr>
        <p:spPr>
          <a:xfrm>
            <a:off x="127105" y="1089891"/>
            <a:ext cx="11926348" cy="5652651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B594A0-2101-4682-9F7E-7674D4E49C6C}"/>
              </a:ext>
            </a:extLst>
          </p:cNvPr>
          <p:cNvSpPr txBox="1"/>
          <p:nvPr/>
        </p:nvSpPr>
        <p:spPr>
          <a:xfrm>
            <a:off x="138547" y="1197981"/>
            <a:ext cx="118225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61963"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Qua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1963"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1963"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1963"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1963" algn="just"/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366673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86BE71-0550-496E-A98D-CFA20085F13D}"/>
              </a:ext>
            </a:extLst>
          </p:cNvPr>
          <p:cNvSpPr txBox="1"/>
          <p:nvPr/>
        </p:nvSpPr>
        <p:spPr>
          <a:xfrm>
            <a:off x="2720206" y="376725"/>
            <a:ext cx="6626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2876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LUYỆN ĐỌC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4FB7AF2B-D8D5-4350-9992-9DEFEDA273A2}"/>
              </a:ext>
            </a:extLst>
          </p:cNvPr>
          <p:cNvSpPr/>
          <p:nvPr/>
        </p:nvSpPr>
        <p:spPr>
          <a:xfrm>
            <a:off x="6750217" y="1646243"/>
            <a:ext cx="4063905" cy="830997"/>
          </a:xfrm>
          <a:prstGeom prst="roundRect">
            <a:avLst/>
          </a:prstGeom>
          <a:gradFill>
            <a:gsLst>
              <a:gs pos="0">
                <a:srgbClr val="55C597"/>
              </a:gs>
              <a:gs pos="21000">
                <a:schemeClr val="accent1">
                  <a:lumMod val="5000"/>
                  <a:lumOff val="95000"/>
                </a:schemeClr>
              </a:gs>
              <a:gs pos="99000">
                <a:srgbClr val="5FBE9A"/>
              </a:gs>
              <a:gs pos="8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endParaRPr lang="vi-VN" sz="4800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C97BDECD-5D73-4F71-ABD5-A9E73267667F}"/>
              </a:ext>
            </a:extLst>
          </p:cNvPr>
          <p:cNvSpPr/>
          <p:nvPr/>
        </p:nvSpPr>
        <p:spPr>
          <a:xfrm>
            <a:off x="6750216" y="2910305"/>
            <a:ext cx="4063905" cy="830997"/>
          </a:xfrm>
          <a:prstGeom prst="roundRect">
            <a:avLst/>
          </a:prstGeom>
          <a:gradFill>
            <a:gsLst>
              <a:gs pos="0">
                <a:srgbClr val="55C597"/>
              </a:gs>
              <a:gs pos="21000">
                <a:schemeClr val="accent1">
                  <a:lumMod val="5000"/>
                  <a:lumOff val="95000"/>
                </a:schemeClr>
              </a:gs>
              <a:gs pos="99000">
                <a:srgbClr val="5FBE9A"/>
              </a:gs>
              <a:gs pos="8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endParaRPr lang="vi-VN" sz="4800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E40FE4A2-4022-4F61-9551-C8E9117F0275}"/>
              </a:ext>
            </a:extLst>
          </p:cNvPr>
          <p:cNvSpPr/>
          <p:nvPr/>
        </p:nvSpPr>
        <p:spPr>
          <a:xfrm>
            <a:off x="1425781" y="1646244"/>
            <a:ext cx="4063905" cy="830997"/>
          </a:xfrm>
          <a:prstGeom prst="roundRect">
            <a:avLst/>
          </a:prstGeom>
          <a:gradFill>
            <a:gsLst>
              <a:gs pos="0">
                <a:srgbClr val="55C597"/>
              </a:gs>
              <a:gs pos="21000">
                <a:schemeClr val="accent1">
                  <a:lumMod val="5000"/>
                  <a:lumOff val="95000"/>
                </a:schemeClr>
              </a:gs>
              <a:gs pos="99000">
                <a:srgbClr val="5FBE9A"/>
              </a:gs>
              <a:gs pos="8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vi-VN" sz="4800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BB1CBBC-14FB-4424-A470-C853CFFE845E}"/>
              </a:ext>
            </a:extLst>
          </p:cNvPr>
          <p:cNvSpPr/>
          <p:nvPr/>
        </p:nvSpPr>
        <p:spPr>
          <a:xfrm>
            <a:off x="1462491" y="2910306"/>
            <a:ext cx="4063905" cy="830997"/>
          </a:xfrm>
          <a:prstGeom prst="roundRect">
            <a:avLst/>
          </a:prstGeom>
          <a:gradFill>
            <a:gsLst>
              <a:gs pos="0">
                <a:srgbClr val="55C597"/>
              </a:gs>
              <a:gs pos="21000">
                <a:schemeClr val="accent1">
                  <a:lumMod val="5000"/>
                  <a:lumOff val="95000"/>
                </a:schemeClr>
              </a:gs>
              <a:gs pos="99000">
                <a:srgbClr val="5FBE9A"/>
              </a:gs>
              <a:gs pos="8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endParaRPr lang="vi-VN" sz="4800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9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3B57CC-0A5C-46C6-AD39-BC3EEA38E9D1}"/>
              </a:ext>
            </a:extLst>
          </p:cNvPr>
          <p:cNvSpPr txBox="1"/>
          <p:nvPr/>
        </p:nvSpPr>
        <p:spPr>
          <a:xfrm>
            <a:off x="2720206" y="376725"/>
            <a:ext cx="6626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2876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LUYỆN ĐỌC CÂU DÀI</a:t>
            </a:r>
          </a:p>
        </p:txBody>
      </p:sp>
      <p:grpSp>
        <p:nvGrpSpPr>
          <p:cNvPr id="8" name="3">
            <a:extLst>
              <a:ext uri="{FF2B5EF4-FFF2-40B4-BE49-F238E27FC236}">
                <a16:creationId xmlns:a16="http://schemas.microsoft.com/office/drawing/2014/main" id="{780056AB-F00F-40A3-95A4-C212D06FAF9B}"/>
              </a:ext>
            </a:extLst>
          </p:cNvPr>
          <p:cNvGrpSpPr/>
          <p:nvPr/>
        </p:nvGrpSpPr>
        <p:grpSpPr>
          <a:xfrm>
            <a:off x="489676" y="1383210"/>
            <a:ext cx="11019826" cy="2133827"/>
            <a:chOff x="8517859" y="1924941"/>
            <a:chExt cx="9690383" cy="2133827"/>
          </a:xfrm>
        </p:grpSpPr>
        <p:sp>
          <p:nvSpPr>
            <p:cNvPr id="9" name="42">
              <a:extLst>
                <a:ext uri="{FF2B5EF4-FFF2-40B4-BE49-F238E27FC236}">
                  <a16:creationId xmlns:a16="http://schemas.microsoft.com/office/drawing/2014/main" id="{04553052-8932-4ABF-80B8-2783A202B280}"/>
                </a:ext>
              </a:extLst>
            </p:cNvPr>
            <p:cNvSpPr/>
            <p:nvPr/>
          </p:nvSpPr>
          <p:spPr>
            <a:xfrm rot="3274">
              <a:off x="9255571" y="1935110"/>
              <a:ext cx="8952671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lớn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khoảng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giữa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bìa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thường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chứa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đựng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nhiều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ý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" name="44">
              <a:extLst>
                <a:ext uri="{FF2B5EF4-FFF2-40B4-BE49-F238E27FC236}">
                  <a16:creationId xmlns:a16="http://schemas.microsoft.com/office/drawing/2014/main" id="{7BEC2C90-58F6-4DF0-952F-95199D9CD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17859" y="1924941"/>
              <a:ext cx="737698" cy="757370"/>
            </a:xfrm>
            <a:prstGeom prst="rect">
              <a:avLst/>
            </a:prstGeom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7ADA1B-71B9-4242-9324-003FA914B715}"/>
              </a:ext>
            </a:extLst>
          </p:cNvPr>
          <p:cNvCxnSpPr/>
          <p:nvPr/>
        </p:nvCxnSpPr>
        <p:spPr>
          <a:xfrm flipH="1">
            <a:off x="3745638" y="1447598"/>
            <a:ext cx="174734" cy="6285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69F995-527B-4DFC-8075-A99EDFADB502}"/>
              </a:ext>
            </a:extLst>
          </p:cNvPr>
          <p:cNvCxnSpPr/>
          <p:nvPr/>
        </p:nvCxnSpPr>
        <p:spPr>
          <a:xfrm flipH="1">
            <a:off x="3641639" y="2170444"/>
            <a:ext cx="174734" cy="6285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B065BD3-48EA-44B6-B080-D5B7F2371CFB}"/>
              </a:ext>
            </a:extLst>
          </p:cNvPr>
          <p:cNvGrpSpPr/>
          <p:nvPr/>
        </p:nvGrpSpPr>
        <p:grpSpPr>
          <a:xfrm>
            <a:off x="2917707" y="2838507"/>
            <a:ext cx="249979" cy="628593"/>
            <a:chOff x="3075709" y="1064527"/>
            <a:chExt cx="324390" cy="82661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9BE79E6-E75B-4874-8D93-41E300D7AF64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5EE657B-3F69-453D-8815-F3473E7C5509}"/>
                </a:ext>
              </a:extLst>
            </p:cNvPr>
            <p:cNvCxnSpPr/>
            <p:nvPr/>
          </p:nvCxnSpPr>
          <p:spPr>
            <a:xfrm flipH="1">
              <a:off x="3173351" y="1064527"/>
              <a:ext cx="226748" cy="82661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3">
            <a:extLst>
              <a:ext uri="{FF2B5EF4-FFF2-40B4-BE49-F238E27FC236}">
                <a16:creationId xmlns:a16="http://schemas.microsoft.com/office/drawing/2014/main" id="{3071D027-F6B0-4F0F-AA8F-442720F56220}"/>
              </a:ext>
            </a:extLst>
          </p:cNvPr>
          <p:cNvGrpSpPr/>
          <p:nvPr/>
        </p:nvGrpSpPr>
        <p:grpSpPr>
          <a:xfrm>
            <a:off x="489676" y="3907464"/>
            <a:ext cx="11018737" cy="2123658"/>
            <a:chOff x="8216176" y="1856373"/>
            <a:chExt cx="9689425" cy="2123658"/>
          </a:xfrm>
        </p:grpSpPr>
        <p:sp>
          <p:nvSpPr>
            <p:cNvPr id="17" name="42">
              <a:extLst>
                <a:ext uri="{FF2B5EF4-FFF2-40B4-BE49-F238E27FC236}">
                  <a16:creationId xmlns:a16="http://schemas.microsoft.com/office/drawing/2014/main" id="{E91B1FE2-61AE-47FE-997E-CF463D10FB5D}"/>
                </a:ext>
              </a:extLst>
            </p:cNvPr>
            <p:cNvSpPr/>
            <p:nvPr/>
          </p:nvSpPr>
          <p:spPr>
            <a:xfrm rot="3274">
              <a:off x="8952060" y="1856373"/>
              <a:ext cx="8953541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Phần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lớn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cuốn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đều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mục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lục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hiện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mục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chính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vị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trí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cuốn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8" name="44">
              <a:extLst>
                <a:ext uri="{FF2B5EF4-FFF2-40B4-BE49-F238E27FC236}">
                  <a16:creationId xmlns:a16="http://schemas.microsoft.com/office/drawing/2014/main" id="{0ABD9A70-CDC0-4624-8C32-A3668EDC2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16176" y="1878622"/>
              <a:ext cx="737698" cy="757370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296D61C-D600-4B37-9F5B-B109FE14B0FC}"/>
              </a:ext>
            </a:extLst>
          </p:cNvPr>
          <p:cNvCxnSpPr/>
          <p:nvPr/>
        </p:nvCxnSpPr>
        <p:spPr>
          <a:xfrm flipH="1">
            <a:off x="11422055" y="3994101"/>
            <a:ext cx="174734" cy="6285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4549B9B-EA7C-4AC4-9047-8EFC0AA4ECD3}"/>
              </a:ext>
            </a:extLst>
          </p:cNvPr>
          <p:cNvCxnSpPr/>
          <p:nvPr/>
        </p:nvCxnSpPr>
        <p:spPr>
          <a:xfrm flipH="1">
            <a:off x="6878046" y="4687083"/>
            <a:ext cx="174734" cy="6285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442AE9A-A24A-4699-AD97-19B37EA6F500}"/>
              </a:ext>
            </a:extLst>
          </p:cNvPr>
          <p:cNvCxnSpPr/>
          <p:nvPr/>
        </p:nvCxnSpPr>
        <p:spPr>
          <a:xfrm flipH="1">
            <a:off x="8581285" y="2170444"/>
            <a:ext cx="174734" cy="6285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A4CD536-5F16-4272-A450-83EFEB9B9800}"/>
              </a:ext>
            </a:extLst>
          </p:cNvPr>
          <p:cNvGrpSpPr/>
          <p:nvPr/>
        </p:nvGrpSpPr>
        <p:grpSpPr>
          <a:xfrm>
            <a:off x="5347154" y="5315676"/>
            <a:ext cx="249979" cy="628593"/>
            <a:chOff x="3075709" y="1064527"/>
            <a:chExt cx="324390" cy="82661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3A96067-9AFA-45E7-AEDB-9DCF436BEBCD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31C0C0B-6A47-4F7C-BF26-7953E850413F}"/>
                </a:ext>
              </a:extLst>
            </p:cNvPr>
            <p:cNvCxnSpPr/>
            <p:nvPr/>
          </p:nvCxnSpPr>
          <p:spPr>
            <a:xfrm flipH="1">
              <a:off x="3173351" y="1064527"/>
              <a:ext cx="226748" cy="82661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7048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633</TotalTime>
  <Words>1318</Words>
  <Application>Microsoft Office PowerPoint</Application>
  <PresentationFormat>Widescreen</PresentationFormat>
  <Paragraphs>119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Arial-Rounded</vt:lpstr>
      <vt:lpstr>Calibri</vt:lpstr>
      <vt:lpstr>Calibri Light</vt:lpstr>
      <vt:lpstr>HP-167</vt:lpstr>
      <vt:lpstr>OpenSans</vt:lpstr>
      <vt:lpstr>Tahoma</vt:lpstr>
      <vt:lpstr>Times New Roman</vt:lpstr>
      <vt:lpstr>思源黑体 CN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Ms Quyen</cp:lastModifiedBy>
  <cp:revision>427</cp:revision>
  <dcterms:created xsi:type="dcterms:W3CDTF">2021-09-08T00:59:25Z</dcterms:created>
  <dcterms:modified xsi:type="dcterms:W3CDTF">2021-10-24T09:06:49Z</dcterms:modified>
  <cp:category>9Slide.vn</cp:category>
</cp:coreProperties>
</file>