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27" r:id="rId2"/>
    <p:sldId id="429" r:id="rId3"/>
    <p:sldId id="430" r:id="rId4"/>
    <p:sldId id="258" r:id="rId5"/>
    <p:sldId id="428" r:id="rId6"/>
    <p:sldId id="265" r:id="rId7"/>
    <p:sldId id="419" r:id="rId8"/>
    <p:sldId id="431" r:id="rId9"/>
    <p:sldId id="425" r:id="rId10"/>
    <p:sldId id="432" r:id="rId11"/>
    <p:sldId id="423" r:id="rId12"/>
    <p:sldId id="298" r:id="rId13"/>
    <p:sldId id="435" r:id="rId14"/>
    <p:sldId id="434" r:id="rId15"/>
    <p:sldId id="4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00FF00"/>
    <a:srgbClr val="0000FF"/>
    <a:srgbClr val="168B88"/>
    <a:srgbClr val="FFB194"/>
    <a:srgbClr val="FF8FEA"/>
    <a:srgbClr val="FFE0B9"/>
    <a:srgbClr val="FEFE38"/>
    <a:srgbClr val="FFEBAB"/>
    <a:srgbClr val="FF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09" autoAdjust="0"/>
    <p:restoredTop sz="89667" autoAdjust="0"/>
  </p:normalViewPr>
  <p:slideViewPr>
    <p:cSldViewPr snapToGrid="0" showGuides="1">
      <p:cViewPr varScale="1">
        <p:scale>
          <a:sx n="65" d="100"/>
          <a:sy n="65" d="100"/>
        </p:scale>
        <p:origin x="516" y="66"/>
      </p:cViewPr>
      <p:guideLst>
        <p:guide orient="horz" pos="223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E89D7-1A2A-467E-BE86-E932D018BD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CD76D-289C-4FF7-83C1-CC244A1A1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6421-EB73-45F3-8C2D-C852B4979E8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6097A-CAF7-4085-BF1A-4499B9ADB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BAF6-6FF5-4F8D-B9E8-6B59AC54E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2B37-2D52-4389-95D5-70C0AB64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83A30-C69E-4D68-8B79-95E42E22B581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7BB68-276B-4922-86AD-775D6A2D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7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Giấy vẽ để vẽ tranh.</a:t>
            </a:r>
          </a:p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Bút màu để tô màu.</a:t>
            </a:r>
          </a:p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Thước để kẻ.</a:t>
            </a:r>
          </a:p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Bút chì để vẽ.</a:t>
            </a:r>
          </a:p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Tẩy để tẩy đi những nét chì không mong muốn.</a:t>
            </a:r>
          </a:p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Bàn ghế để ngồi học và làm việc.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7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Lựa chọn một đồ vật muốn tả: màu vẽ, giấy vẽ, cục tẩy, bút chì,…</a:t>
            </a:r>
          </a:p>
          <a:p>
            <a:pPr algn="just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Em giới thiệu chúng dựa theo thứ tự trong cây sơ đồ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5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9E16B-C8B7-4E25-8AA8-573C304E3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77" y="-27667"/>
            <a:ext cx="12113802" cy="6809822"/>
          </a:xfrm>
          <a:prstGeom prst="rect">
            <a:avLst/>
          </a:prstGeom>
        </p:spPr>
      </p:pic>
      <p:pic>
        <p:nvPicPr>
          <p:cNvPr id="11" name="15">
            <a:extLst>
              <a:ext uri="{FF2B5EF4-FFF2-40B4-BE49-F238E27FC236}">
                <a16:creationId xmlns:a16="http://schemas.microsoft.com/office/drawing/2014/main" id="{6CEA9962-7B4C-44E7-A2E6-F564DD4C6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7479102" y="167557"/>
            <a:ext cx="4942306" cy="3175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CCE81-4FA9-4539-B1ED-1CB3EF927E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97015C-C262-4E3E-85D1-1CC69CC1E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0246" y="2948519"/>
            <a:ext cx="96812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8ECD41-09DD-4EDA-B11C-5E001CF0FD48}"/>
              </a:ext>
            </a:extLst>
          </p:cNvPr>
          <p:cNvSpPr/>
          <p:nvPr userDrawn="1"/>
        </p:nvSpPr>
        <p:spPr>
          <a:xfrm>
            <a:off x="811354" y="1045668"/>
            <a:ext cx="10503190" cy="4958213"/>
          </a:xfrm>
          <a:prstGeom prst="rect">
            <a:avLst/>
          </a:prstGeom>
          <a:solidFill>
            <a:srgbClr val="0071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9F8435-49C2-4EA5-9E3A-64D0AFFB4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456" y="1148762"/>
            <a:ext cx="2157975" cy="5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8B8AA182-B436-4C0A-AA0F-80BC916F1B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1C7443C2-A8B8-44AB-A3C0-4411CF265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8" name="PHẠM DUYÊN">
            <a:extLst>
              <a:ext uri="{FF2B5EF4-FFF2-40B4-BE49-F238E27FC236}">
                <a16:creationId xmlns:a16="http://schemas.microsoft.com/office/drawing/2014/main" id="{0379FADD-3D9C-4FC8-8108-BE822B8BF344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5DF9997-CD40-428D-9A9E-4DD5C36BA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F3700A-6E5B-4B92-966A-9E0A6CCE1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3320" y="2401578"/>
            <a:ext cx="8529149" cy="2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1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57698"/>
            <a:ext cx="7620000" cy="400110"/>
            <a:chOff x="2286000" y="530480"/>
            <a:chExt cx="7620000" cy="400110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4771976" y="530480"/>
              <a:ext cx="264804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VIẾT ĐOẠN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17F876-5729-4C75-81DE-D97DBECCEBCA}"/>
              </a:ext>
            </a:extLst>
          </p:cNvPr>
          <p:cNvGrpSpPr/>
          <p:nvPr userDrawn="1"/>
        </p:nvGrpSpPr>
        <p:grpSpPr>
          <a:xfrm>
            <a:off x="253799" y="259752"/>
            <a:ext cx="911353" cy="1146354"/>
            <a:chOff x="253799" y="259752"/>
            <a:chExt cx="911353" cy="1146354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3C6051-B230-4C2D-AEA2-0346CA503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A30231-943C-42EF-AEFE-D7EC35486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045" y="1606138"/>
            <a:ext cx="7643732" cy="3645724"/>
          </a:xfrm>
          <a:prstGeom prst="rect">
            <a:avLst/>
          </a:prstGeom>
        </p:spPr>
      </p:pic>
      <p:pic>
        <p:nvPicPr>
          <p:cNvPr id="9" name="Picture 8" descr="A picture containing chain&#10;&#10;Description automatically generated">
            <a:extLst>
              <a:ext uri="{FF2B5EF4-FFF2-40B4-BE49-F238E27FC236}">
                <a16:creationId xmlns:a16="http://schemas.microsoft.com/office/drawing/2014/main" id="{D2EF7958-6785-4933-850A-4FBCC99C2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10" name="Picture 9" descr="A picture containing chain&#10;&#10;Description automatically generated">
            <a:extLst>
              <a:ext uri="{FF2B5EF4-FFF2-40B4-BE49-F238E27FC236}">
                <a16:creationId xmlns:a16="http://schemas.microsoft.com/office/drawing/2014/main" id="{4479A3C9-F664-4F50-9E75-0A9429BA7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11" name="PHẠM DUYÊN">
            <a:extLst>
              <a:ext uri="{FF2B5EF4-FFF2-40B4-BE49-F238E27FC236}">
                <a16:creationId xmlns:a16="http://schemas.microsoft.com/office/drawing/2014/main" id="{7A5EA142-ABF5-4B74-A8CD-1DDB701D790B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C71307-4033-47E5-B92A-C7394B948F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CCAF-BEEF-49E2-9123-4CA6DB5F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23FA-853A-4C83-9428-974CE5D0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1381-5CB5-485C-BDC0-E2E664856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83D2-444E-48E6-8809-C00877EE43FD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E0BD-D7C9-47CB-BD27-560AE5F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9743-B998-4228-94D3-9A1AF11A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BDC-868E-4F39-A31A-71850A83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50" r:id="rId4"/>
    <p:sldLayoutId id="2147483666" r:id="rId5"/>
    <p:sldLayoutId id="2147483663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7E8F89D-4C3A-4A7B-8699-93D1E22B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326279"/>
              </p:ext>
            </p:extLst>
          </p:nvPr>
        </p:nvGraphicFramePr>
        <p:xfrm>
          <a:off x="626599" y="1651172"/>
          <a:ext cx="1093880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005">
                  <a:extLst>
                    <a:ext uri="{9D8B030D-6E8A-4147-A177-3AD203B41FA5}">
                      <a16:colId xmlns:a16="http://schemas.microsoft.com/office/drawing/2014/main" val="2452137119"/>
                    </a:ext>
                  </a:extLst>
                </a:gridCol>
                <a:gridCol w="4168631">
                  <a:extLst>
                    <a:ext uri="{9D8B030D-6E8A-4147-A177-3AD203B41FA5}">
                      <a16:colId xmlns:a16="http://schemas.microsoft.com/office/drawing/2014/main" val="204774591"/>
                    </a:ext>
                  </a:extLst>
                </a:gridCol>
                <a:gridCol w="5714166">
                  <a:extLst>
                    <a:ext uri="{9D8B030D-6E8A-4147-A177-3AD203B41FA5}">
                      <a16:colId xmlns:a16="http://schemas.microsoft.com/office/drawing/2014/main" val="16574473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Tên đồ dùng học tập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Thước kẻ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 để kẻ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0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22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366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Vở vẽ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183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Tẩy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20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 chì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35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 màu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98059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2E7A3E2-A1B6-4F91-87AA-D51E26DA48DB}"/>
              </a:ext>
            </a:extLst>
          </p:cNvPr>
          <p:cNvSpPr/>
          <p:nvPr/>
        </p:nvSpPr>
        <p:spPr>
          <a:xfrm>
            <a:off x="2267919" y="247973"/>
            <a:ext cx="7656162" cy="371959"/>
          </a:xfrm>
          <a:prstGeom prst="rect">
            <a:avLst/>
          </a:prstGeom>
          <a:solidFill>
            <a:srgbClr val="168B88"/>
          </a:solidFill>
          <a:ln>
            <a:solidFill>
              <a:srgbClr val="168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BÁO CÁO KẾT QUẢ THẢO LUẬN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10" name="TextBox1" r:id="rId2" imgW="5514840" imgH="504720"/>
        </mc:Choice>
        <mc:Fallback>
          <p:control name="TextBox1" r:id="rId2" imgW="5514840" imgH="50472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5925A58C-2CE1-471A-B359-629B322F01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35824" y="3119060"/>
                  <a:ext cx="5517423" cy="5075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1" name="TextBox2" r:id="rId3" imgW="5514840" imgH="504720"/>
        </mc:Choice>
        <mc:Fallback>
          <p:control name="TextBox2" r:id="rId3" imgW="5514840" imgH="50472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4811E291-5F5C-49A2-B6A8-8DB508461F2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35823" y="3657599"/>
                  <a:ext cx="5517423" cy="5075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2" name="TextBox3" r:id="rId4" imgW="5514840" imgH="504720"/>
        </mc:Choice>
        <mc:Fallback>
          <p:control name="TextBox3" r:id="rId4" imgW="5514840" imgH="50472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FD0A7976-C9D1-4FE9-9140-D310151FAB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35823" y="4165744"/>
                  <a:ext cx="5517423" cy="5075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3" name="TextBox4" r:id="rId5" imgW="5514840" imgH="504720"/>
        </mc:Choice>
        <mc:Fallback>
          <p:control name="TextBox4" r:id="rId5" imgW="5514840" imgH="504720">
            <p:pic>
              <p:nvPicPr>
                <p:cNvPr id="7" name="TextBox4">
                  <a:extLst>
                    <a:ext uri="{FF2B5EF4-FFF2-40B4-BE49-F238E27FC236}">
                      <a16:creationId xmlns:a16="http://schemas.microsoft.com/office/drawing/2014/main" id="{9CFD13FB-A2ED-454B-BF91-D5000C0D9B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35822" y="4675184"/>
                  <a:ext cx="5517423" cy="5075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4" name="TextBox5" r:id="rId6" imgW="5514840" imgH="504720"/>
        </mc:Choice>
        <mc:Fallback>
          <p:control name="TextBox5" r:id="rId6" imgW="5514840" imgH="50472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567C4B17-7201-422D-88FB-1FDDADB3B7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35821" y="5212978"/>
                  <a:ext cx="5517423" cy="5075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5" name="TextBox6" r:id="rId7" imgW="5514840" imgH="504720"/>
        </mc:Choice>
        <mc:Fallback>
          <p:control name="TextBox6" r:id="rId7" imgW="5514840" imgH="50472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AD4AFB14-E139-4ED1-A3A0-0098C380319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35821" y="5719776"/>
                  <a:ext cx="5517423" cy="50754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05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79B297B8-6476-41EB-904C-3A8ED9F501F5}"/>
              </a:ext>
            </a:extLst>
          </p:cNvPr>
          <p:cNvSpPr/>
          <p:nvPr/>
        </p:nvSpPr>
        <p:spPr>
          <a:xfrm>
            <a:off x="1236221" y="704445"/>
            <a:ext cx="10507759" cy="1357489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6DAC8-1620-4D87-87E6-59963FCA2C04}"/>
              </a:ext>
            </a:extLst>
          </p:cNvPr>
          <p:cNvSpPr txBox="1"/>
          <p:nvPr/>
        </p:nvSpPr>
        <p:spPr>
          <a:xfrm>
            <a:off x="1298734" y="709921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4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168B8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BB81E-6A15-4CED-9513-9B4E36BBA625}"/>
              </a:ext>
            </a:extLst>
          </p:cNvPr>
          <p:cNvSpPr txBox="1"/>
          <p:nvPr/>
        </p:nvSpPr>
        <p:spPr>
          <a:xfrm>
            <a:off x="267308" y="2090130"/>
            <a:ext cx="55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65E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A396CF-9F42-4402-B2A3-4141167F340E}"/>
              </a:ext>
            </a:extLst>
          </p:cNvPr>
          <p:cNvCxnSpPr>
            <a:cxnSpLocks/>
          </p:cNvCxnSpPr>
          <p:nvPr/>
        </p:nvCxnSpPr>
        <p:spPr>
          <a:xfrm>
            <a:off x="6057900" y="3453315"/>
            <a:ext cx="0" cy="490132"/>
          </a:xfrm>
          <a:prstGeom prst="line">
            <a:avLst/>
          </a:prstGeom>
          <a:ln w="57150">
            <a:solidFill>
              <a:srgbClr val="FF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DD3610-FE77-41EE-98CB-FB159734ED05}"/>
              </a:ext>
            </a:extLst>
          </p:cNvPr>
          <p:cNvCxnSpPr/>
          <p:nvPr/>
        </p:nvCxnSpPr>
        <p:spPr>
          <a:xfrm>
            <a:off x="6057899" y="4996772"/>
            <a:ext cx="0" cy="603114"/>
          </a:xfrm>
          <a:prstGeom prst="line">
            <a:avLst/>
          </a:prstGeom>
          <a:ln w="57150">
            <a:solidFill>
              <a:srgbClr val="FF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44BD4D-F26D-4A70-8120-5799349E94A0}"/>
              </a:ext>
            </a:extLst>
          </p:cNvPr>
          <p:cNvCxnSpPr>
            <a:cxnSpLocks/>
          </p:cNvCxnSpPr>
          <p:nvPr/>
        </p:nvCxnSpPr>
        <p:spPr>
          <a:xfrm>
            <a:off x="3365770" y="4521863"/>
            <a:ext cx="947888" cy="0"/>
          </a:xfrm>
          <a:prstGeom prst="line">
            <a:avLst/>
          </a:prstGeom>
          <a:ln w="57150">
            <a:solidFill>
              <a:srgbClr val="FF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64062E-D104-4DCF-9EA6-8929C1009902}"/>
              </a:ext>
            </a:extLst>
          </p:cNvPr>
          <p:cNvCxnSpPr>
            <a:cxnSpLocks/>
          </p:cNvCxnSpPr>
          <p:nvPr/>
        </p:nvCxnSpPr>
        <p:spPr>
          <a:xfrm>
            <a:off x="7755376" y="4452275"/>
            <a:ext cx="999518" cy="0"/>
          </a:xfrm>
          <a:prstGeom prst="line">
            <a:avLst/>
          </a:prstGeom>
          <a:ln w="57150">
            <a:solidFill>
              <a:srgbClr val="FF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881BB7-1334-4895-89DE-535C94BC6908}"/>
              </a:ext>
            </a:extLst>
          </p:cNvPr>
          <p:cNvGrpSpPr/>
          <p:nvPr/>
        </p:nvGrpSpPr>
        <p:grpSpPr>
          <a:xfrm>
            <a:off x="4171543" y="3800516"/>
            <a:ext cx="3772711" cy="1364870"/>
            <a:chOff x="4171543" y="3800516"/>
            <a:chExt cx="3772711" cy="1364870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4D38B50-C59C-49D3-B84A-7FE423B7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543" y="3800516"/>
              <a:ext cx="3772711" cy="136487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7D6AE6-9973-416D-9E3C-FA865EF43AB6}"/>
                </a:ext>
              </a:extLst>
            </p:cNvPr>
            <p:cNvSpPr txBox="1"/>
            <p:nvPr/>
          </p:nvSpPr>
          <p:spPr>
            <a:xfrm>
              <a:off x="4467602" y="3943447"/>
              <a:ext cx="3209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Giới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thiệu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2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endPara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25F9BB-9544-47DF-9E03-B7A7BA82B8E0}"/>
              </a:ext>
            </a:extLst>
          </p:cNvPr>
          <p:cNvGrpSpPr/>
          <p:nvPr/>
        </p:nvGrpSpPr>
        <p:grpSpPr>
          <a:xfrm>
            <a:off x="3909202" y="2090130"/>
            <a:ext cx="4297396" cy="1453170"/>
            <a:chOff x="3909202" y="2090130"/>
            <a:chExt cx="4297396" cy="1453170"/>
          </a:xfrm>
        </p:grpSpPr>
        <p:pic>
          <p:nvPicPr>
            <p:cNvPr id="8" name="Picture 7" descr="A yellow circle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679575C-DA42-4B03-80A7-76D20CDA2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202" y="2090130"/>
              <a:ext cx="4297396" cy="14531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14B2D4-96AA-49DE-9ECE-BAAB372C50B1}"/>
                </a:ext>
              </a:extLst>
            </p:cNvPr>
            <p:cNvSpPr txBox="1"/>
            <p:nvPr/>
          </p:nvSpPr>
          <p:spPr>
            <a:xfrm>
              <a:off x="4384827" y="2287379"/>
              <a:ext cx="3209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(1)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giới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thiệu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268E36-E732-417C-8A47-BED42B3E2CA2}"/>
              </a:ext>
            </a:extLst>
          </p:cNvPr>
          <p:cNvGrpSpPr/>
          <p:nvPr/>
        </p:nvGrpSpPr>
        <p:grpSpPr>
          <a:xfrm>
            <a:off x="8352819" y="3530296"/>
            <a:ext cx="3437612" cy="1983134"/>
            <a:chOff x="8352819" y="3530296"/>
            <a:chExt cx="3437612" cy="1983134"/>
          </a:xfrm>
        </p:grpSpPr>
        <p:pic>
          <p:nvPicPr>
            <p:cNvPr id="22" name="Picture 21" descr="A yellow circle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D058CE8-7AC9-414C-86CD-7ACEFC198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819" y="3530296"/>
              <a:ext cx="3437612" cy="198313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063113-9C03-497C-92CA-8C5CBBC9DF52}"/>
                </a:ext>
              </a:extLst>
            </p:cNvPr>
            <p:cNvSpPr txBox="1"/>
            <p:nvPr/>
          </p:nvSpPr>
          <p:spPr>
            <a:xfrm>
              <a:off x="8457762" y="4088168"/>
              <a:ext cx="3209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(2)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85BCB6-3590-436E-83BD-A5EE9A648FC2}"/>
              </a:ext>
            </a:extLst>
          </p:cNvPr>
          <p:cNvGrpSpPr/>
          <p:nvPr/>
        </p:nvGrpSpPr>
        <p:grpSpPr>
          <a:xfrm>
            <a:off x="3850835" y="5306632"/>
            <a:ext cx="4548560" cy="1453170"/>
            <a:chOff x="3909202" y="5306632"/>
            <a:chExt cx="4297396" cy="1453170"/>
          </a:xfrm>
        </p:grpSpPr>
        <p:pic>
          <p:nvPicPr>
            <p:cNvPr id="16" name="Picture 15" descr="A yellow circle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230CC0AC-2925-452D-9B6D-B3C2E096C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202" y="5306632"/>
              <a:ext cx="4297396" cy="14531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F17254-5435-4023-BA8F-7F6632124E24}"/>
                </a:ext>
              </a:extLst>
            </p:cNvPr>
            <p:cNvSpPr txBox="1"/>
            <p:nvPr/>
          </p:nvSpPr>
          <p:spPr>
            <a:xfrm>
              <a:off x="4272675" y="5548756"/>
              <a:ext cx="34459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(3)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97E5CA6-0919-42B8-A5F6-DA939CC05816}"/>
              </a:ext>
            </a:extLst>
          </p:cNvPr>
          <p:cNvGrpSpPr/>
          <p:nvPr/>
        </p:nvGrpSpPr>
        <p:grpSpPr>
          <a:xfrm>
            <a:off x="267308" y="3498954"/>
            <a:ext cx="3437612" cy="2170886"/>
            <a:chOff x="267308" y="3498954"/>
            <a:chExt cx="3437612" cy="2170886"/>
          </a:xfrm>
        </p:grpSpPr>
        <p:pic>
          <p:nvPicPr>
            <p:cNvPr id="21" name="Picture 20" descr="A yellow circle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1BA1D42-20F3-4CC1-B33D-2372F54B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308" y="3498954"/>
              <a:ext cx="3437612" cy="21708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2634BF-CE70-4F22-9E8B-F0DDFCC37943}"/>
                </a:ext>
              </a:extLst>
            </p:cNvPr>
            <p:cNvSpPr txBox="1"/>
            <p:nvPr/>
          </p:nvSpPr>
          <p:spPr>
            <a:xfrm>
              <a:off x="524288" y="3868175"/>
              <a:ext cx="28995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(4)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ích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7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95F65-3BCB-449F-B640-68BE6B3E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E0889B1-DE50-4781-9C11-8CCC8C688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471263"/>
            <a:ext cx="501119" cy="448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8358F-69F5-410D-ABBE-AE3F1E48F423}"/>
              </a:ext>
            </a:extLst>
          </p:cNvPr>
          <p:cNvSpPr txBox="1"/>
          <p:nvPr/>
        </p:nvSpPr>
        <p:spPr>
          <a:xfrm>
            <a:off x="3568170" y="2513010"/>
            <a:ext cx="576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học này các con học bài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3E2B8-566E-4183-BAF4-83624A21A0CB}"/>
              </a:ext>
            </a:extLst>
          </p:cNvPr>
          <p:cNvSpPr txBox="1"/>
          <p:nvPr/>
        </p:nvSpPr>
        <p:spPr>
          <a:xfrm>
            <a:off x="3556886" y="3344717"/>
            <a:ext cx="570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 hôm nay có những nội dung gì?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B1F11EED-3AD2-4129-ADCD-8BD463B65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439381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5F99-7B18-4EE2-90CD-5233AC10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6E55EFE-FD34-42C7-85D6-307F39779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471263"/>
            <a:ext cx="501119" cy="44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B132B-0F00-43AE-B021-FC008E894A13}"/>
              </a:ext>
            </a:extLst>
          </p:cNvPr>
          <p:cNvSpPr txBox="1"/>
          <p:nvPr/>
        </p:nvSpPr>
        <p:spPr>
          <a:xfrm>
            <a:off x="5118832" y="2031569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608CE-EE67-43CD-A89F-D039744B8A19}"/>
              </a:ext>
            </a:extLst>
          </p:cNvPr>
          <p:cNvSpPr txBox="1"/>
          <p:nvPr/>
        </p:nvSpPr>
        <p:spPr>
          <a:xfrm>
            <a:off x="3568170" y="2513010"/>
            <a:ext cx="576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 triển vốn từ chỉ sự vật (từ chỉ đồ dùng học tập).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93A40-16DD-4E77-BD4E-0C042CED3B59}"/>
              </a:ext>
            </a:extLst>
          </p:cNvPr>
          <p:cNvSpPr txBox="1"/>
          <p:nvPr/>
        </p:nvSpPr>
        <p:spPr>
          <a:xfrm>
            <a:off x="3620824" y="4025340"/>
            <a:ext cx="570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được 3 – 4 câu giới thiệu một đồ vật được dùng để vẽ. 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E0B5ABE-026A-419C-BECC-0690D57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103" y="412000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705A0-5D22-4922-AEA1-B83DB1EC8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"/>
            <a:ext cx="12192000" cy="6857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10FC585-0E71-4E01-B1F6-1D67F897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471263"/>
            <a:ext cx="501119" cy="44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98B71-94BD-45CC-B451-F735C13302B7}"/>
              </a:ext>
            </a:extLst>
          </p:cNvPr>
          <p:cNvSpPr txBox="1"/>
          <p:nvPr/>
        </p:nvSpPr>
        <p:spPr>
          <a:xfrm>
            <a:off x="5118832" y="2031569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Dặn dò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6AF82-5F2A-431F-88F2-8F8D3B1F499D}"/>
              </a:ext>
            </a:extLst>
          </p:cNvPr>
          <p:cNvSpPr txBox="1"/>
          <p:nvPr/>
        </p:nvSpPr>
        <p:spPr>
          <a:xfrm>
            <a:off x="3568170" y="2513010"/>
            <a:ext cx="576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con ở nhà hãy tập nêu công dụng của các đồ dung trong gia đình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96201-37B7-4736-BB75-49D18A13FE98}"/>
              </a:ext>
            </a:extLst>
          </p:cNvPr>
          <p:cNvSpPr txBox="1"/>
          <p:nvPr/>
        </p:nvSpPr>
        <p:spPr>
          <a:xfrm>
            <a:off x="3620824" y="3692825"/>
            <a:ext cx="570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cho tiết học Tiếng Việt sau. 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AB6EEC44-B866-49C4-9736-1D59F83A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103" y="3787489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F1D5B6-EDA4-4E93-BAFF-D7FD13B908EE}"/>
              </a:ext>
            </a:extLst>
          </p:cNvPr>
          <p:cNvSpPr/>
          <p:nvPr/>
        </p:nvSpPr>
        <p:spPr>
          <a:xfrm>
            <a:off x="2911043" y="1051782"/>
            <a:ext cx="5928157" cy="1609743"/>
          </a:xfrm>
          <a:prstGeom prst="roundRect">
            <a:avLst/>
          </a:prstGeom>
          <a:solidFill>
            <a:srgbClr val="FFD9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44778834-8972-4949-8F07-E2E8328B8B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893852" y="4212177"/>
            <a:ext cx="10651832" cy="276794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0942DCC-E879-4D56-B762-C844AC93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A2181B06-7774-4A40-8B52-963C776011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548542" y="3270111"/>
            <a:ext cx="2225490" cy="213243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5AA2077D-58F4-483E-8353-8018F7301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8" y="82073"/>
            <a:ext cx="2111023" cy="164817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77DE5CDF-291D-4A1C-90CD-333F012EF9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8" cy="170722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92E1FB-DE27-4A35-A7D4-E50555001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2" y="2615583"/>
            <a:ext cx="1928956" cy="239003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C8CAC01-7CE8-42CB-874A-364E2640C9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5" y="3781049"/>
            <a:ext cx="2153727" cy="2288334"/>
          </a:xfrm>
          <a:prstGeom prst="rect">
            <a:avLst/>
          </a:prstGeom>
        </p:spPr>
      </p:pic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E96967F0-3B05-4F96-BA39-25D6BF5A015D}"/>
              </a:ext>
            </a:extLst>
          </p:cNvPr>
          <p:cNvSpPr/>
          <p:nvPr/>
        </p:nvSpPr>
        <p:spPr>
          <a:xfrm>
            <a:off x="3116783" y="1224193"/>
            <a:ext cx="5532120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701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ồ dùng học tập (Schoolthings song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6BD9E2C-73E8-4A77-8FFC-0FDA84153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067" y="1132157"/>
            <a:ext cx="9798965" cy="55119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FB36D0-4E03-4C3A-9E18-1720D26ACD11}"/>
              </a:ext>
            </a:extLst>
          </p:cNvPr>
          <p:cNvSpPr/>
          <p:nvPr/>
        </p:nvSpPr>
        <p:spPr>
          <a:xfrm>
            <a:off x="1273968" y="213293"/>
            <a:ext cx="5369720" cy="729682"/>
          </a:xfrm>
          <a:prstGeom prst="roundRect">
            <a:avLst/>
          </a:prstGeom>
          <a:solidFill>
            <a:srgbClr val="FFD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Bài hát có chủ đề gì? </a:t>
            </a:r>
            <a:endParaRPr lang="en-US" sz="320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7DD41B-4FC7-4BB1-BB41-BDADBF740A6A}"/>
              </a:ext>
            </a:extLst>
          </p:cNvPr>
          <p:cNvSpPr/>
          <p:nvPr/>
        </p:nvSpPr>
        <p:spPr>
          <a:xfrm>
            <a:off x="1119067" y="213293"/>
            <a:ext cx="9527382" cy="918864"/>
          </a:xfrm>
          <a:prstGeom prst="roundRect">
            <a:avLst/>
          </a:prstGeom>
          <a:solidFill>
            <a:srgbClr val="FFD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bây giờ cô và các con hãy cùng liệt kê xem trong bài hát có những đồ dùng học tập nào.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3680571" y="4831361"/>
            <a:ext cx="5606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5 (SGK-tr.61, 62)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5F99-7B18-4EE2-90CD-5233AC10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6E55EFE-FD34-42C7-85D6-307F39779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471263"/>
            <a:ext cx="501119" cy="44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B132B-0F00-43AE-B021-FC008E894A13}"/>
              </a:ext>
            </a:extLst>
          </p:cNvPr>
          <p:cNvSpPr txBox="1"/>
          <p:nvPr/>
        </p:nvSpPr>
        <p:spPr>
          <a:xfrm>
            <a:off x="5118832" y="2031569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608CE-EE67-43CD-A89F-D039744B8A19}"/>
              </a:ext>
            </a:extLst>
          </p:cNvPr>
          <p:cNvSpPr txBox="1"/>
          <p:nvPr/>
        </p:nvSpPr>
        <p:spPr>
          <a:xfrm>
            <a:off x="3568170" y="2513010"/>
            <a:ext cx="576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 triển vốn từ chỉ sự vật (từ chỉ đồ dùng học tập).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93A40-16DD-4E77-BD4E-0C042CED3B59}"/>
              </a:ext>
            </a:extLst>
          </p:cNvPr>
          <p:cNvSpPr txBox="1"/>
          <p:nvPr/>
        </p:nvSpPr>
        <p:spPr>
          <a:xfrm>
            <a:off x="3620824" y="4025340"/>
            <a:ext cx="570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được 3 – 4 câu giới thiệu một đồ vật được dùng để vẽ. 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E0B5ABE-026A-419C-BECC-0690D57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103" y="412000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00AC6-4DF7-411D-8467-7B60B248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B8789F-A832-4E10-8167-2C893DFDE16F}"/>
              </a:ext>
            </a:extLst>
          </p:cNvPr>
          <p:cNvSpPr txBox="1"/>
          <p:nvPr/>
        </p:nvSpPr>
        <p:spPr>
          <a:xfrm>
            <a:off x="1971933" y="743318"/>
            <a:ext cx="8338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sáu ngày 22 tháng 10 năm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F1196-8606-45B3-A610-8730BEC2BEFC}"/>
              </a:ext>
            </a:extLst>
          </p:cNvPr>
          <p:cNvSpPr txBox="1"/>
          <p:nvPr/>
        </p:nvSpPr>
        <p:spPr>
          <a:xfrm>
            <a:off x="3960395" y="1389649"/>
            <a:ext cx="232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7C885-92AD-4BA8-B94C-552EDB6A3A17}"/>
              </a:ext>
            </a:extLst>
          </p:cNvPr>
          <p:cNvSpPr txBox="1"/>
          <p:nvPr/>
        </p:nvSpPr>
        <p:spPr>
          <a:xfrm>
            <a:off x="2626478" y="1971347"/>
            <a:ext cx="882677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Luyện tập 2: Viết đĲn văn giƞ thiệu mŎ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đồ vật</a:t>
            </a:r>
            <a:endParaRPr lang="en-US" sz="3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8708B-0FEC-4BDE-813D-38770656CC4B}"/>
              </a:ext>
            </a:extLst>
          </p:cNvPr>
          <p:cNvSpPr/>
          <p:nvPr/>
        </p:nvSpPr>
        <p:spPr>
          <a:xfrm>
            <a:off x="114300" y="114300"/>
            <a:ext cx="1238250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6B6EF2CE-7433-4CF6-B5F9-3567E5676D0E}"/>
              </a:ext>
            </a:extLst>
          </p:cNvPr>
          <p:cNvSpPr/>
          <p:nvPr/>
        </p:nvSpPr>
        <p:spPr>
          <a:xfrm>
            <a:off x="1236221" y="771120"/>
            <a:ext cx="10507759" cy="804953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E5BA9-AD9C-4B15-BD60-FF5A7D13D13C}"/>
              </a:ext>
            </a:extLst>
          </p:cNvPr>
          <p:cNvSpPr txBox="1"/>
          <p:nvPr/>
        </p:nvSpPr>
        <p:spPr>
          <a:xfrm>
            <a:off x="1298734" y="776596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1" dirty="0"/>
              <a:t> </a:t>
            </a:r>
            <a:r>
              <a:rPr lang="en-US" altLang="zh-CN" sz="4000" dirty="0">
                <a:ln w="0"/>
                <a:solidFill>
                  <a:srgbClr val="007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168B8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8BA96-8AB0-4E36-B5F8-7973F290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909" y="1891712"/>
            <a:ext cx="9032465" cy="454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36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7B656558-4184-4B43-9CAA-6290017BB6D2}"/>
              </a:ext>
            </a:extLst>
          </p:cNvPr>
          <p:cNvSpPr/>
          <p:nvPr/>
        </p:nvSpPr>
        <p:spPr>
          <a:xfrm>
            <a:off x="1236221" y="771120"/>
            <a:ext cx="10507759" cy="804953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31262-31E0-46FA-8E7E-311782E777B2}"/>
              </a:ext>
            </a:extLst>
          </p:cNvPr>
          <p:cNvSpPr txBox="1"/>
          <p:nvPr/>
        </p:nvSpPr>
        <p:spPr>
          <a:xfrm>
            <a:off x="1298734" y="776596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1" dirty="0"/>
              <a:t> </a:t>
            </a:r>
            <a:r>
              <a:rPr lang="en-US" altLang="zh-CN" sz="4000" dirty="0">
                <a:ln w="0"/>
                <a:solidFill>
                  <a:srgbClr val="007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168B8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09B80-EB6C-4687-95F1-1D206EE89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09" y="1891712"/>
            <a:ext cx="9032465" cy="454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A4E5E317-31E5-425A-B9F5-505F307B8CE2}"/>
              </a:ext>
            </a:extLst>
          </p:cNvPr>
          <p:cNvSpPr/>
          <p:nvPr/>
        </p:nvSpPr>
        <p:spPr>
          <a:xfrm>
            <a:off x="6958043" y="2616402"/>
            <a:ext cx="1200093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B13AA13C-2A78-4DD2-A502-68CAAF43B961}"/>
              </a:ext>
            </a:extLst>
          </p:cNvPr>
          <p:cNvSpPr/>
          <p:nvPr/>
        </p:nvSpPr>
        <p:spPr>
          <a:xfrm>
            <a:off x="10003170" y="3511193"/>
            <a:ext cx="1362920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BE8D46B2-F8D1-4FBE-BBF6-37F1BFE005BF}"/>
              </a:ext>
            </a:extLst>
          </p:cNvPr>
          <p:cNvSpPr/>
          <p:nvPr/>
        </p:nvSpPr>
        <p:spPr>
          <a:xfrm>
            <a:off x="10003170" y="4538044"/>
            <a:ext cx="1362920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9A537D7C-86A1-4D65-84B9-6412D9EFD793}"/>
              </a:ext>
            </a:extLst>
          </p:cNvPr>
          <p:cNvSpPr/>
          <p:nvPr/>
        </p:nvSpPr>
        <p:spPr>
          <a:xfrm>
            <a:off x="8726744" y="4320550"/>
            <a:ext cx="581488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4DFFE7AE-AEA0-4A82-8A28-D399B1D64780}"/>
              </a:ext>
            </a:extLst>
          </p:cNvPr>
          <p:cNvSpPr/>
          <p:nvPr/>
        </p:nvSpPr>
        <p:spPr>
          <a:xfrm>
            <a:off x="8559596" y="5805423"/>
            <a:ext cx="1212994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D559624-DD88-4236-B2BA-8BCAC32BBFC1}"/>
              </a:ext>
            </a:extLst>
          </p:cNvPr>
          <p:cNvSpPr/>
          <p:nvPr/>
        </p:nvSpPr>
        <p:spPr>
          <a:xfrm>
            <a:off x="7089418" y="5604223"/>
            <a:ext cx="1212994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EDB116A3-E1E0-496B-BE9B-B2C0EBA81F45}"/>
              </a:ext>
            </a:extLst>
          </p:cNvPr>
          <p:cNvSpPr/>
          <p:nvPr/>
        </p:nvSpPr>
        <p:spPr>
          <a:xfrm>
            <a:off x="3500236" y="5607130"/>
            <a:ext cx="958285" cy="434987"/>
          </a:xfrm>
          <a:prstGeom prst="roundRect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139 L -0.51341 0.0821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40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76979 -0.1979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90" y="-9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278 L -0.76979 -0.0483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90" y="-25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-0.63815 0.0606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14" y="317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331 L -0.64531 -0.4578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6" y="-2456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417 L -0.52474 -0.279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7" y="-141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225 -0.0530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6B6EF2CE-7433-4CF6-B5F9-3567E5676D0E}"/>
              </a:ext>
            </a:extLst>
          </p:cNvPr>
          <p:cNvSpPr/>
          <p:nvPr/>
        </p:nvSpPr>
        <p:spPr>
          <a:xfrm>
            <a:off x="1236221" y="704446"/>
            <a:ext cx="10507759" cy="790980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E5BA9-AD9C-4B15-BD60-FF5A7D13D13C}"/>
              </a:ext>
            </a:extLst>
          </p:cNvPr>
          <p:cNvSpPr txBox="1"/>
          <p:nvPr/>
        </p:nvSpPr>
        <p:spPr>
          <a:xfrm>
            <a:off x="1298734" y="709921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4000" b="1" dirty="0">
                <a:ln w="0"/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168B8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8BA96-8AB0-4E36-B5F8-7973F290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1" y="1666876"/>
            <a:ext cx="11513574" cy="497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159580-A461-4360-8AD8-0A72144BB40D}"/>
              </a:ext>
            </a:extLst>
          </p:cNvPr>
          <p:cNvGrpSpPr/>
          <p:nvPr/>
        </p:nvGrpSpPr>
        <p:grpSpPr>
          <a:xfrm>
            <a:off x="9444925" y="3156058"/>
            <a:ext cx="2549368" cy="1442581"/>
            <a:chOff x="9511600" y="3213208"/>
            <a:chExt cx="2549368" cy="1442581"/>
          </a:xfrm>
        </p:grpSpPr>
        <p:sp>
          <p:nvSpPr>
            <p:cNvPr id="14" name="5">
              <a:extLst>
                <a:ext uri="{FF2B5EF4-FFF2-40B4-BE49-F238E27FC236}">
                  <a16:creationId xmlns:a16="http://schemas.microsoft.com/office/drawing/2014/main" id="{32D2AD98-2C47-4494-8A54-1B021576386A}"/>
                </a:ext>
              </a:extLst>
            </p:cNvPr>
            <p:cNvSpPr/>
            <p:nvPr/>
          </p:nvSpPr>
          <p:spPr>
            <a:xfrm>
              <a:off x="9511600" y="3213208"/>
              <a:ext cx="2429615" cy="1442581"/>
            </a:xfrm>
            <a:custGeom>
              <a:avLst/>
              <a:gdLst>
                <a:gd name="connsiteX0" fmla="*/ 245640 w 3185585"/>
                <a:gd name="connsiteY0" fmla="*/ 2558061 h 2470864"/>
                <a:gd name="connsiteX1" fmla="*/ 385070 w 3185585"/>
                <a:gd name="connsiteY1" fmla="*/ 2040901 h 2470864"/>
                <a:gd name="connsiteX2" fmla="*/ 737754 w 3185585"/>
                <a:gd name="connsiteY2" fmla="*/ 193100 h 2470864"/>
                <a:gd name="connsiteX3" fmla="*/ 2568477 w 3185585"/>
                <a:gd name="connsiteY3" fmla="*/ 258919 h 2470864"/>
                <a:gd name="connsiteX4" fmla="*/ 2688113 w 3185585"/>
                <a:gd name="connsiteY4" fmla="*/ 2132382 h 2470864"/>
                <a:gd name="connsiteX5" fmla="*/ 862026 w 3185585"/>
                <a:gd name="connsiteY5" fmla="*/ 2333165 h 2470864"/>
                <a:gd name="connsiteX6" fmla="*/ 245640 w 3185585"/>
                <a:gd name="connsiteY6" fmla="*/ 2558061 h 2470864"/>
                <a:gd name="connsiteX0" fmla="*/ 144185 w 3185748"/>
                <a:gd name="connsiteY0" fmla="*/ 2511881 h 2511881"/>
                <a:gd name="connsiteX1" fmla="*/ 385215 w 3185748"/>
                <a:gd name="connsiteY1" fmla="*/ 2040903 h 2511881"/>
                <a:gd name="connsiteX2" fmla="*/ 737899 w 3185748"/>
                <a:gd name="connsiteY2" fmla="*/ 193102 h 2511881"/>
                <a:gd name="connsiteX3" fmla="*/ 2568622 w 3185748"/>
                <a:gd name="connsiteY3" fmla="*/ 258921 h 2511881"/>
                <a:gd name="connsiteX4" fmla="*/ 2688258 w 3185748"/>
                <a:gd name="connsiteY4" fmla="*/ 2132384 h 2511881"/>
                <a:gd name="connsiteX5" fmla="*/ 862171 w 3185748"/>
                <a:gd name="connsiteY5" fmla="*/ 2333167 h 2511881"/>
                <a:gd name="connsiteX6" fmla="*/ 144185 w 3185748"/>
                <a:gd name="connsiteY6" fmla="*/ 2511881 h 2511881"/>
                <a:gd name="connsiteX0" fmla="*/ 144185 w 3185748"/>
                <a:gd name="connsiteY0" fmla="*/ 2511881 h 2511881"/>
                <a:gd name="connsiteX1" fmla="*/ 385215 w 3185748"/>
                <a:gd name="connsiteY1" fmla="*/ 2040903 h 2511881"/>
                <a:gd name="connsiteX2" fmla="*/ 737899 w 3185748"/>
                <a:gd name="connsiteY2" fmla="*/ 193102 h 2511881"/>
                <a:gd name="connsiteX3" fmla="*/ 2568622 w 3185748"/>
                <a:gd name="connsiteY3" fmla="*/ 258921 h 2511881"/>
                <a:gd name="connsiteX4" fmla="*/ 2688258 w 3185748"/>
                <a:gd name="connsiteY4" fmla="*/ 2132384 h 2511881"/>
                <a:gd name="connsiteX5" fmla="*/ 862171 w 3185748"/>
                <a:gd name="connsiteY5" fmla="*/ 2333167 h 2511881"/>
                <a:gd name="connsiteX6" fmla="*/ 144185 w 3185748"/>
                <a:gd name="connsiteY6" fmla="*/ 2511881 h 2511881"/>
                <a:gd name="connsiteX0" fmla="*/ 144185 w 3185748"/>
                <a:gd name="connsiteY0" fmla="*/ 2511881 h 2511881"/>
                <a:gd name="connsiteX1" fmla="*/ 385215 w 3185748"/>
                <a:gd name="connsiteY1" fmla="*/ 2040903 h 2511881"/>
                <a:gd name="connsiteX2" fmla="*/ 737899 w 3185748"/>
                <a:gd name="connsiteY2" fmla="*/ 193102 h 2511881"/>
                <a:gd name="connsiteX3" fmla="*/ 2568622 w 3185748"/>
                <a:gd name="connsiteY3" fmla="*/ 258921 h 2511881"/>
                <a:gd name="connsiteX4" fmla="*/ 2688258 w 3185748"/>
                <a:gd name="connsiteY4" fmla="*/ 2132384 h 2511881"/>
                <a:gd name="connsiteX5" fmla="*/ 862171 w 3185748"/>
                <a:gd name="connsiteY5" fmla="*/ 2333167 h 2511881"/>
                <a:gd name="connsiteX6" fmla="*/ 144185 w 3185748"/>
                <a:gd name="connsiteY6" fmla="*/ 2511881 h 2511881"/>
                <a:gd name="connsiteX0" fmla="*/ 32348 w 3095480"/>
                <a:gd name="connsiteY0" fmla="*/ 2533091 h 2533091"/>
                <a:gd name="connsiteX1" fmla="*/ 273378 w 3095480"/>
                <a:gd name="connsiteY1" fmla="*/ 2062113 h 2533091"/>
                <a:gd name="connsiteX2" fmla="*/ 626062 w 3095480"/>
                <a:gd name="connsiteY2" fmla="*/ 214312 h 2533091"/>
                <a:gd name="connsiteX3" fmla="*/ 2502966 w 3095480"/>
                <a:gd name="connsiteY3" fmla="*/ 252422 h 2533091"/>
                <a:gd name="connsiteX4" fmla="*/ 2576421 w 3095480"/>
                <a:gd name="connsiteY4" fmla="*/ 2153594 h 2533091"/>
                <a:gd name="connsiteX5" fmla="*/ 750334 w 3095480"/>
                <a:gd name="connsiteY5" fmla="*/ 2354377 h 2533091"/>
                <a:gd name="connsiteX6" fmla="*/ 32348 w 3095480"/>
                <a:gd name="connsiteY6" fmla="*/ 2533091 h 2533091"/>
                <a:gd name="connsiteX0" fmla="*/ 32348 w 3143028"/>
                <a:gd name="connsiteY0" fmla="*/ 2437637 h 2437637"/>
                <a:gd name="connsiteX1" fmla="*/ 273378 w 3143028"/>
                <a:gd name="connsiteY1" fmla="*/ 1966659 h 2437637"/>
                <a:gd name="connsiteX2" fmla="*/ 626062 w 3143028"/>
                <a:gd name="connsiteY2" fmla="*/ 118858 h 2437637"/>
                <a:gd name="connsiteX3" fmla="*/ 2502966 w 3143028"/>
                <a:gd name="connsiteY3" fmla="*/ 156968 h 2437637"/>
                <a:gd name="connsiteX4" fmla="*/ 2576421 w 3143028"/>
                <a:gd name="connsiteY4" fmla="*/ 2058140 h 2437637"/>
                <a:gd name="connsiteX5" fmla="*/ 750334 w 3143028"/>
                <a:gd name="connsiteY5" fmla="*/ 2258923 h 2437637"/>
                <a:gd name="connsiteX6" fmla="*/ 32348 w 3143028"/>
                <a:gd name="connsiteY6" fmla="*/ 2437637 h 2437637"/>
                <a:gd name="connsiteX0" fmla="*/ 302 w 2882983"/>
                <a:gd name="connsiteY0" fmla="*/ 2429672 h 2429672"/>
                <a:gd name="connsiteX1" fmla="*/ 241332 w 2882983"/>
                <a:gd name="connsiteY1" fmla="*/ 1958694 h 2429672"/>
                <a:gd name="connsiteX2" fmla="*/ 594016 w 2882983"/>
                <a:gd name="connsiteY2" fmla="*/ 110893 h 2429672"/>
                <a:gd name="connsiteX3" fmla="*/ 1420746 w 2882983"/>
                <a:gd name="connsiteY3" fmla="*/ 202955 h 2429672"/>
                <a:gd name="connsiteX4" fmla="*/ 2470920 w 2882983"/>
                <a:gd name="connsiteY4" fmla="*/ 149003 h 2429672"/>
                <a:gd name="connsiteX5" fmla="*/ 2544375 w 2882983"/>
                <a:gd name="connsiteY5" fmla="*/ 2050175 h 2429672"/>
                <a:gd name="connsiteX6" fmla="*/ 718288 w 2882983"/>
                <a:gd name="connsiteY6" fmla="*/ 2250958 h 2429672"/>
                <a:gd name="connsiteX7" fmla="*/ 302 w 2882983"/>
                <a:gd name="connsiteY7" fmla="*/ 2429672 h 2429672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432154 w 2882681"/>
                <a:gd name="connsiteY2" fmla="*/ 564816 h 2403607"/>
                <a:gd name="connsiteX3" fmla="*/ 593714 w 2882681"/>
                <a:gd name="connsiteY3" fmla="*/ 84828 h 2403607"/>
                <a:gd name="connsiteX4" fmla="*/ 1420444 w 2882681"/>
                <a:gd name="connsiteY4" fmla="*/ 176890 h 2403607"/>
                <a:gd name="connsiteX5" fmla="*/ 2470618 w 2882681"/>
                <a:gd name="connsiteY5" fmla="*/ 122938 h 2403607"/>
                <a:gd name="connsiteX6" fmla="*/ 2544073 w 2882681"/>
                <a:gd name="connsiteY6" fmla="*/ 2024110 h 2403607"/>
                <a:gd name="connsiteX7" fmla="*/ 717986 w 2882681"/>
                <a:gd name="connsiteY7" fmla="*/ 2224893 h 2403607"/>
                <a:gd name="connsiteX8" fmla="*/ 0 w 2882681"/>
                <a:gd name="connsiteY8" fmla="*/ 2403607 h 2403607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432154 w 2882681"/>
                <a:gd name="connsiteY2" fmla="*/ 564816 h 2403607"/>
                <a:gd name="connsiteX3" fmla="*/ 593714 w 2882681"/>
                <a:gd name="connsiteY3" fmla="*/ 84828 h 2403607"/>
                <a:gd name="connsiteX4" fmla="*/ 1420444 w 2882681"/>
                <a:gd name="connsiteY4" fmla="*/ 176890 h 2403607"/>
                <a:gd name="connsiteX5" fmla="*/ 2470618 w 2882681"/>
                <a:gd name="connsiteY5" fmla="*/ 122938 h 2403607"/>
                <a:gd name="connsiteX6" fmla="*/ 2544073 w 2882681"/>
                <a:gd name="connsiteY6" fmla="*/ 2024110 h 2403607"/>
                <a:gd name="connsiteX7" fmla="*/ 717986 w 2882681"/>
                <a:gd name="connsiteY7" fmla="*/ 2224893 h 2403607"/>
                <a:gd name="connsiteX8" fmla="*/ 0 w 2882681"/>
                <a:gd name="connsiteY8" fmla="*/ 2403607 h 2403607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53463 w 2882681"/>
                <a:gd name="connsiteY2" fmla="*/ 1294489 h 2403607"/>
                <a:gd name="connsiteX3" fmla="*/ 432154 w 2882681"/>
                <a:gd name="connsiteY3" fmla="*/ 564816 h 2403607"/>
                <a:gd name="connsiteX4" fmla="*/ 593714 w 2882681"/>
                <a:gd name="connsiteY4" fmla="*/ 84828 h 2403607"/>
                <a:gd name="connsiteX5" fmla="*/ 1420444 w 2882681"/>
                <a:gd name="connsiteY5" fmla="*/ 176890 h 2403607"/>
                <a:gd name="connsiteX6" fmla="*/ 2470618 w 2882681"/>
                <a:gd name="connsiteY6" fmla="*/ 122938 h 2403607"/>
                <a:gd name="connsiteX7" fmla="*/ 2544073 w 2882681"/>
                <a:gd name="connsiteY7" fmla="*/ 2024110 h 2403607"/>
                <a:gd name="connsiteX8" fmla="*/ 717986 w 2882681"/>
                <a:gd name="connsiteY8" fmla="*/ 2224893 h 2403607"/>
                <a:gd name="connsiteX9" fmla="*/ 0 w 2882681"/>
                <a:gd name="connsiteY9" fmla="*/ 2403607 h 2403607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53463 w 2882681"/>
                <a:gd name="connsiteY2" fmla="*/ 1294489 h 2403607"/>
                <a:gd name="connsiteX3" fmla="*/ 432154 w 2882681"/>
                <a:gd name="connsiteY3" fmla="*/ 564816 h 2403607"/>
                <a:gd name="connsiteX4" fmla="*/ 861568 w 2882681"/>
                <a:gd name="connsiteY4" fmla="*/ 177192 h 2403607"/>
                <a:gd name="connsiteX5" fmla="*/ 1420444 w 2882681"/>
                <a:gd name="connsiteY5" fmla="*/ 176890 h 2403607"/>
                <a:gd name="connsiteX6" fmla="*/ 2470618 w 2882681"/>
                <a:gd name="connsiteY6" fmla="*/ 122938 h 2403607"/>
                <a:gd name="connsiteX7" fmla="*/ 2544073 w 2882681"/>
                <a:gd name="connsiteY7" fmla="*/ 2024110 h 2403607"/>
                <a:gd name="connsiteX8" fmla="*/ 717986 w 2882681"/>
                <a:gd name="connsiteY8" fmla="*/ 2224893 h 2403607"/>
                <a:gd name="connsiteX9" fmla="*/ 0 w 2882681"/>
                <a:gd name="connsiteY9" fmla="*/ 2403607 h 2403607"/>
                <a:gd name="connsiteX0" fmla="*/ 0 w 2747266"/>
                <a:gd name="connsiteY0" fmla="*/ 2327224 h 2327224"/>
                <a:gd name="connsiteX1" fmla="*/ 241030 w 2747266"/>
                <a:gd name="connsiteY1" fmla="*/ 1856246 h 2327224"/>
                <a:gd name="connsiteX2" fmla="*/ 53463 w 2747266"/>
                <a:gd name="connsiteY2" fmla="*/ 1218106 h 2327224"/>
                <a:gd name="connsiteX3" fmla="*/ 432154 w 2747266"/>
                <a:gd name="connsiteY3" fmla="*/ 488433 h 2327224"/>
                <a:gd name="connsiteX4" fmla="*/ 861568 w 2747266"/>
                <a:gd name="connsiteY4" fmla="*/ 100809 h 2327224"/>
                <a:gd name="connsiteX5" fmla="*/ 1420444 w 2747266"/>
                <a:gd name="connsiteY5" fmla="*/ 100507 h 2327224"/>
                <a:gd name="connsiteX6" fmla="*/ 2470618 w 2747266"/>
                <a:gd name="connsiteY6" fmla="*/ 46555 h 2327224"/>
                <a:gd name="connsiteX7" fmla="*/ 2676591 w 2747266"/>
                <a:gd name="connsiteY7" fmla="*/ 894833 h 2327224"/>
                <a:gd name="connsiteX8" fmla="*/ 2544073 w 2747266"/>
                <a:gd name="connsiteY8" fmla="*/ 1947727 h 2327224"/>
                <a:gd name="connsiteX9" fmla="*/ 717986 w 2747266"/>
                <a:gd name="connsiteY9" fmla="*/ 2148510 h 2327224"/>
                <a:gd name="connsiteX10" fmla="*/ 0 w 2747266"/>
                <a:gd name="connsiteY10" fmla="*/ 2327224 h 2327224"/>
                <a:gd name="connsiteX0" fmla="*/ 0 w 2747266"/>
                <a:gd name="connsiteY0" fmla="*/ 2327224 h 2327224"/>
                <a:gd name="connsiteX1" fmla="*/ 241030 w 2747266"/>
                <a:gd name="connsiteY1" fmla="*/ 1856246 h 2327224"/>
                <a:gd name="connsiteX2" fmla="*/ 53463 w 2747266"/>
                <a:gd name="connsiteY2" fmla="*/ 1218106 h 2327224"/>
                <a:gd name="connsiteX3" fmla="*/ 432154 w 2747266"/>
                <a:gd name="connsiteY3" fmla="*/ 488433 h 2327224"/>
                <a:gd name="connsiteX4" fmla="*/ 861568 w 2747266"/>
                <a:gd name="connsiteY4" fmla="*/ 100809 h 2327224"/>
                <a:gd name="connsiteX5" fmla="*/ 1420444 w 2747266"/>
                <a:gd name="connsiteY5" fmla="*/ 100507 h 2327224"/>
                <a:gd name="connsiteX6" fmla="*/ 2470618 w 2747266"/>
                <a:gd name="connsiteY6" fmla="*/ 46555 h 2327224"/>
                <a:gd name="connsiteX7" fmla="*/ 2676591 w 2747266"/>
                <a:gd name="connsiteY7" fmla="*/ 894833 h 2327224"/>
                <a:gd name="connsiteX8" fmla="*/ 2544073 w 2747266"/>
                <a:gd name="connsiteY8" fmla="*/ 1947727 h 2327224"/>
                <a:gd name="connsiteX9" fmla="*/ 717986 w 2747266"/>
                <a:gd name="connsiteY9" fmla="*/ 2148510 h 2327224"/>
                <a:gd name="connsiteX10" fmla="*/ 0 w 2747266"/>
                <a:gd name="connsiteY10" fmla="*/ 2327224 h 2327224"/>
                <a:gd name="connsiteX0" fmla="*/ 0 w 2798785"/>
                <a:gd name="connsiteY0" fmla="*/ 2327224 h 2327224"/>
                <a:gd name="connsiteX1" fmla="*/ 241030 w 2798785"/>
                <a:gd name="connsiteY1" fmla="*/ 1856246 h 2327224"/>
                <a:gd name="connsiteX2" fmla="*/ 53463 w 2798785"/>
                <a:gd name="connsiteY2" fmla="*/ 1218106 h 2327224"/>
                <a:gd name="connsiteX3" fmla="*/ 432154 w 2798785"/>
                <a:gd name="connsiteY3" fmla="*/ 488433 h 2327224"/>
                <a:gd name="connsiteX4" fmla="*/ 861568 w 2798785"/>
                <a:gd name="connsiteY4" fmla="*/ 100809 h 2327224"/>
                <a:gd name="connsiteX5" fmla="*/ 1420444 w 2798785"/>
                <a:gd name="connsiteY5" fmla="*/ 100507 h 2327224"/>
                <a:gd name="connsiteX6" fmla="*/ 2470618 w 2798785"/>
                <a:gd name="connsiteY6" fmla="*/ 46555 h 2327224"/>
                <a:gd name="connsiteX7" fmla="*/ 2676591 w 2798785"/>
                <a:gd name="connsiteY7" fmla="*/ 894833 h 2327224"/>
                <a:gd name="connsiteX8" fmla="*/ 2544073 w 2798785"/>
                <a:gd name="connsiteY8" fmla="*/ 1947727 h 2327224"/>
                <a:gd name="connsiteX9" fmla="*/ 717986 w 2798785"/>
                <a:gd name="connsiteY9" fmla="*/ 2148510 h 2327224"/>
                <a:gd name="connsiteX10" fmla="*/ 0 w 2798785"/>
                <a:gd name="connsiteY10" fmla="*/ 2327224 h 2327224"/>
                <a:gd name="connsiteX0" fmla="*/ 0 w 2751053"/>
                <a:gd name="connsiteY0" fmla="*/ 2327224 h 2327224"/>
                <a:gd name="connsiteX1" fmla="*/ 241030 w 2751053"/>
                <a:gd name="connsiteY1" fmla="*/ 1856246 h 2327224"/>
                <a:gd name="connsiteX2" fmla="*/ 53463 w 2751053"/>
                <a:gd name="connsiteY2" fmla="*/ 1218106 h 2327224"/>
                <a:gd name="connsiteX3" fmla="*/ 432154 w 2751053"/>
                <a:gd name="connsiteY3" fmla="*/ 488433 h 2327224"/>
                <a:gd name="connsiteX4" fmla="*/ 861568 w 2751053"/>
                <a:gd name="connsiteY4" fmla="*/ 100809 h 2327224"/>
                <a:gd name="connsiteX5" fmla="*/ 1420444 w 2751053"/>
                <a:gd name="connsiteY5" fmla="*/ 100507 h 2327224"/>
                <a:gd name="connsiteX6" fmla="*/ 2470618 w 2751053"/>
                <a:gd name="connsiteY6" fmla="*/ 46555 h 2327224"/>
                <a:gd name="connsiteX7" fmla="*/ 2676591 w 2751053"/>
                <a:gd name="connsiteY7" fmla="*/ 894833 h 2327224"/>
                <a:gd name="connsiteX8" fmla="*/ 2405527 w 2751053"/>
                <a:gd name="connsiteY8" fmla="*/ 1846127 h 2327224"/>
                <a:gd name="connsiteX9" fmla="*/ 717986 w 2751053"/>
                <a:gd name="connsiteY9" fmla="*/ 2148510 h 2327224"/>
                <a:gd name="connsiteX10" fmla="*/ 0 w 2751053"/>
                <a:gd name="connsiteY10" fmla="*/ 2327224 h 2327224"/>
                <a:gd name="connsiteX0" fmla="*/ 0 w 2781573"/>
                <a:gd name="connsiteY0" fmla="*/ 2327224 h 2327224"/>
                <a:gd name="connsiteX1" fmla="*/ 241030 w 2781573"/>
                <a:gd name="connsiteY1" fmla="*/ 1856246 h 2327224"/>
                <a:gd name="connsiteX2" fmla="*/ 53463 w 2781573"/>
                <a:gd name="connsiteY2" fmla="*/ 1218106 h 2327224"/>
                <a:gd name="connsiteX3" fmla="*/ 432154 w 2781573"/>
                <a:gd name="connsiteY3" fmla="*/ 488433 h 2327224"/>
                <a:gd name="connsiteX4" fmla="*/ 861568 w 2781573"/>
                <a:gd name="connsiteY4" fmla="*/ 100809 h 2327224"/>
                <a:gd name="connsiteX5" fmla="*/ 1420444 w 2781573"/>
                <a:gd name="connsiteY5" fmla="*/ 100507 h 2327224"/>
                <a:gd name="connsiteX6" fmla="*/ 2470618 w 2781573"/>
                <a:gd name="connsiteY6" fmla="*/ 46555 h 2327224"/>
                <a:gd name="connsiteX7" fmla="*/ 2676591 w 2781573"/>
                <a:gd name="connsiteY7" fmla="*/ 894833 h 2327224"/>
                <a:gd name="connsiteX8" fmla="*/ 2405527 w 2781573"/>
                <a:gd name="connsiteY8" fmla="*/ 1846127 h 2327224"/>
                <a:gd name="connsiteX9" fmla="*/ 717986 w 2781573"/>
                <a:gd name="connsiteY9" fmla="*/ 2148510 h 2327224"/>
                <a:gd name="connsiteX10" fmla="*/ 0 w 2781573"/>
                <a:gd name="connsiteY10" fmla="*/ 2327224 h 2327224"/>
                <a:gd name="connsiteX0" fmla="*/ 0 w 2781573"/>
                <a:gd name="connsiteY0" fmla="*/ 2327224 h 2327224"/>
                <a:gd name="connsiteX1" fmla="*/ 241030 w 2781573"/>
                <a:gd name="connsiteY1" fmla="*/ 1856246 h 2327224"/>
                <a:gd name="connsiteX2" fmla="*/ 53463 w 2781573"/>
                <a:gd name="connsiteY2" fmla="*/ 1218106 h 2327224"/>
                <a:gd name="connsiteX3" fmla="*/ 432154 w 2781573"/>
                <a:gd name="connsiteY3" fmla="*/ 488433 h 2327224"/>
                <a:gd name="connsiteX4" fmla="*/ 861568 w 2781573"/>
                <a:gd name="connsiteY4" fmla="*/ 100809 h 2327224"/>
                <a:gd name="connsiteX5" fmla="*/ 1420444 w 2781573"/>
                <a:gd name="connsiteY5" fmla="*/ 100507 h 2327224"/>
                <a:gd name="connsiteX6" fmla="*/ 2470618 w 2781573"/>
                <a:gd name="connsiteY6" fmla="*/ 46555 h 2327224"/>
                <a:gd name="connsiteX7" fmla="*/ 2676591 w 2781573"/>
                <a:gd name="connsiteY7" fmla="*/ 894833 h 2327224"/>
                <a:gd name="connsiteX8" fmla="*/ 2405527 w 2781573"/>
                <a:gd name="connsiteY8" fmla="*/ 1846127 h 2327224"/>
                <a:gd name="connsiteX9" fmla="*/ 717986 w 2781573"/>
                <a:gd name="connsiteY9" fmla="*/ 2148510 h 2327224"/>
                <a:gd name="connsiteX10" fmla="*/ 0 w 2781573"/>
                <a:gd name="connsiteY10" fmla="*/ 2327224 h 2327224"/>
                <a:gd name="connsiteX0" fmla="*/ 0 w 2781573"/>
                <a:gd name="connsiteY0" fmla="*/ 2327224 h 2327224"/>
                <a:gd name="connsiteX1" fmla="*/ 241030 w 2781573"/>
                <a:gd name="connsiteY1" fmla="*/ 1856246 h 2327224"/>
                <a:gd name="connsiteX2" fmla="*/ 53463 w 2781573"/>
                <a:gd name="connsiteY2" fmla="*/ 1218106 h 2327224"/>
                <a:gd name="connsiteX3" fmla="*/ 432154 w 2781573"/>
                <a:gd name="connsiteY3" fmla="*/ 488433 h 2327224"/>
                <a:gd name="connsiteX4" fmla="*/ 861568 w 2781573"/>
                <a:gd name="connsiteY4" fmla="*/ 100809 h 2327224"/>
                <a:gd name="connsiteX5" fmla="*/ 1420444 w 2781573"/>
                <a:gd name="connsiteY5" fmla="*/ 100507 h 2327224"/>
                <a:gd name="connsiteX6" fmla="*/ 2470618 w 2781573"/>
                <a:gd name="connsiteY6" fmla="*/ 46555 h 2327224"/>
                <a:gd name="connsiteX7" fmla="*/ 2676591 w 2781573"/>
                <a:gd name="connsiteY7" fmla="*/ 894833 h 2327224"/>
                <a:gd name="connsiteX8" fmla="*/ 2405527 w 2781573"/>
                <a:gd name="connsiteY8" fmla="*/ 1846127 h 2327224"/>
                <a:gd name="connsiteX9" fmla="*/ 717986 w 2781573"/>
                <a:gd name="connsiteY9" fmla="*/ 2148510 h 2327224"/>
                <a:gd name="connsiteX10" fmla="*/ 0 w 2781573"/>
                <a:gd name="connsiteY10" fmla="*/ 2327224 h 2327224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861568 w 2781573"/>
                <a:gd name="connsiteY4" fmla="*/ 141925 h 2368340"/>
                <a:gd name="connsiteX5" fmla="*/ 1420444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861568 w 2781573"/>
                <a:gd name="connsiteY4" fmla="*/ 141925 h 2368340"/>
                <a:gd name="connsiteX5" fmla="*/ 1420444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861568 w 2781573"/>
                <a:gd name="connsiteY4" fmla="*/ 141925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49026 w 2781573"/>
                <a:gd name="connsiteY3" fmla="*/ 686567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981640 w 2781573"/>
                <a:gd name="connsiteY3" fmla="*/ 280470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907749 w 2781573"/>
                <a:gd name="connsiteY4" fmla="*/ 465198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907749 w 2781573"/>
                <a:gd name="connsiteY4" fmla="*/ 465198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778439 w 2781573"/>
                <a:gd name="connsiteY4" fmla="*/ 502144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30657 w 2781573"/>
                <a:gd name="connsiteY3" fmla="*/ 428253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12185 w 2781573"/>
                <a:gd name="connsiteY3" fmla="*/ 557562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12185 w 2781573"/>
                <a:gd name="connsiteY3" fmla="*/ 557562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12185 w 2781573"/>
                <a:gd name="connsiteY3" fmla="*/ 557562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30658 w 2781573"/>
                <a:gd name="connsiteY3" fmla="*/ 419017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1573" h="2368340">
                  <a:moveTo>
                    <a:pt x="0" y="2368340"/>
                  </a:moveTo>
                  <a:cubicBezTo>
                    <a:pt x="166549" y="2223662"/>
                    <a:pt x="194553" y="2069749"/>
                    <a:pt x="241030" y="1897362"/>
                  </a:cubicBezTo>
                  <a:cubicBezTo>
                    <a:pt x="273032" y="1735600"/>
                    <a:pt x="31628" y="1482523"/>
                    <a:pt x="118118" y="1139150"/>
                  </a:cubicBezTo>
                  <a:cubicBezTo>
                    <a:pt x="50668" y="657232"/>
                    <a:pt x="440923" y="554139"/>
                    <a:pt x="630658" y="419017"/>
                  </a:cubicBezTo>
                  <a:cubicBezTo>
                    <a:pt x="817806" y="285738"/>
                    <a:pt x="849009" y="-77165"/>
                    <a:pt x="1632880" y="141623"/>
                  </a:cubicBezTo>
                  <a:cubicBezTo>
                    <a:pt x="1927225" y="-27516"/>
                    <a:pt x="2296666" y="-44717"/>
                    <a:pt x="2470618" y="87671"/>
                  </a:cubicBezTo>
                  <a:cubicBezTo>
                    <a:pt x="2644570" y="220059"/>
                    <a:pt x="2821367" y="646796"/>
                    <a:pt x="2676591" y="935949"/>
                  </a:cubicBezTo>
                  <a:cubicBezTo>
                    <a:pt x="2827379" y="1271284"/>
                    <a:pt x="2875125" y="1781436"/>
                    <a:pt x="2405527" y="1887243"/>
                  </a:cubicBezTo>
                  <a:cubicBezTo>
                    <a:pt x="1969201" y="2331640"/>
                    <a:pt x="1319807" y="2430655"/>
                    <a:pt x="717986" y="2189626"/>
                  </a:cubicBezTo>
                  <a:cubicBezTo>
                    <a:pt x="478657" y="2249197"/>
                    <a:pt x="368638" y="2345715"/>
                    <a:pt x="0" y="2368340"/>
                  </a:cubicBezTo>
                  <a:close/>
                </a:path>
              </a:pathLst>
            </a:custGeom>
            <a:solidFill>
              <a:srgbClr val="FFB194"/>
            </a:solidFill>
            <a:ln w="19050" cmpd="thickThin">
              <a:solidFill>
                <a:srgbClr val="F9D45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C19DA9-93EC-42BC-A49B-55A4445647F0}"/>
                </a:ext>
              </a:extLst>
            </p:cNvPr>
            <p:cNvSpPr txBox="1"/>
            <p:nvPr/>
          </p:nvSpPr>
          <p:spPr>
            <a:xfrm>
              <a:off x="9631353" y="3429000"/>
              <a:ext cx="242961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kẻ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6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423</Words>
  <Application>Microsoft Office PowerPoint</Application>
  <PresentationFormat>Widescreen</PresentationFormat>
  <Paragraphs>67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HP001 4 hàng</vt:lpstr>
      <vt:lpstr>HP-167</vt:lpstr>
      <vt:lpstr>iCiel Pony</vt:lpstr>
      <vt:lpstr>OpenSans</vt:lpstr>
      <vt:lpstr>Tahoma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318</cp:revision>
  <dcterms:created xsi:type="dcterms:W3CDTF">2021-09-08T00:59:25Z</dcterms:created>
  <dcterms:modified xsi:type="dcterms:W3CDTF">2021-10-26T14:00:34Z</dcterms:modified>
</cp:coreProperties>
</file>