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408" r:id="rId2"/>
    <p:sldId id="260" r:id="rId3"/>
    <p:sldId id="257" r:id="rId4"/>
    <p:sldId id="393" r:id="rId5"/>
    <p:sldId id="410" r:id="rId6"/>
    <p:sldId id="301" r:id="rId7"/>
    <p:sldId id="395" r:id="rId8"/>
    <p:sldId id="413" r:id="rId9"/>
    <p:sldId id="415" r:id="rId10"/>
    <p:sldId id="269" r:id="rId11"/>
    <p:sldId id="400" r:id="rId12"/>
    <p:sldId id="259" r:id="rId13"/>
    <p:sldId id="420" r:id="rId14"/>
    <p:sldId id="263" r:id="rId15"/>
    <p:sldId id="275" r:id="rId16"/>
    <p:sldId id="398" r:id="rId17"/>
    <p:sldId id="401" r:id="rId18"/>
    <p:sldId id="402" r:id="rId19"/>
    <p:sldId id="399" r:id="rId20"/>
    <p:sldId id="403" r:id="rId21"/>
    <p:sldId id="404" r:id="rId22"/>
    <p:sldId id="405" r:id="rId23"/>
    <p:sldId id="344" r:id="rId24"/>
    <p:sldId id="406" r:id="rId25"/>
    <p:sldId id="417" r:id="rId26"/>
    <p:sldId id="264" r:id="rId27"/>
    <p:sldId id="296" r:id="rId28"/>
    <p:sldId id="391" r:id="rId29"/>
    <p:sldId id="29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 Quyen" initials="MQ" lastIdx="1" clrIdx="0">
    <p:extLst>
      <p:ext uri="{19B8F6BF-5375-455C-9EA6-DF929625EA0E}">
        <p15:presenceInfo xmlns:p15="http://schemas.microsoft.com/office/powerpoint/2012/main" userId="Ms Q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A8E"/>
    <a:srgbClr val="FEB8EC"/>
    <a:srgbClr val="FE9CE4"/>
    <a:srgbClr val="ECFFB3"/>
    <a:srgbClr val="FFC2FF"/>
    <a:srgbClr val="287656"/>
    <a:srgbClr val="FF7D11"/>
    <a:srgbClr val="55C597"/>
    <a:srgbClr val="FF9137"/>
    <a:srgbClr val="FFA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4475" autoAdjust="0"/>
  </p:normalViewPr>
  <p:slideViewPr>
    <p:cSldViewPr snapToGrid="0" showGuides="1">
      <p:cViewPr varScale="1">
        <p:scale>
          <a:sx n="34" d="100"/>
          <a:sy n="34" d="100"/>
        </p:scale>
        <p:origin x="2034" y="54"/>
      </p:cViewPr>
      <p:guideLst>
        <p:guide orient="horz" pos="2184"/>
        <p:guide pos="381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9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7T21:37:37.59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BE89D7-1A2A-467E-BE86-E932D018BD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CD76D-289C-4FF7-83C1-CC244A1A13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56421-EB73-45F3-8C2D-C852B4979E80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B6097A-CAF7-4085-BF1A-4499B9ADB5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13BAF6-6FF5-4F8D-B9E8-6B59AC54E8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92B37-2D52-4389-95D5-70C0AB64E4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1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87B8A-4B9E-4A81-84F4-FDD2E9F7ABC3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98239-98B9-4646-81EC-3743BDCDF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54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44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thêm:</a:t>
            </a:r>
          </a:p>
          <a:p>
            <a:r>
              <a:rPr lang="en-US"/>
              <a:t>Vì sao khổ thơ thứ 2 lại tương ứng vs tranh số 1?</a:t>
            </a:r>
          </a:p>
          <a:p>
            <a:pPr marL="171450" indent="-171450">
              <a:buFontTx/>
              <a:buChar char="-"/>
            </a:pPr>
            <a:r>
              <a:rPr lang="en-US"/>
              <a:t>Vì tranh vẽ cảnh ra chơi mà khổ thơ thứ 2 có câu thơ mỗi giờ..</a:t>
            </a:r>
          </a:p>
          <a:p>
            <a:pPr marL="0" indent="0">
              <a:buFontTx/>
              <a:buNone/>
            </a:pPr>
            <a:r>
              <a:rPr lang="en-US"/>
              <a:t>Vậy, khổ thơ thứ 2 có ND gì?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10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thêm:</a:t>
            </a:r>
          </a:p>
          <a:p>
            <a:r>
              <a:rPr lang="en-US"/>
              <a:t>Vì sao khổ thơ thứ 3 lại tương ứng vs tranh số 2?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Vì tranh vẽ bạn nhỏ đứng sau cửa số mà khổ thơ thứ 3 có câu thơ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khung cửa sổ</a:t>
            </a:r>
            <a:endParaRPr lang="en-US"/>
          </a:p>
          <a:p>
            <a:pPr marL="0" indent="0">
              <a:buFontTx/>
              <a:buNone/>
            </a:pPr>
            <a:r>
              <a:rPr lang="en-US"/>
              <a:t>Vậy, khổ thơ thứ 3 có ND gì?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522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 thêm:</a:t>
            </a:r>
          </a:p>
          <a:p>
            <a:r>
              <a:rPr lang="en-US"/>
              <a:t>Vì sao khổ thơ thứ 5 lại tương ứng vs tranh số 3?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/>
              <a:t>Vì tranh vẽ bạn nhỏ đang ngủ mà khổ thơ thứ 3 có câu thơ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đêm trong mơ…</a:t>
            </a:r>
            <a:endParaRPr lang="en-US"/>
          </a:p>
          <a:p>
            <a:pPr marL="0" indent="0">
              <a:buFontTx/>
              <a:buNone/>
            </a:pPr>
            <a:r>
              <a:rPr lang="en-US"/>
              <a:t>Vậy, khổ thơ thứ 2 có ND gì?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4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Nhắc hs đọc thầm khổ 2  -TLCH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05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Y/C HS thảo luận nhóm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 tập đọc có nd gì?</a:t>
            </a:r>
          </a:p>
          <a:p>
            <a:r>
              <a:rPr lang="en-US"/>
              <a:t>- Tình yêu của bạn nhỏ với ngôi trường của mình</a:t>
            </a:r>
          </a:p>
          <a:p>
            <a:r>
              <a:rPr lang="en-US"/>
              <a:t>Liên hệ: Con nhớ gì về ngôi trường phúc lợi của mình?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176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nhấn giọng ở những từ ngữ nào?</a:t>
            </a:r>
          </a:p>
          <a:p>
            <a:r>
              <a:rPr lang="en-US"/>
              <a:t>Để đọc diễn cảm hay khổ thơ này, các con chú ý nhấn giọng ở các từ  ngữ gợi tả, gọi cảm nhé</a:t>
            </a:r>
          </a:p>
          <a:p>
            <a:r>
              <a:rPr lang="en-US"/>
              <a:t>Mời hs đọc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193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80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="0" i="0" dirty="0">
                <a:solidFill>
                  <a:srgbClr val="333333"/>
                </a:solidFill>
                <a:effectLst/>
                <a:latin typeface="OpenSans"/>
              </a:rPr>
              <a:t>Từ trong bài thơ thể hiện rõ nhất tình cảm của bạn nhỏ dành cho trường lớp đó là: yêu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92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Hôm nay chúng mình học bài gì?</a:t>
            </a:r>
          </a:p>
          <a:p>
            <a:r>
              <a:rPr lang="en-US"/>
              <a:t>Nội dung của bài thơ yên lắm trường ơi là gì?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66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97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94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vi-VN" b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00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17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sau khi lắng nghe cô đọc Bạn nào cho cô biết bài bài thơ ngày hôm nay có mấy khổ thơ ?</a:t>
            </a:r>
            <a:endParaRPr lang="vi-VN" b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cô mời các bạn đọc nối tiếp cho cô bài thơ hôm nay nào?</a:t>
            </a:r>
            <a:br>
              <a:rPr lang="vi-VN" b="0">
                <a:effectLst/>
              </a:rPr>
            </a:br>
            <a:endParaRPr lang="vi-VN" b="0">
              <a:effectLst/>
            </a:endParaRPr>
          </a:p>
          <a:p>
            <a:br>
              <a:rPr lang="vi-VN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47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Đúng rồi, chúng mình ngắt nhịp ở cuối các câu thơ và nghỉ ở sau dấu chấm </a:t>
            </a:r>
          </a:p>
          <a:p>
            <a:r>
              <a:rPr lang="en-US"/>
              <a:t>Các con cũng lưu ý đọc vắt dòng thơ đê rõ ý và hay hơn nhé.</a:t>
            </a:r>
          </a:p>
          <a:p>
            <a:r>
              <a:rPr lang="en-US"/>
              <a:t>Gọi HS đọc khổ 1+2, 3+4, 5 – Đọc xong gọi HS nhận xét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3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36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dẫn để Chia nhóm, luyện đọc nhóm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798239-98B9-4646-81EC-3743BDCDF4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64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67A3DA-5A27-4B57-89D8-B02D9CF4B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77" y="-27667"/>
            <a:ext cx="12113802" cy="68098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9B0BA7-B63A-41B8-A0D6-A2464B9A2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4" name="15">
            <a:extLst>
              <a:ext uri="{FF2B5EF4-FFF2-40B4-BE49-F238E27FC236}">
                <a16:creationId xmlns:a16="http://schemas.microsoft.com/office/drawing/2014/main" id="{D64CFD5B-4065-47FA-BF2A-75215BE675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7479102" y="167557"/>
            <a:ext cx="4942306" cy="317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25CE0-B35C-420E-8522-32B5B8074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0045" y="1606138"/>
            <a:ext cx="7643732" cy="3645724"/>
          </a:xfrm>
          <a:prstGeom prst="rect">
            <a:avLst/>
          </a:prstGeom>
        </p:spPr>
      </p:pic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4D1D01A4-8183-40D2-BB40-666EF3030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7" name="Picture 6" descr="A picture containing chain&#10;&#10;Description automatically generated">
            <a:extLst>
              <a:ext uri="{FF2B5EF4-FFF2-40B4-BE49-F238E27FC236}">
                <a16:creationId xmlns:a16="http://schemas.microsoft.com/office/drawing/2014/main" id="{63CC9160-A96E-48F9-BA5A-B61CE7A67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9" name="PHẠM DUYÊN">
            <a:extLst>
              <a:ext uri="{FF2B5EF4-FFF2-40B4-BE49-F238E27FC236}">
                <a16:creationId xmlns:a16="http://schemas.microsoft.com/office/drawing/2014/main" id="{C7BBA0DE-DE67-4B58-96CB-67150FA39FB6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1EB78FE-7A27-446A-97A9-7289C5999A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74411-D700-4DA0-B892-8135D2384E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77" y="-27667"/>
            <a:ext cx="12113802" cy="6809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D4E1EE-BE33-4879-929D-F1B9D778FF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1093" y="338509"/>
            <a:ext cx="5279594" cy="1487553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B1078A0-F1E2-4C4F-BEE8-62B4216D89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5056" y="4933732"/>
            <a:ext cx="1702051" cy="1622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49909-2FCA-4DA9-B98F-9974BDCEE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83" y="4134745"/>
            <a:ext cx="2950640" cy="295064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7EE69FD-FB92-4BF9-B6A0-320D7E10E85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418215" y="994131"/>
            <a:ext cx="2466975" cy="523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1301C-53AD-4B1D-9F1C-9B0815F53B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0814" y="2564877"/>
            <a:ext cx="10620152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624FBA-552E-49F3-9720-B13F94971A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72262" y="1864818"/>
            <a:ext cx="6359296" cy="3128363"/>
          </a:xfrm>
          <a:prstGeom prst="rect">
            <a:avLst/>
          </a:prstGeom>
        </p:spPr>
      </p:pic>
      <p:pic>
        <p:nvPicPr>
          <p:cNvPr id="11" name="Picture 10" descr="A picture containing chain&#10;&#10;Description automatically generated">
            <a:extLst>
              <a:ext uri="{FF2B5EF4-FFF2-40B4-BE49-F238E27FC236}">
                <a16:creationId xmlns:a16="http://schemas.microsoft.com/office/drawing/2014/main" id="{3E7D383C-8461-44DC-BEA8-028DA2E01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14" name="Picture 13" descr="A picture containing chain&#10;&#10;Description automatically generated">
            <a:extLst>
              <a:ext uri="{FF2B5EF4-FFF2-40B4-BE49-F238E27FC236}">
                <a16:creationId xmlns:a16="http://schemas.microsoft.com/office/drawing/2014/main" id="{E1EB7C39-3ACF-4357-87EC-D8A98A683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1737943A-85D3-48AD-AE8B-0D270864020C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60F23033-3346-4226-9A2C-773D6080F7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7ADB0D-1430-4849-B3C8-A32892F5FC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700" y="4372527"/>
            <a:ext cx="2612633" cy="23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6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hain&#10;&#10;Description automatically generated">
            <a:extLst>
              <a:ext uri="{FF2B5EF4-FFF2-40B4-BE49-F238E27FC236}">
                <a16:creationId xmlns:a16="http://schemas.microsoft.com/office/drawing/2014/main" id="{CB2A60E1-9496-4A84-A05A-628BD25DAC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1"/>
          <a:stretch/>
        </p:blipFill>
        <p:spPr>
          <a:xfrm>
            <a:off x="9283487" y="106201"/>
            <a:ext cx="2908513" cy="3210103"/>
          </a:xfrm>
          <a:prstGeom prst="rect">
            <a:avLst/>
          </a:prstGeom>
        </p:spPr>
      </p:pic>
      <p:pic>
        <p:nvPicPr>
          <p:cNvPr id="6" name="Picture 5" descr="A picture containing chain&#10;&#10;Description automatically generated">
            <a:extLst>
              <a:ext uri="{FF2B5EF4-FFF2-40B4-BE49-F238E27FC236}">
                <a16:creationId xmlns:a16="http://schemas.microsoft.com/office/drawing/2014/main" id="{5275099C-8EFB-49AE-9167-CCFFB58045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8"/>
          <a:stretch/>
        </p:blipFill>
        <p:spPr>
          <a:xfrm>
            <a:off x="29169" y="106201"/>
            <a:ext cx="2791165" cy="3210103"/>
          </a:xfrm>
          <a:prstGeom prst="rect">
            <a:avLst/>
          </a:prstGeom>
        </p:spPr>
      </p:pic>
      <p:sp>
        <p:nvSpPr>
          <p:cNvPr id="7" name="PHẠM DUYÊN">
            <a:extLst>
              <a:ext uri="{FF2B5EF4-FFF2-40B4-BE49-F238E27FC236}">
                <a16:creationId xmlns:a16="http://schemas.microsoft.com/office/drawing/2014/main" id="{20FBF9E8-C5C3-43BE-B2BB-81068FC7BEDD}"/>
              </a:ext>
            </a:extLst>
          </p:cNvPr>
          <p:cNvSpPr/>
          <p:nvPr userDrawn="1"/>
        </p:nvSpPr>
        <p:spPr>
          <a:xfrm flipH="1">
            <a:off x="95841" y="6343750"/>
            <a:ext cx="12010433" cy="436724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5FBE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ahoma" panose="020B0604030504040204" pitchFamily="34" charset="0"/>
              <a:ea typeface="思源黑体 CN Regular" panose="020B0500000000000000" pitchFamily="34" charset="-122"/>
              <a:cs typeface="Tahoma" panose="020B0604030504040204" pitchFamily="34" charset="0"/>
              <a:sym typeface="思源黑体 CN Regular" panose="020B0500000000000000" pitchFamily="34" charset="-122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110022F-8DCA-4DBC-891E-30EC3F240E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73777" y="4159324"/>
            <a:ext cx="2393163" cy="23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1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2E62ED0A-5DAE-42A6-BC33-C2DCF9A836A2}"/>
              </a:ext>
            </a:extLst>
          </p:cNvPr>
          <p:cNvSpPr/>
          <p:nvPr userDrawn="1"/>
        </p:nvSpPr>
        <p:spPr>
          <a:xfrm>
            <a:off x="166835" y="164906"/>
            <a:ext cx="683754" cy="683754"/>
          </a:xfrm>
          <a:prstGeom prst="ellipse">
            <a:avLst/>
          </a:prstGeom>
          <a:noFill/>
          <a:ln w="12700">
            <a:solidFill>
              <a:srgbClr val="3EDD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64A3C4-A885-4822-BD3B-EA6924EBEE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140" y="189211"/>
            <a:ext cx="635143" cy="635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BA39C-7564-4C4D-83A3-80BD1561BE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0588" y="226301"/>
            <a:ext cx="1265123" cy="6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57698"/>
            <a:ext cx="7620000" cy="403821"/>
            <a:chOff x="2286000" y="530480"/>
            <a:chExt cx="7620000" cy="403821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30480"/>
              <a:ext cx="7620000" cy="385730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4172244" y="534191"/>
              <a:ext cx="38475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 LỜI CÂU HỎI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D811C8-0A1A-46B9-ADC4-6ACAA066DEF5}"/>
              </a:ext>
            </a:extLst>
          </p:cNvPr>
          <p:cNvGrpSpPr/>
          <p:nvPr userDrawn="1"/>
        </p:nvGrpSpPr>
        <p:grpSpPr>
          <a:xfrm>
            <a:off x="253799" y="259752"/>
            <a:ext cx="858905" cy="1080332"/>
            <a:chOff x="1024698" y="957454"/>
            <a:chExt cx="1196989" cy="1505575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1024698" y="957454"/>
              <a:ext cx="797034" cy="1241933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588CB4-5CA7-4B19-BA19-FE880A0F1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50811" y="1492153"/>
              <a:ext cx="970876" cy="970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74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9">
            <a:extLst>
              <a:ext uri="{FF2B5EF4-FFF2-40B4-BE49-F238E27FC236}">
                <a16:creationId xmlns:a16="http://schemas.microsoft.com/office/drawing/2014/main" id="{B8A93CC6-31C5-489D-97D8-85E830C390B1}"/>
              </a:ext>
            </a:extLst>
          </p:cNvPr>
          <p:cNvGrpSpPr/>
          <p:nvPr userDrawn="1"/>
        </p:nvGrpSpPr>
        <p:grpSpPr>
          <a:xfrm>
            <a:off x="2247900" y="246681"/>
            <a:ext cx="7620000" cy="400110"/>
            <a:chOff x="2286000" y="519463"/>
            <a:chExt cx="7620000" cy="400110"/>
          </a:xfrm>
        </p:grpSpPr>
        <p:sp>
          <p:nvSpPr>
            <p:cNvPr id="23" name="5">
              <a:extLst>
                <a:ext uri="{FF2B5EF4-FFF2-40B4-BE49-F238E27FC236}">
                  <a16:creationId xmlns:a16="http://schemas.microsoft.com/office/drawing/2014/main" id="{68C64716-182E-4B79-8968-660DFA366A14}"/>
                </a:ext>
              </a:extLst>
            </p:cNvPr>
            <p:cNvSpPr/>
            <p:nvPr/>
          </p:nvSpPr>
          <p:spPr>
            <a:xfrm>
              <a:off x="2286000" y="541497"/>
              <a:ext cx="7620000" cy="370770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6">
              <a:extLst>
                <a:ext uri="{FF2B5EF4-FFF2-40B4-BE49-F238E27FC236}">
                  <a16:creationId xmlns:a16="http://schemas.microsoft.com/office/drawing/2014/main" id="{956F3217-E817-4979-9390-4DD15D01ED3B}"/>
                </a:ext>
              </a:extLst>
            </p:cNvPr>
            <p:cNvSpPr txBox="1"/>
            <p:nvPr/>
          </p:nvSpPr>
          <p:spPr>
            <a:xfrm>
              <a:off x="3609925" y="519463"/>
              <a:ext cx="50483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TẬP THEO VĂN BẢN ĐÃ ĐỌC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905C909-650B-4067-A1D8-A0571D27B140}"/>
              </a:ext>
            </a:extLst>
          </p:cNvPr>
          <p:cNvGrpSpPr/>
          <p:nvPr userDrawn="1"/>
        </p:nvGrpSpPr>
        <p:grpSpPr>
          <a:xfrm>
            <a:off x="253799" y="259752"/>
            <a:ext cx="853942" cy="1068901"/>
            <a:chOff x="253799" y="259752"/>
            <a:chExt cx="853942" cy="1068901"/>
          </a:xfrm>
        </p:grpSpPr>
        <p:sp>
          <p:nvSpPr>
            <p:cNvPr id="26" name="51">
              <a:extLst>
                <a:ext uri="{FF2B5EF4-FFF2-40B4-BE49-F238E27FC236}">
                  <a16:creationId xmlns:a16="http://schemas.microsoft.com/office/drawing/2014/main" id="{966F2A24-6C51-4E00-84FE-A753F4FB0B20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55C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A5D06A-78A9-43E9-8C06-5E3FFCCB3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25879" y="646791"/>
              <a:ext cx="681862" cy="681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2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">
            <a:extLst>
              <a:ext uri="{FF2B5EF4-FFF2-40B4-BE49-F238E27FC236}">
                <a16:creationId xmlns:a16="http://schemas.microsoft.com/office/drawing/2014/main" id="{D065CC61-71EC-4B85-96A0-A3D72B318742}"/>
              </a:ext>
            </a:extLst>
          </p:cNvPr>
          <p:cNvSpPr/>
          <p:nvPr userDrawn="1"/>
        </p:nvSpPr>
        <p:spPr bwMode="auto">
          <a:xfrm>
            <a:off x="2753787" y="237000"/>
            <a:ext cx="142017" cy="144016"/>
          </a:xfrm>
          <a:prstGeom prst="rtTriangle">
            <a:avLst/>
          </a:prstGeom>
          <a:solidFill>
            <a:srgbClr val="168B88"/>
          </a:solidFill>
          <a:ln w="19050">
            <a:noFill/>
            <a:round/>
          </a:ln>
        </p:spPr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sp>
        <p:nvSpPr>
          <p:cNvPr id="5" name="2">
            <a:extLst>
              <a:ext uri="{FF2B5EF4-FFF2-40B4-BE49-F238E27FC236}">
                <a16:creationId xmlns:a16="http://schemas.microsoft.com/office/drawing/2014/main" id="{308D80B3-9973-4A7D-A36B-9CCD1F5FC529}"/>
              </a:ext>
            </a:extLst>
          </p:cNvPr>
          <p:cNvSpPr/>
          <p:nvPr userDrawn="1"/>
        </p:nvSpPr>
        <p:spPr bwMode="auto">
          <a:xfrm>
            <a:off x="265243" y="364067"/>
            <a:ext cx="11667483" cy="845897"/>
          </a:xfrm>
          <a:prstGeom prst="rect">
            <a:avLst/>
          </a:prstGeom>
          <a:solidFill>
            <a:srgbClr val="7F7F7F"/>
          </a:solidFill>
          <a:ln w="19050">
            <a:noFill/>
            <a:round/>
          </a:ln>
        </p:spPr>
        <p:txBody>
          <a:bodyPr rot="0" spcFirstLastPara="0" vert="horz" wrap="square" lIns="91440" tIns="45720" rIns="91440" bIns="45720" anchor="ctr" anchorCtr="1" forceAA="0" compatLnSpc="1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en-US" altLang="zh-CN" sz="4400" b="0" dirty="0">
              <a:solidFill>
                <a:srgbClr val="E5FFF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20404F45-45F9-484D-9D5A-64EDDBB3DACE}"/>
              </a:ext>
            </a:extLst>
          </p:cNvPr>
          <p:cNvSpPr/>
          <p:nvPr userDrawn="1"/>
        </p:nvSpPr>
        <p:spPr bwMode="auto">
          <a:xfrm>
            <a:off x="1580963" y="237000"/>
            <a:ext cx="1171639" cy="396044"/>
          </a:xfrm>
          <a:prstGeom prst="rect">
            <a:avLst/>
          </a:prstGeom>
          <a:solidFill>
            <a:srgbClr val="55C597"/>
          </a:solidFill>
          <a:ln w="19050">
            <a:noFill/>
            <a:round/>
          </a:ln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E87538-6257-410A-AC7E-156FA937E0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892" y="276734"/>
            <a:ext cx="5066215" cy="1237595"/>
          </a:xfrm>
          <a:prstGeom prst="rect">
            <a:avLst/>
          </a:prstGeom>
        </p:spPr>
      </p:pic>
      <p:pic>
        <p:nvPicPr>
          <p:cNvPr id="13" name="15">
            <a:extLst>
              <a:ext uri="{FF2B5EF4-FFF2-40B4-BE49-F238E27FC236}">
                <a16:creationId xmlns:a16="http://schemas.microsoft.com/office/drawing/2014/main" id="{58D586DB-AA9A-4EE5-9FBB-8A953109B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5" t="1455" r="13225" b="76669"/>
          <a:stretch/>
        </p:blipFill>
        <p:spPr>
          <a:xfrm>
            <a:off x="9377103" y="-193637"/>
            <a:ext cx="3002609" cy="19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9007A49-9872-4F83-AC1B-083AAD8534B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2CCCAF-BEEF-49E2-9123-4CA6DB5F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223FA-853A-4C83-9428-974CE5D0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1381-5CB5-485C-BDC0-E2E6648561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983D2-444E-48E6-8809-C00877EE43FD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7E0BD-D7C9-47CB-BD27-560AE5F809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19743-B998-4228-94D3-9A1AF11A7D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BBDC-868E-4F39-A31A-71850A83D5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6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5" r:id="rId4"/>
    <p:sldLayoutId id="2147483650" r:id="rId5"/>
    <p:sldLayoutId id="2147483668" r:id="rId6"/>
    <p:sldLayoutId id="2147483666" r:id="rId7"/>
    <p:sldLayoutId id="2147483667" r:id="rId8"/>
    <p:sldLayoutId id="2147483662" r:id="rId9"/>
    <p:sldLayoutId id="214748366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4.pn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comments" Target="../comments/commen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slide" Target="slide10.xml"/><Relationship Id="rId4" Type="http://schemas.openxmlformats.org/officeDocument/2006/relationships/slide" Target="slide11.xml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78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 flipH="1">
            <a:off x="310981" y="2212735"/>
            <a:ext cx="3042366" cy="576869"/>
          </a:xfrm>
          <a:prstGeom prst="roundRect">
            <a:avLst>
              <a:gd name="adj" fmla="val 5000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 flipH="1">
            <a:off x="2116631" y="2245489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6458595" y="2494368"/>
            <a:ext cx="424020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xen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lẫn</a:t>
            </a:r>
            <a:r>
              <a:rPr lang="en-US" sz="3600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lang="zh-CN" altLang="en-US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905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C34C1-243E-43D1-AC40-F00EAC74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0" y="1116662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C5F15-5D8E-411F-86C1-2FEC37EDC787}"/>
              </a:ext>
            </a:extLst>
          </p:cNvPr>
          <p:cNvSpPr txBox="1"/>
          <p:nvPr/>
        </p:nvSpPr>
        <p:spPr>
          <a:xfrm>
            <a:off x="456263" y="1190637"/>
            <a:ext cx="4083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2EF2B-6A99-46C0-B611-E97164CCD21B}"/>
              </a:ext>
            </a:extLst>
          </p:cNvPr>
          <p:cNvSpPr txBox="1"/>
          <p:nvPr/>
        </p:nvSpPr>
        <p:spPr>
          <a:xfrm>
            <a:off x="450810" y="2917950"/>
            <a:ext cx="38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5AB11-90E2-4480-B7BA-C99A7D85CC5B}"/>
              </a:ext>
            </a:extLst>
          </p:cNvPr>
          <p:cNvSpPr txBox="1"/>
          <p:nvPr/>
        </p:nvSpPr>
        <p:spPr>
          <a:xfrm>
            <a:off x="8254322" y="4410550"/>
            <a:ext cx="37734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r"/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AAD86-7A06-46D6-8424-ECEC4EF29818}"/>
              </a:ext>
            </a:extLst>
          </p:cNvPr>
          <p:cNvSpPr txBox="1"/>
          <p:nvPr/>
        </p:nvSpPr>
        <p:spPr>
          <a:xfrm>
            <a:off x="4411204" y="2243578"/>
            <a:ext cx="3773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5E40E-412F-435F-8314-15C464B775E2}"/>
              </a:ext>
            </a:extLst>
          </p:cNvPr>
          <p:cNvSpPr txBox="1"/>
          <p:nvPr/>
        </p:nvSpPr>
        <p:spPr>
          <a:xfrm>
            <a:off x="4411204" y="3960635"/>
            <a:ext cx="4834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BF90EF-7FA8-4C68-B46D-5D7D49998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85766" y="117386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915BD-A963-4EB5-B995-8D99461ED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84440" y="290117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25BFB8-EB24-4961-8930-A863735CF2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3951427" y="2188163"/>
            <a:ext cx="567559" cy="621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B2A47-F46D-41C0-B3E4-BC72406D0B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43" t="10570" r="14813" b="31689"/>
          <a:stretch/>
        </p:blipFill>
        <p:spPr>
          <a:xfrm>
            <a:off x="3947608" y="3978617"/>
            <a:ext cx="544419" cy="5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C6C47-0E1C-4986-99F9-806C6C377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975" y="4355135"/>
            <a:ext cx="71329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0BD54A-0343-4208-BB69-370771182DA7}"/>
              </a:ext>
            </a:extLst>
          </p:cNvPr>
          <p:cNvSpPr txBox="1"/>
          <p:nvPr/>
        </p:nvSpPr>
        <p:spPr>
          <a:xfrm>
            <a:off x="4966447" y="5131398"/>
            <a:ext cx="2259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HP-167" panose="020B08030503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05727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6C5A65-6D92-46F1-94AD-AD9835C7F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1">
            <a:extLst>
              <a:ext uri="{FF2B5EF4-FFF2-40B4-BE49-F238E27FC236}">
                <a16:creationId xmlns:a16="http://schemas.microsoft.com/office/drawing/2014/main" id="{2E224EA9-0C7A-4BD1-BABF-9E570A4399C4}"/>
              </a:ext>
            </a:extLst>
          </p:cNvPr>
          <p:cNvSpPr/>
          <p:nvPr/>
        </p:nvSpPr>
        <p:spPr>
          <a:xfrm>
            <a:off x="138024" y="1116662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CAF32-3297-47D6-ACA7-9299C0C904C8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9D462-CD8D-43C1-BD74-40468B849FB1}"/>
              </a:ext>
            </a:extLst>
          </p:cNvPr>
          <p:cNvSpPr txBox="1"/>
          <p:nvPr/>
        </p:nvSpPr>
        <p:spPr>
          <a:xfrm>
            <a:off x="456263" y="1190637"/>
            <a:ext cx="4083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B7299-A561-484A-A8D3-8437BD1219CE}"/>
              </a:ext>
            </a:extLst>
          </p:cNvPr>
          <p:cNvSpPr txBox="1"/>
          <p:nvPr/>
        </p:nvSpPr>
        <p:spPr>
          <a:xfrm>
            <a:off x="450810" y="2917950"/>
            <a:ext cx="38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B55C2E-5816-474F-8021-B73F6AC6D170}"/>
              </a:ext>
            </a:extLst>
          </p:cNvPr>
          <p:cNvSpPr txBox="1"/>
          <p:nvPr/>
        </p:nvSpPr>
        <p:spPr>
          <a:xfrm>
            <a:off x="8254322" y="4410550"/>
            <a:ext cx="37734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r"/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C66C8-D341-49A5-9C04-67695812CCBA}"/>
              </a:ext>
            </a:extLst>
          </p:cNvPr>
          <p:cNvSpPr txBox="1"/>
          <p:nvPr/>
        </p:nvSpPr>
        <p:spPr>
          <a:xfrm>
            <a:off x="4411204" y="2243578"/>
            <a:ext cx="3773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9ED9B-7605-45EF-B019-70BB920145EB}"/>
              </a:ext>
            </a:extLst>
          </p:cNvPr>
          <p:cNvSpPr txBox="1"/>
          <p:nvPr/>
        </p:nvSpPr>
        <p:spPr>
          <a:xfrm>
            <a:off x="4411204" y="3960635"/>
            <a:ext cx="4834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B622D-663A-48F9-A2A2-AE23F2F641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85766" y="1173867"/>
            <a:ext cx="504497" cy="549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3C1349-45DB-4E7B-B6D9-B409ACCE51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84440" y="2901179"/>
            <a:ext cx="504497" cy="549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D5F735-AFEA-4317-BAB5-132D1E4D3F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3951427" y="2188163"/>
            <a:ext cx="567559" cy="6214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A7D39C-40E4-4E2A-B1F1-4DFC277E5A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43" t="10570" r="14813" b="31689"/>
          <a:stretch/>
        </p:blipFill>
        <p:spPr>
          <a:xfrm>
            <a:off x="3947608" y="3978617"/>
            <a:ext cx="544419" cy="504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743DFA-2D41-44B9-949B-76254F303D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975" y="4355135"/>
            <a:ext cx="71329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79216" y="1352184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723397" y="3657065"/>
            <a:ext cx="4429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TRẢ LỜI CÂU HỎI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A9863-6A5C-450D-8456-30D54BF80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590" y="1449558"/>
            <a:ext cx="1743793" cy="17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865738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39520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391" y="2125926"/>
            <a:ext cx="1008095" cy="498265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546654C5-01D5-4096-ABCA-DBBA99DC8F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3" t="7895" r="38083" b="4150"/>
          <a:stretch>
            <a:fillRect/>
          </a:stretch>
        </p:blipFill>
        <p:spPr>
          <a:xfrm>
            <a:off x="673020" y="2061021"/>
            <a:ext cx="5173305" cy="4230254"/>
          </a:xfrm>
          <a:custGeom>
            <a:avLst/>
            <a:gdLst>
              <a:gd name="connsiteX0" fmla="*/ 282919 w 5173305"/>
              <a:gd name="connsiteY0" fmla="*/ 0 h 4230254"/>
              <a:gd name="connsiteX1" fmla="*/ 4890386 w 5173305"/>
              <a:gd name="connsiteY1" fmla="*/ 0 h 4230254"/>
              <a:gd name="connsiteX2" fmla="*/ 5173305 w 5173305"/>
              <a:gd name="connsiteY2" fmla="*/ 282919 h 4230254"/>
              <a:gd name="connsiteX3" fmla="*/ 5173305 w 5173305"/>
              <a:gd name="connsiteY3" fmla="*/ 3947335 h 4230254"/>
              <a:gd name="connsiteX4" fmla="*/ 4890386 w 5173305"/>
              <a:gd name="connsiteY4" fmla="*/ 4230254 h 4230254"/>
              <a:gd name="connsiteX5" fmla="*/ 282919 w 5173305"/>
              <a:gd name="connsiteY5" fmla="*/ 4230254 h 4230254"/>
              <a:gd name="connsiteX6" fmla="*/ 0 w 5173305"/>
              <a:gd name="connsiteY6" fmla="*/ 3947335 h 4230254"/>
              <a:gd name="connsiteX7" fmla="*/ 0 w 5173305"/>
              <a:gd name="connsiteY7" fmla="*/ 282919 h 4230254"/>
              <a:gd name="connsiteX8" fmla="*/ 282919 w 5173305"/>
              <a:gd name="connsiteY8" fmla="*/ 0 h 42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3305" h="4230254">
                <a:moveTo>
                  <a:pt x="282919" y="0"/>
                </a:moveTo>
                <a:lnTo>
                  <a:pt x="4890386" y="0"/>
                </a:lnTo>
                <a:cubicBezTo>
                  <a:pt x="5046638" y="0"/>
                  <a:pt x="5173305" y="126667"/>
                  <a:pt x="5173305" y="282919"/>
                </a:cubicBezTo>
                <a:lnTo>
                  <a:pt x="5173305" y="3947335"/>
                </a:lnTo>
                <a:cubicBezTo>
                  <a:pt x="5173305" y="4103587"/>
                  <a:pt x="5046638" y="4230254"/>
                  <a:pt x="4890386" y="4230254"/>
                </a:cubicBezTo>
                <a:lnTo>
                  <a:pt x="282919" y="4230254"/>
                </a:lnTo>
                <a:cubicBezTo>
                  <a:pt x="126667" y="4230254"/>
                  <a:pt x="0" y="4103587"/>
                  <a:pt x="0" y="3947335"/>
                </a:cubicBezTo>
                <a:lnTo>
                  <a:pt x="0" y="282919"/>
                </a:lnTo>
                <a:cubicBezTo>
                  <a:pt x="0" y="126667"/>
                  <a:pt x="126667" y="0"/>
                  <a:pt x="282919" y="0"/>
                </a:cubicBezTo>
                <a:close/>
              </a:path>
            </a:pathLst>
          </a:custGeom>
          <a:ln w="19050">
            <a:solidFill>
              <a:srgbClr val="55C5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B5BE6-16DD-4079-B3B8-3E05692B7159}"/>
              </a:ext>
            </a:extLst>
          </p:cNvPr>
          <p:cNvSpPr txBox="1"/>
          <p:nvPr/>
        </p:nvSpPr>
        <p:spPr>
          <a:xfrm>
            <a:off x="6665590" y="2675194"/>
            <a:ext cx="5009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41346F-AE67-4AEE-B19C-D8A4943360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8281430" y="2136475"/>
            <a:ext cx="504497" cy="549268"/>
          </a:xfrm>
          <a:prstGeom prst="rect">
            <a:avLst/>
          </a:prstGeom>
        </p:spPr>
      </p:pic>
      <p:cxnSp>
        <p:nvCxnSpPr>
          <p:cNvPr id="8" name="Straight Connector 7">
            <a:hlinkClick r:id="rId7" action="ppaction://hlinksldjump"/>
            <a:extLst>
              <a:ext uri="{FF2B5EF4-FFF2-40B4-BE49-F238E27FC236}">
                <a16:creationId xmlns:a16="http://schemas.microsoft.com/office/drawing/2014/main" id="{3A23CD2E-6EA9-46C2-BE96-5E7B0F38FF5C}"/>
              </a:ext>
            </a:extLst>
          </p:cNvPr>
          <p:cNvCxnSpPr>
            <a:cxnSpLocks/>
          </p:cNvCxnSpPr>
          <p:nvPr/>
        </p:nvCxnSpPr>
        <p:spPr>
          <a:xfrm>
            <a:off x="9192541" y="3953182"/>
            <a:ext cx="2066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8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hlinkClick r:id="rId2" action="ppaction://hlinksldjump"/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7468616" y="2774354"/>
            <a:ext cx="3411820" cy="576869"/>
          </a:xfrm>
          <a:prstGeom prst="roundRect">
            <a:avLst>
              <a:gd name="adj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134516" y="2512577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445351" y="2319817"/>
            <a:ext cx="424020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zh-CN" altLang="en-US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38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865738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39520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391" y="2125926"/>
            <a:ext cx="1008095" cy="498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B5BE6-16DD-4079-B3B8-3E05692B7159}"/>
              </a:ext>
            </a:extLst>
          </p:cNvPr>
          <p:cNvSpPr txBox="1"/>
          <p:nvPr/>
        </p:nvSpPr>
        <p:spPr>
          <a:xfrm>
            <a:off x="6665590" y="2675194"/>
            <a:ext cx="5009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9F48D7-9F88-418B-8482-8E1AE268F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669" t="1398" r="1401" b="43903"/>
          <a:stretch>
            <a:fillRect/>
          </a:stretch>
        </p:blipFill>
        <p:spPr>
          <a:xfrm>
            <a:off x="1051951" y="2077391"/>
            <a:ext cx="4148122" cy="3559235"/>
          </a:xfrm>
          <a:custGeom>
            <a:avLst/>
            <a:gdLst>
              <a:gd name="connsiteX0" fmla="*/ 175947 w 3066064"/>
              <a:gd name="connsiteY0" fmla="*/ 0 h 2630791"/>
              <a:gd name="connsiteX1" fmla="*/ 2890117 w 3066064"/>
              <a:gd name="connsiteY1" fmla="*/ 0 h 2630791"/>
              <a:gd name="connsiteX2" fmla="*/ 3066064 w 3066064"/>
              <a:gd name="connsiteY2" fmla="*/ 175947 h 2630791"/>
              <a:gd name="connsiteX3" fmla="*/ 3066064 w 3066064"/>
              <a:gd name="connsiteY3" fmla="*/ 2454844 h 2630791"/>
              <a:gd name="connsiteX4" fmla="*/ 2890117 w 3066064"/>
              <a:gd name="connsiteY4" fmla="*/ 2630791 h 2630791"/>
              <a:gd name="connsiteX5" fmla="*/ 175947 w 3066064"/>
              <a:gd name="connsiteY5" fmla="*/ 2630791 h 2630791"/>
              <a:gd name="connsiteX6" fmla="*/ 0 w 3066064"/>
              <a:gd name="connsiteY6" fmla="*/ 2454844 h 2630791"/>
              <a:gd name="connsiteX7" fmla="*/ 0 w 3066064"/>
              <a:gd name="connsiteY7" fmla="*/ 175947 h 2630791"/>
              <a:gd name="connsiteX8" fmla="*/ 175947 w 3066064"/>
              <a:gd name="connsiteY8" fmla="*/ 0 h 2630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66064" h="2630791">
                <a:moveTo>
                  <a:pt x="175947" y="0"/>
                </a:moveTo>
                <a:lnTo>
                  <a:pt x="2890117" y="0"/>
                </a:lnTo>
                <a:cubicBezTo>
                  <a:pt x="2987290" y="0"/>
                  <a:pt x="3066064" y="78774"/>
                  <a:pt x="3066064" y="175947"/>
                </a:cubicBezTo>
                <a:lnTo>
                  <a:pt x="3066064" y="2454844"/>
                </a:lnTo>
                <a:cubicBezTo>
                  <a:pt x="3066064" y="2552017"/>
                  <a:pt x="2987290" y="2630791"/>
                  <a:pt x="2890117" y="2630791"/>
                </a:cubicBezTo>
                <a:lnTo>
                  <a:pt x="175947" y="2630791"/>
                </a:lnTo>
                <a:cubicBezTo>
                  <a:pt x="78774" y="2630791"/>
                  <a:pt x="0" y="2552017"/>
                  <a:pt x="0" y="2454844"/>
                </a:cubicBezTo>
                <a:lnTo>
                  <a:pt x="0" y="175947"/>
                </a:lnTo>
                <a:cubicBezTo>
                  <a:pt x="0" y="78774"/>
                  <a:pt x="78774" y="0"/>
                  <a:pt x="175947" y="0"/>
                </a:cubicBezTo>
                <a:close/>
              </a:path>
            </a:pathLst>
          </a:custGeom>
          <a:ln w="19050">
            <a:solidFill>
              <a:srgbClr val="55C5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7EF23-03BF-40B8-9848-B444EEC5B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8048410" y="2053757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865738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839520"/>
            <a:ext cx="103689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22">
            <a:extLst>
              <a:ext uri="{FF2B5EF4-FFF2-40B4-BE49-F238E27FC236}">
                <a16:creationId xmlns:a16="http://schemas.microsoft.com/office/drawing/2014/main" id="{FB44623E-C1BD-4D1E-A807-B234DC1019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391" y="2338361"/>
            <a:ext cx="1008095" cy="498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CB5BE6-16DD-4079-B3B8-3E05692B7159}"/>
              </a:ext>
            </a:extLst>
          </p:cNvPr>
          <p:cNvSpPr txBox="1"/>
          <p:nvPr/>
        </p:nvSpPr>
        <p:spPr>
          <a:xfrm>
            <a:off x="6665590" y="2887629"/>
            <a:ext cx="5009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2D6BAD26-FA25-4556-B354-D3FD39AF86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70" t="57466" r="5730" b="523"/>
          <a:stretch>
            <a:fillRect/>
          </a:stretch>
        </p:blipFill>
        <p:spPr>
          <a:xfrm>
            <a:off x="1236221" y="2400042"/>
            <a:ext cx="4244239" cy="3327724"/>
          </a:xfrm>
          <a:custGeom>
            <a:avLst/>
            <a:gdLst>
              <a:gd name="connsiteX0" fmla="*/ 135136 w 2577071"/>
              <a:gd name="connsiteY0" fmla="*/ 0 h 2020570"/>
              <a:gd name="connsiteX1" fmla="*/ 2441935 w 2577071"/>
              <a:gd name="connsiteY1" fmla="*/ 0 h 2020570"/>
              <a:gd name="connsiteX2" fmla="*/ 2577071 w 2577071"/>
              <a:gd name="connsiteY2" fmla="*/ 135136 h 2020570"/>
              <a:gd name="connsiteX3" fmla="*/ 2577071 w 2577071"/>
              <a:gd name="connsiteY3" fmla="*/ 1885434 h 2020570"/>
              <a:gd name="connsiteX4" fmla="*/ 2441935 w 2577071"/>
              <a:gd name="connsiteY4" fmla="*/ 2020570 h 2020570"/>
              <a:gd name="connsiteX5" fmla="*/ 135136 w 2577071"/>
              <a:gd name="connsiteY5" fmla="*/ 2020570 h 2020570"/>
              <a:gd name="connsiteX6" fmla="*/ 0 w 2577071"/>
              <a:gd name="connsiteY6" fmla="*/ 1885434 h 2020570"/>
              <a:gd name="connsiteX7" fmla="*/ 0 w 2577071"/>
              <a:gd name="connsiteY7" fmla="*/ 135136 h 2020570"/>
              <a:gd name="connsiteX8" fmla="*/ 135136 w 2577071"/>
              <a:gd name="connsiteY8" fmla="*/ 0 h 2020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7071" h="2020570">
                <a:moveTo>
                  <a:pt x="135136" y="0"/>
                </a:moveTo>
                <a:lnTo>
                  <a:pt x="2441935" y="0"/>
                </a:lnTo>
                <a:cubicBezTo>
                  <a:pt x="2516569" y="0"/>
                  <a:pt x="2577071" y="60502"/>
                  <a:pt x="2577071" y="135136"/>
                </a:cubicBezTo>
                <a:lnTo>
                  <a:pt x="2577071" y="1885434"/>
                </a:lnTo>
                <a:cubicBezTo>
                  <a:pt x="2577071" y="1960068"/>
                  <a:pt x="2516569" y="2020570"/>
                  <a:pt x="2441935" y="2020570"/>
                </a:cubicBezTo>
                <a:lnTo>
                  <a:pt x="135136" y="2020570"/>
                </a:lnTo>
                <a:cubicBezTo>
                  <a:pt x="60502" y="2020570"/>
                  <a:pt x="0" y="1960068"/>
                  <a:pt x="0" y="1885434"/>
                </a:cubicBezTo>
                <a:lnTo>
                  <a:pt x="0" y="135136"/>
                </a:lnTo>
                <a:cubicBezTo>
                  <a:pt x="0" y="60502"/>
                  <a:pt x="60502" y="0"/>
                  <a:pt x="135136" y="0"/>
                </a:cubicBezTo>
                <a:close/>
              </a:path>
            </a:pathLst>
          </a:custGeom>
          <a:ln w="19050">
            <a:solidFill>
              <a:srgbClr val="55C5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824FAA-AA68-413D-B697-8EE816075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707" y="2268702"/>
            <a:ext cx="713294" cy="841321"/>
          </a:xfrm>
          <a:prstGeom prst="rect">
            <a:avLst/>
          </a:prstGeom>
        </p:spPr>
      </p:pic>
      <p:cxnSp>
        <p:nvCxnSpPr>
          <p:cNvPr id="8" name="Straight Connector 7">
            <a:hlinkClick r:id="rId7" action="ppaction://hlinksldjump"/>
            <a:extLst>
              <a:ext uri="{FF2B5EF4-FFF2-40B4-BE49-F238E27FC236}">
                <a16:creationId xmlns:a16="http://schemas.microsoft.com/office/drawing/2014/main" id="{4BB7B56F-6492-4751-915F-E751358C46F8}"/>
              </a:ext>
            </a:extLst>
          </p:cNvPr>
          <p:cNvCxnSpPr>
            <a:cxnSpLocks/>
          </p:cNvCxnSpPr>
          <p:nvPr/>
        </p:nvCxnSpPr>
        <p:spPr>
          <a:xfrm>
            <a:off x="9040141" y="4124632"/>
            <a:ext cx="2066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7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4">
            <a:extLst>
              <a:ext uri="{FF2B5EF4-FFF2-40B4-BE49-F238E27FC236}">
                <a16:creationId xmlns:a16="http://schemas.microsoft.com/office/drawing/2014/main" id="{C6BA612D-108F-4742-8B54-1FF6AF80E37A}"/>
              </a:ext>
            </a:extLst>
          </p:cNvPr>
          <p:cNvSpPr>
            <a:spLocks noEditPoints="1"/>
          </p:cNvSpPr>
          <p:nvPr/>
        </p:nvSpPr>
        <p:spPr bwMode="auto">
          <a:xfrm>
            <a:off x="989271" y="867448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3F8E6E"/>
          </a:solidFill>
          <a:ln>
            <a:solidFill>
              <a:srgbClr val="55C59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1AEF1BBB-F36C-403B-9B4C-C4D52D43C1E7}"/>
              </a:ext>
            </a:extLst>
          </p:cNvPr>
          <p:cNvSpPr/>
          <p:nvPr/>
        </p:nvSpPr>
        <p:spPr>
          <a:xfrm flipH="1">
            <a:off x="401683" y="1191095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55C597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0" name="Rectangle: Rounded Corners 9">
            <a:hlinkClick r:id="rId2" action="ppaction://hlinksldjump"/>
            <a:extLst>
              <a:ext uri="{FF2B5EF4-FFF2-40B4-BE49-F238E27FC236}">
                <a16:creationId xmlns:a16="http://schemas.microsoft.com/office/drawing/2014/main" id="{625FD2B7-6E23-4FA6-B25E-D52948274E34}"/>
              </a:ext>
            </a:extLst>
          </p:cNvPr>
          <p:cNvSpPr/>
          <p:nvPr/>
        </p:nvSpPr>
        <p:spPr>
          <a:xfrm>
            <a:off x="7468616" y="2774354"/>
            <a:ext cx="3411820" cy="576869"/>
          </a:xfrm>
          <a:prstGeom prst="roundRect">
            <a:avLst>
              <a:gd name="adj" fmla="val 5000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zh-CN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2" name="Group 81">
            <a:extLst>
              <a:ext uri="{FF2B5EF4-FFF2-40B4-BE49-F238E27FC236}">
                <a16:creationId xmlns:a16="http://schemas.microsoft.com/office/drawing/2014/main" id="{60F0462A-15CC-4AEB-8850-3244FAFBFDD8}"/>
              </a:ext>
            </a:extLst>
          </p:cNvPr>
          <p:cNvGrpSpPr/>
          <p:nvPr/>
        </p:nvGrpSpPr>
        <p:grpSpPr>
          <a:xfrm flipH="1">
            <a:off x="4330677" y="2743825"/>
            <a:ext cx="2127918" cy="481040"/>
            <a:chOff x="5170018" y="1564582"/>
            <a:chExt cx="2006989" cy="555110"/>
          </a:xfrm>
        </p:grpSpPr>
        <p:cxnSp>
          <p:nvCxnSpPr>
            <p:cNvPr id="13" name="Straight Connector 82">
              <a:extLst>
                <a:ext uri="{FF2B5EF4-FFF2-40B4-BE49-F238E27FC236}">
                  <a16:creationId xmlns:a16="http://schemas.microsoft.com/office/drawing/2014/main" id="{EBD7D1D9-A776-4F8D-88D4-3B4AE719CF46}"/>
                </a:ext>
              </a:extLst>
            </p:cNvPr>
            <p:cNvCxnSpPr/>
            <p:nvPr/>
          </p:nvCxnSpPr>
          <p:spPr>
            <a:xfrm flipV="1">
              <a:off x="5170018" y="1564582"/>
              <a:ext cx="542842" cy="55511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83">
              <a:extLst>
                <a:ext uri="{FF2B5EF4-FFF2-40B4-BE49-F238E27FC236}">
                  <a16:creationId xmlns:a16="http://schemas.microsoft.com/office/drawing/2014/main" id="{050E042F-2959-4A58-A4F8-7771E645509D}"/>
                </a:ext>
              </a:extLst>
            </p:cNvPr>
            <p:cNvCxnSpPr/>
            <p:nvPr/>
          </p:nvCxnSpPr>
          <p:spPr>
            <a:xfrm>
              <a:off x="5704923" y="1566961"/>
              <a:ext cx="1472084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26">
            <a:extLst>
              <a:ext uri="{FF2B5EF4-FFF2-40B4-BE49-F238E27FC236}">
                <a16:creationId xmlns:a16="http://schemas.microsoft.com/office/drawing/2014/main" id="{C4854FC6-56BF-4733-AAB9-3F1CFE5FD7CF}"/>
              </a:ext>
            </a:extLst>
          </p:cNvPr>
          <p:cNvGrpSpPr/>
          <p:nvPr/>
        </p:nvGrpSpPr>
        <p:grpSpPr>
          <a:xfrm>
            <a:off x="6134516" y="2512577"/>
            <a:ext cx="2374382" cy="3909558"/>
            <a:chOff x="4531243" y="1645621"/>
            <a:chExt cx="1759638" cy="2897346"/>
          </a:xfrm>
        </p:grpSpPr>
        <p:grpSp>
          <p:nvGrpSpPr>
            <p:cNvPr id="16" name="Group 64">
              <a:extLst>
                <a:ext uri="{FF2B5EF4-FFF2-40B4-BE49-F238E27FC236}">
                  <a16:creationId xmlns:a16="http://schemas.microsoft.com/office/drawing/2014/main" id="{8750C93F-2DD0-429E-AFA2-F759A79677B0}"/>
                </a:ext>
              </a:extLst>
            </p:cNvPr>
            <p:cNvGrpSpPr/>
            <p:nvPr/>
          </p:nvGrpSpPr>
          <p:grpSpPr>
            <a:xfrm rot="19891913">
              <a:off x="4531243" y="1645621"/>
              <a:ext cx="1759638" cy="2897346"/>
              <a:chOff x="170364" y="949888"/>
              <a:chExt cx="1945268" cy="3203011"/>
            </a:xfrm>
          </p:grpSpPr>
          <p:sp>
            <p:nvSpPr>
              <p:cNvPr id="26" name="Rectangle 69">
                <a:extLst>
                  <a:ext uri="{FF2B5EF4-FFF2-40B4-BE49-F238E27FC236}">
                    <a16:creationId xmlns:a16="http://schemas.microsoft.com/office/drawing/2014/main" id="{20C5207A-631E-412D-BF7B-D56D5E56C5DE}"/>
                  </a:ext>
                </a:extLst>
              </p:cNvPr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chemeClr val="tx1">
                  <a:lumMod val="25000"/>
                  <a:lumOff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7" name="Oval 70">
                <a:extLst>
                  <a:ext uri="{FF2B5EF4-FFF2-40B4-BE49-F238E27FC236}">
                    <a16:creationId xmlns:a16="http://schemas.microsoft.com/office/drawing/2014/main" id="{E4A95A60-EE18-405A-AEF1-06ED512D005F}"/>
                  </a:ext>
                </a:extLst>
              </p:cNvPr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8" name="Oval 71">
                <a:extLst>
                  <a:ext uri="{FF2B5EF4-FFF2-40B4-BE49-F238E27FC236}">
                    <a16:creationId xmlns:a16="http://schemas.microsoft.com/office/drawing/2014/main" id="{2DC5AF5F-E105-479F-B4EF-ECBBBBA1DF20}"/>
                  </a:ext>
                </a:extLst>
              </p:cNvPr>
              <p:cNvSpPr/>
              <p:nvPr/>
            </p:nvSpPr>
            <p:spPr>
              <a:xfrm>
                <a:off x="368693" y="1148217"/>
                <a:ext cx="1548613" cy="15486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9" name="Rectangle: Top Corners Rounded 72">
                <a:extLst>
                  <a:ext uri="{FF2B5EF4-FFF2-40B4-BE49-F238E27FC236}">
                    <a16:creationId xmlns:a16="http://schemas.microsoft.com/office/drawing/2014/main" id="{103999A7-29BB-43D8-8595-C882FE2BA7FB}"/>
                  </a:ext>
                </a:extLst>
              </p:cNvPr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30" name="Rectangle: Top Corners Rounded 73">
                <a:extLst>
                  <a:ext uri="{FF2B5EF4-FFF2-40B4-BE49-F238E27FC236}">
                    <a16:creationId xmlns:a16="http://schemas.microsoft.com/office/drawing/2014/main" id="{81958F0A-4CCF-4C4C-B64C-B8EF72B550CA}"/>
                  </a:ext>
                </a:extLst>
              </p:cNvPr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sp>
          <p:nvSpPr>
            <p:cNvPr id="24" name="Freeform: Shape 40">
              <a:extLst>
                <a:ext uri="{FF2B5EF4-FFF2-40B4-BE49-F238E27FC236}">
                  <a16:creationId xmlns:a16="http://schemas.microsoft.com/office/drawing/2014/main" id="{0F48F66C-3E65-460A-8E2C-5400670F46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7832" y="2237982"/>
              <a:ext cx="702465" cy="702465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1" name="TextBox 32">
            <a:extLst>
              <a:ext uri="{FF2B5EF4-FFF2-40B4-BE49-F238E27FC236}">
                <a16:creationId xmlns:a16="http://schemas.microsoft.com/office/drawing/2014/main" id="{BC9F79F9-A6A0-4FE6-BEAE-39591F28F32D}"/>
              </a:ext>
            </a:extLst>
          </p:cNvPr>
          <p:cNvSpPr txBox="1">
            <a:spLocks/>
          </p:cNvSpPr>
          <p:nvPr/>
        </p:nvSpPr>
        <p:spPr bwMode="auto">
          <a:xfrm>
            <a:off x="445351" y="2319817"/>
            <a:ext cx="4240201" cy="451759"/>
          </a:xfrm>
          <a:prstGeom prst="rect">
            <a:avLst/>
          </a:prstGeom>
          <a:noFill/>
        </p:spPr>
        <p:txBody>
          <a:bodyPr wrap="square" lIns="90000" tIns="46800" rIns="540000" bIns="46800">
            <a:no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endParaRPr lang="zh-CN" altLang="en-US" sz="3600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26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69691" y="1696777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8E6F64-C26C-44F3-A9BB-02CAADB7C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099" y="1821993"/>
            <a:ext cx="1727726" cy="17120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387202" y="3997253"/>
            <a:ext cx="5303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180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66152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793340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id="{A13B91E9-2DD4-4319-B1B6-8BB42461FB01}"/>
              </a:ext>
            </a:extLst>
          </p:cNvPr>
          <p:cNvSpPr txBox="1"/>
          <p:nvPr/>
        </p:nvSpPr>
        <p:spPr>
          <a:xfrm>
            <a:off x="1270159" y="2217241"/>
            <a:ext cx="10473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thơ tả các bạn học sinh trong giờ ra chơi là:</a:t>
            </a:r>
          </a:p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 hào gương mặt</a:t>
            </a:r>
          </a:p>
          <a:p>
            <a:r>
              <a:rPr lang="en-US" sz="4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nào cũng xinh.</a:t>
            </a:r>
          </a:p>
        </p:txBody>
      </p:sp>
      <p:pic>
        <p:nvPicPr>
          <p:cNvPr id="13" name="22">
            <a:extLst>
              <a:ext uri="{FF2B5EF4-FFF2-40B4-BE49-F238E27FC236}">
                <a16:creationId xmlns:a16="http://schemas.microsoft.com/office/drawing/2014/main" id="{66D72D22-B1F0-46FA-82FF-5B8AF9830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64" y="2356837"/>
            <a:ext cx="1008095" cy="4982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75467E-9ABF-4119-8A98-CF11D21018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3" t="7895" r="38083" b="4150"/>
          <a:stretch>
            <a:fillRect/>
          </a:stretch>
        </p:blipFill>
        <p:spPr>
          <a:xfrm>
            <a:off x="7491016" y="3087226"/>
            <a:ext cx="4252964" cy="3477684"/>
          </a:xfrm>
          <a:custGeom>
            <a:avLst/>
            <a:gdLst>
              <a:gd name="connsiteX0" fmla="*/ 282919 w 5173305"/>
              <a:gd name="connsiteY0" fmla="*/ 0 h 4230254"/>
              <a:gd name="connsiteX1" fmla="*/ 4890386 w 5173305"/>
              <a:gd name="connsiteY1" fmla="*/ 0 h 4230254"/>
              <a:gd name="connsiteX2" fmla="*/ 5173305 w 5173305"/>
              <a:gd name="connsiteY2" fmla="*/ 282919 h 4230254"/>
              <a:gd name="connsiteX3" fmla="*/ 5173305 w 5173305"/>
              <a:gd name="connsiteY3" fmla="*/ 3947335 h 4230254"/>
              <a:gd name="connsiteX4" fmla="*/ 4890386 w 5173305"/>
              <a:gd name="connsiteY4" fmla="*/ 4230254 h 4230254"/>
              <a:gd name="connsiteX5" fmla="*/ 282919 w 5173305"/>
              <a:gd name="connsiteY5" fmla="*/ 4230254 h 4230254"/>
              <a:gd name="connsiteX6" fmla="*/ 0 w 5173305"/>
              <a:gd name="connsiteY6" fmla="*/ 3947335 h 4230254"/>
              <a:gd name="connsiteX7" fmla="*/ 0 w 5173305"/>
              <a:gd name="connsiteY7" fmla="*/ 282919 h 4230254"/>
              <a:gd name="connsiteX8" fmla="*/ 282919 w 5173305"/>
              <a:gd name="connsiteY8" fmla="*/ 0 h 42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3305" h="4230254">
                <a:moveTo>
                  <a:pt x="282919" y="0"/>
                </a:moveTo>
                <a:lnTo>
                  <a:pt x="4890386" y="0"/>
                </a:lnTo>
                <a:cubicBezTo>
                  <a:pt x="5046638" y="0"/>
                  <a:pt x="5173305" y="126667"/>
                  <a:pt x="5173305" y="282919"/>
                </a:cubicBezTo>
                <a:lnTo>
                  <a:pt x="5173305" y="3947335"/>
                </a:lnTo>
                <a:cubicBezTo>
                  <a:pt x="5173305" y="4103587"/>
                  <a:pt x="5046638" y="4230254"/>
                  <a:pt x="4890386" y="4230254"/>
                </a:cubicBezTo>
                <a:lnTo>
                  <a:pt x="282919" y="4230254"/>
                </a:lnTo>
                <a:cubicBezTo>
                  <a:pt x="126667" y="4230254"/>
                  <a:pt x="0" y="4103587"/>
                  <a:pt x="0" y="3947335"/>
                </a:cubicBezTo>
                <a:lnTo>
                  <a:pt x="0" y="282919"/>
                </a:lnTo>
                <a:cubicBezTo>
                  <a:pt x="0" y="126667"/>
                  <a:pt x="126667" y="0"/>
                  <a:pt x="282919" y="0"/>
                </a:cubicBezTo>
                <a:close/>
              </a:path>
            </a:pathLst>
          </a:custGeom>
          <a:ln w="19050">
            <a:solidFill>
              <a:srgbClr val="55C59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87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66152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793340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yêu những gì ở trường, lớp của mình? </a:t>
            </a:r>
            <a:endParaRPr lang="en-US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id="{A13B91E9-2DD4-4319-B1B6-8BB42461FB01}"/>
              </a:ext>
            </a:extLst>
          </p:cNvPr>
          <p:cNvSpPr txBox="1"/>
          <p:nvPr/>
        </p:nvSpPr>
        <p:spPr>
          <a:xfrm>
            <a:off x="1270159" y="2217241"/>
            <a:ext cx="104738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7D1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 cây mát, tiếng chim hót xôn xao như khúc nhạc trên vòm lá xanh, các bạn học sinh chơi đùa ở sân trường giờ ra chơi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 cửa sổ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bàn tay lá quạt gió mát,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cô giáo giảng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3" name="22">
            <a:extLst>
              <a:ext uri="{FF2B5EF4-FFF2-40B4-BE49-F238E27FC236}">
                <a16:creationId xmlns:a16="http://schemas.microsoft.com/office/drawing/2014/main" id="{66D72D22-B1F0-46FA-82FF-5B8AF9830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64" y="2356837"/>
            <a:ext cx="1008095" cy="4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7">
            <a:extLst>
              <a:ext uri="{FF2B5EF4-FFF2-40B4-BE49-F238E27FC236}">
                <a16:creationId xmlns:a16="http://schemas.microsoft.com/office/drawing/2014/main" id="{0EFCDA54-0041-4C95-B450-9BD6681EBD5C}"/>
              </a:ext>
            </a:extLst>
          </p:cNvPr>
          <p:cNvSpPr/>
          <p:nvPr/>
        </p:nvSpPr>
        <p:spPr>
          <a:xfrm>
            <a:off x="1236221" y="796807"/>
            <a:ext cx="10507759" cy="1366152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BFB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9000B-D67D-43BA-BE19-88130B396B0F}"/>
              </a:ext>
            </a:extLst>
          </p:cNvPr>
          <p:cNvSpPr txBox="1"/>
          <p:nvPr/>
        </p:nvSpPr>
        <p:spPr>
          <a:xfrm>
            <a:off x="1270159" y="793340"/>
            <a:ext cx="10368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id="{A13B91E9-2DD4-4319-B1B6-8BB42461FB01}"/>
              </a:ext>
            </a:extLst>
          </p:cNvPr>
          <p:cNvSpPr txBox="1"/>
          <p:nvPr/>
        </p:nvSpPr>
        <p:spPr>
          <a:xfrm>
            <a:off x="1270159" y="2217241"/>
            <a:ext cx="104738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cô ngọt ngào</a:t>
            </a:r>
            <a:endParaRPr lang="en-US" sz="40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40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 từng trang sách. 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22">
            <a:extLst>
              <a:ext uri="{FF2B5EF4-FFF2-40B4-BE49-F238E27FC236}">
                <a16:creationId xmlns:a16="http://schemas.microsoft.com/office/drawing/2014/main" id="{66D72D22-B1F0-46FA-82FF-5B8AF9830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64" y="2356837"/>
            <a:ext cx="1008095" cy="49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79216" y="1772977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2381142" y="4019043"/>
            <a:ext cx="73346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ĐỌC LẠI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6E4C8C-25D6-4EEA-970E-A890CE004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8011" y="1871772"/>
            <a:ext cx="1740952" cy="174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C34C1-243E-43D1-AC40-F00EAC74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AC5F15-5D8E-411F-86C1-2FEC37EDC787}"/>
              </a:ext>
            </a:extLst>
          </p:cNvPr>
          <p:cNvSpPr txBox="1"/>
          <p:nvPr/>
        </p:nvSpPr>
        <p:spPr>
          <a:xfrm>
            <a:off x="456263" y="1190637"/>
            <a:ext cx="40832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Xôn</a:t>
            </a:r>
            <a:r>
              <a: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xao</a:t>
            </a:r>
            <a:r>
              <a: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2EF2B-6A99-46C0-B611-E97164CCD21B}"/>
              </a:ext>
            </a:extLst>
          </p:cNvPr>
          <p:cNvSpPr txBox="1"/>
          <p:nvPr/>
        </p:nvSpPr>
        <p:spPr>
          <a:xfrm>
            <a:off x="450810" y="2917950"/>
            <a:ext cx="38753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endParaRPr lang="en-US" sz="28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35AB11-90E2-4480-B7BA-C99A7D85CC5B}"/>
              </a:ext>
            </a:extLst>
          </p:cNvPr>
          <p:cNvSpPr txBox="1"/>
          <p:nvPr/>
        </p:nvSpPr>
        <p:spPr>
          <a:xfrm>
            <a:off x="8254322" y="4410550"/>
            <a:ext cx="377343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khúc</a:t>
            </a:r>
            <a:r>
              <a: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khích</a:t>
            </a:r>
            <a:endParaRPr lang="en-US" sz="28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r"/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(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 </a:t>
            </a:r>
            <a:endParaRPr lang="vi-VN" sz="2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0AAD86-7A06-46D6-8424-ECEC4EF29818}"/>
              </a:ext>
            </a:extLst>
          </p:cNvPr>
          <p:cNvSpPr txBox="1"/>
          <p:nvPr/>
        </p:nvSpPr>
        <p:spPr>
          <a:xfrm>
            <a:off x="4411204" y="2243578"/>
            <a:ext cx="37734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28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5E40E-412F-435F-8314-15C464B775E2}"/>
              </a:ext>
            </a:extLst>
          </p:cNvPr>
          <p:cNvSpPr txBox="1"/>
          <p:nvPr/>
        </p:nvSpPr>
        <p:spPr>
          <a:xfrm>
            <a:off x="4411204" y="3960635"/>
            <a:ext cx="48343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BF90EF-7FA8-4C68-B46D-5D7D499982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85766" y="117386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915BD-A963-4EB5-B995-8D99461ED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84440" y="290117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25BFB8-EB24-4961-8930-A863735CF2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3951427" y="2188163"/>
            <a:ext cx="567559" cy="621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B2A47-F46D-41C0-B3E4-BC72406D0B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43" t="10570" r="14813" b="31689"/>
          <a:stretch/>
        </p:blipFill>
        <p:spPr>
          <a:xfrm>
            <a:off x="3947608" y="3978617"/>
            <a:ext cx="544419" cy="5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C6C47-0E1C-4986-99F9-806C6C377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975" y="4355135"/>
            <a:ext cx="71329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191387-6DEA-4C52-A31C-CAE7E5A7DF60}"/>
              </a:ext>
            </a:extLst>
          </p:cNvPr>
          <p:cNvSpPr txBox="1"/>
          <p:nvPr/>
        </p:nvSpPr>
        <p:spPr>
          <a:xfrm>
            <a:off x="3062987" y="18229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D11001-E108-4378-B56F-D7F9AD88D463}"/>
              </a:ext>
            </a:extLst>
          </p:cNvPr>
          <p:cNvSpPr txBox="1"/>
          <p:nvPr/>
        </p:nvSpPr>
        <p:spPr>
          <a:xfrm>
            <a:off x="3636307" y="2719473"/>
            <a:ext cx="9004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EF523B-7E48-497B-AEEC-4B64A89A0285}"/>
              </a:ext>
            </a:extLst>
          </p:cNvPr>
          <p:cNvSpPr txBox="1"/>
          <p:nvPr/>
        </p:nvSpPr>
        <p:spPr>
          <a:xfrm>
            <a:off x="0" y="527534"/>
            <a:ext cx="3560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thơ số 4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ED3C7C-A7D2-4474-B955-6FE42F1324BD}"/>
              </a:ext>
            </a:extLst>
          </p:cNvPr>
          <p:cNvCxnSpPr/>
          <p:nvPr/>
        </p:nvCxnSpPr>
        <p:spPr>
          <a:xfrm>
            <a:off x="4972050" y="3429000"/>
            <a:ext cx="2247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E11C02-585F-4C9C-925E-6528106EE0AA}"/>
              </a:ext>
            </a:extLst>
          </p:cNvPr>
          <p:cNvCxnSpPr/>
          <p:nvPr/>
        </p:nvCxnSpPr>
        <p:spPr>
          <a:xfrm>
            <a:off x="3790950" y="3981450"/>
            <a:ext cx="2247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1393A0-AFE3-4941-AE5D-7F32ECF27EAA}"/>
              </a:ext>
            </a:extLst>
          </p:cNvPr>
          <p:cNvCxnSpPr>
            <a:cxnSpLocks/>
          </p:cNvCxnSpPr>
          <p:nvPr/>
        </p:nvCxnSpPr>
        <p:spPr>
          <a:xfrm>
            <a:off x="5753100" y="5216868"/>
            <a:ext cx="2019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705C3-4E91-4BD9-9D8E-E8D6931F8B08}"/>
              </a:ext>
            </a:extLst>
          </p:cNvPr>
          <p:cNvCxnSpPr>
            <a:cxnSpLocks/>
          </p:cNvCxnSpPr>
          <p:nvPr/>
        </p:nvCxnSpPr>
        <p:spPr>
          <a:xfrm>
            <a:off x="4972050" y="4588218"/>
            <a:ext cx="137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42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056AAB2C-C732-4895-BA0F-42138554A911}"/>
              </a:ext>
            </a:extLst>
          </p:cNvPr>
          <p:cNvSpPr/>
          <p:nvPr/>
        </p:nvSpPr>
        <p:spPr>
          <a:xfrm>
            <a:off x="5069691" y="1765288"/>
            <a:ext cx="1938542" cy="1938542"/>
          </a:xfrm>
          <a:prstGeom prst="ellipse">
            <a:avLst/>
          </a:prstGeom>
          <a:noFill/>
          <a:ln w="76200">
            <a:solidFill>
              <a:srgbClr val="55C5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94BC12-D8C3-48F4-B0EE-D9CE1C44FB1F}"/>
              </a:ext>
            </a:extLst>
          </p:cNvPr>
          <p:cNvSpPr txBox="1"/>
          <p:nvPr/>
        </p:nvSpPr>
        <p:spPr>
          <a:xfrm>
            <a:off x="3425516" y="3853151"/>
            <a:ext cx="52268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876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</a:rPr>
              <a:t>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2AD37-8B15-4DF2-9294-C40A156EA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541" y="1914609"/>
            <a:ext cx="1636841" cy="163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7">
            <a:extLst>
              <a:ext uri="{FF2B5EF4-FFF2-40B4-BE49-F238E27FC236}">
                <a16:creationId xmlns:a16="http://schemas.microsoft.com/office/drawing/2014/main" id="{7B2C58CD-E6ED-40B8-A7DC-ED01B91B1E79}"/>
              </a:ext>
            </a:extLst>
          </p:cNvPr>
          <p:cNvSpPr/>
          <p:nvPr/>
        </p:nvSpPr>
        <p:spPr>
          <a:xfrm>
            <a:off x="1236222" y="759530"/>
            <a:ext cx="10490480" cy="1366153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3012E-1D6A-4037-9C41-38B7522C894B}"/>
              </a:ext>
            </a:extLst>
          </p:cNvPr>
          <p:cNvSpPr txBox="1"/>
          <p:nvPr/>
        </p:nvSpPr>
        <p:spPr>
          <a:xfrm>
            <a:off x="1314228" y="802244"/>
            <a:ext cx="10286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2DBA14-3336-4677-BE58-2AFA6D38A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222" y="2168396"/>
            <a:ext cx="10379428" cy="4689603"/>
          </a:xfrm>
          <a:prstGeom prst="rect">
            <a:avLst/>
          </a:prstGeom>
        </p:spPr>
      </p:pic>
      <p:grpSp>
        <p:nvGrpSpPr>
          <p:cNvPr id="38" name="42">
            <a:extLst>
              <a:ext uri="{FF2B5EF4-FFF2-40B4-BE49-F238E27FC236}">
                <a16:creationId xmlns:a16="http://schemas.microsoft.com/office/drawing/2014/main" id="{591C7719-7C80-483A-9648-85A0900D20D6}"/>
              </a:ext>
            </a:extLst>
          </p:cNvPr>
          <p:cNvGrpSpPr/>
          <p:nvPr/>
        </p:nvGrpSpPr>
        <p:grpSpPr>
          <a:xfrm>
            <a:off x="8265262" y="2763985"/>
            <a:ext cx="3144553" cy="1590959"/>
            <a:chOff x="2544301" y="5467158"/>
            <a:chExt cx="6208694" cy="799255"/>
          </a:xfrm>
        </p:grpSpPr>
        <p:sp>
          <p:nvSpPr>
            <p:cNvPr id="39" name="5">
              <a:extLst>
                <a:ext uri="{FF2B5EF4-FFF2-40B4-BE49-F238E27FC236}">
                  <a16:creationId xmlns:a16="http://schemas.microsoft.com/office/drawing/2014/main" id="{377AAD84-D522-4BD9-AFA9-B5037EBED5EB}"/>
                </a:ext>
              </a:extLst>
            </p:cNvPr>
            <p:cNvSpPr/>
            <p:nvPr/>
          </p:nvSpPr>
          <p:spPr>
            <a:xfrm rot="1207584">
              <a:off x="2670775" y="5467158"/>
              <a:ext cx="5297108" cy="799255"/>
            </a:xfrm>
            <a:custGeom>
              <a:avLst/>
              <a:gdLst>
                <a:gd name="connsiteX0" fmla="*/ 245640 w 3185585"/>
                <a:gd name="connsiteY0" fmla="*/ 2558061 h 2470864"/>
                <a:gd name="connsiteX1" fmla="*/ 385070 w 3185585"/>
                <a:gd name="connsiteY1" fmla="*/ 2040901 h 2470864"/>
                <a:gd name="connsiteX2" fmla="*/ 737754 w 3185585"/>
                <a:gd name="connsiteY2" fmla="*/ 193100 h 2470864"/>
                <a:gd name="connsiteX3" fmla="*/ 2568477 w 3185585"/>
                <a:gd name="connsiteY3" fmla="*/ 258919 h 2470864"/>
                <a:gd name="connsiteX4" fmla="*/ 2688113 w 3185585"/>
                <a:gd name="connsiteY4" fmla="*/ 2132382 h 2470864"/>
                <a:gd name="connsiteX5" fmla="*/ 862026 w 3185585"/>
                <a:gd name="connsiteY5" fmla="*/ 2333165 h 2470864"/>
                <a:gd name="connsiteX6" fmla="*/ 245640 w 3185585"/>
                <a:gd name="connsiteY6" fmla="*/ 2558061 h 2470864"/>
                <a:gd name="connsiteX0" fmla="*/ 144185 w 3185748"/>
                <a:gd name="connsiteY0" fmla="*/ 2511881 h 2511881"/>
                <a:gd name="connsiteX1" fmla="*/ 385215 w 3185748"/>
                <a:gd name="connsiteY1" fmla="*/ 2040903 h 2511881"/>
                <a:gd name="connsiteX2" fmla="*/ 737899 w 3185748"/>
                <a:gd name="connsiteY2" fmla="*/ 193102 h 2511881"/>
                <a:gd name="connsiteX3" fmla="*/ 2568622 w 3185748"/>
                <a:gd name="connsiteY3" fmla="*/ 258921 h 2511881"/>
                <a:gd name="connsiteX4" fmla="*/ 2688258 w 3185748"/>
                <a:gd name="connsiteY4" fmla="*/ 2132384 h 2511881"/>
                <a:gd name="connsiteX5" fmla="*/ 862171 w 3185748"/>
                <a:gd name="connsiteY5" fmla="*/ 2333167 h 2511881"/>
                <a:gd name="connsiteX6" fmla="*/ 144185 w 3185748"/>
                <a:gd name="connsiteY6" fmla="*/ 2511881 h 2511881"/>
                <a:gd name="connsiteX0" fmla="*/ 144185 w 3185748"/>
                <a:gd name="connsiteY0" fmla="*/ 2511881 h 2511881"/>
                <a:gd name="connsiteX1" fmla="*/ 385215 w 3185748"/>
                <a:gd name="connsiteY1" fmla="*/ 2040903 h 2511881"/>
                <a:gd name="connsiteX2" fmla="*/ 737899 w 3185748"/>
                <a:gd name="connsiteY2" fmla="*/ 193102 h 2511881"/>
                <a:gd name="connsiteX3" fmla="*/ 2568622 w 3185748"/>
                <a:gd name="connsiteY3" fmla="*/ 258921 h 2511881"/>
                <a:gd name="connsiteX4" fmla="*/ 2688258 w 3185748"/>
                <a:gd name="connsiteY4" fmla="*/ 2132384 h 2511881"/>
                <a:gd name="connsiteX5" fmla="*/ 862171 w 3185748"/>
                <a:gd name="connsiteY5" fmla="*/ 2333167 h 2511881"/>
                <a:gd name="connsiteX6" fmla="*/ 144185 w 3185748"/>
                <a:gd name="connsiteY6" fmla="*/ 2511881 h 2511881"/>
                <a:gd name="connsiteX0" fmla="*/ 144185 w 3185748"/>
                <a:gd name="connsiteY0" fmla="*/ 2511881 h 2511881"/>
                <a:gd name="connsiteX1" fmla="*/ 385215 w 3185748"/>
                <a:gd name="connsiteY1" fmla="*/ 2040903 h 2511881"/>
                <a:gd name="connsiteX2" fmla="*/ 737899 w 3185748"/>
                <a:gd name="connsiteY2" fmla="*/ 193102 h 2511881"/>
                <a:gd name="connsiteX3" fmla="*/ 2568622 w 3185748"/>
                <a:gd name="connsiteY3" fmla="*/ 258921 h 2511881"/>
                <a:gd name="connsiteX4" fmla="*/ 2688258 w 3185748"/>
                <a:gd name="connsiteY4" fmla="*/ 2132384 h 2511881"/>
                <a:gd name="connsiteX5" fmla="*/ 862171 w 3185748"/>
                <a:gd name="connsiteY5" fmla="*/ 2333167 h 2511881"/>
                <a:gd name="connsiteX6" fmla="*/ 144185 w 3185748"/>
                <a:gd name="connsiteY6" fmla="*/ 2511881 h 2511881"/>
                <a:gd name="connsiteX0" fmla="*/ 32348 w 3095480"/>
                <a:gd name="connsiteY0" fmla="*/ 2533091 h 2533091"/>
                <a:gd name="connsiteX1" fmla="*/ 273378 w 3095480"/>
                <a:gd name="connsiteY1" fmla="*/ 2062113 h 2533091"/>
                <a:gd name="connsiteX2" fmla="*/ 626062 w 3095480"/>
                <a:gd name="connsiteY2" fmla="*/ 214312 h 2533091"/>
                <a:gd name="connsiteX3" fmla="*/ 2502966 w 3095480"/>
                <a:gd name="connsiteY3" fmla="*/ 252422 h 2533091"/>
                <a:gd name="connsiteX4" fmla="*/ 2576421 w 3095480"/>
                <a:gd name="connsiteY4" fmla="*/ 2153594 h 2533091"/>
                <a:gd name="connsiteX5" fmla="*/ 750334 w 3095480"/>
                <a:gd name="connsiteY5" fmla="*/ 2354377 h 2533091"/>
                <a:gd name="connsiteX6" fmla="*/ 32348 w 3095480"/>
                <a:gd name="connsiteY6" fmla="*/ 2533091 h 2533091"/>
                <a:gd name="connsiteX0" fmla="*/ 32348 w 3143028"/>
                <a:gd name="connsiteY0" fmla="*/ 2437637 h 2437637"/>
                <a:gd name="connsiteX1" fmla="*/ 273378 w 3143028"/>
                <a:gd name="connsiteY1" fmla="*/ 1966659 h 2437637"/>
                <a:gd name="connsiteX2" fmla="*/ 626062 w 3143028"/>
                <a:gd name="connsiteY2" fmla="*/ 118858 h 2437637"/>
                <a:gd name="connsiteX3" fmla="*/ 2502966 w 3143028"/>
                <a:gd name="connsiteY3" fmla="*/ 156968 h 2437637"/>
                <a:gd name="connsiteX4" fmla="*/ 2576421 w 3143028"/>
                <a:gd name="connsiteY4" fmla="*/ 2058140 h 2437637"/>
                <a:gd name="connsiteX5" fmla="*/ 750334 w 3143028"/>
                <a:gd name="connsiteY5" fmla="*/ 2258923 h 2437637"/>
                <a:gd name="connsiteX6" fmla="*/ 32348 w 3143028"/>
                <a:gd name="connsiteY6" fmla="*/ 2437637 h 2437637"/>
                <a:gd name="connsiteX0" fmla="*/ 302 w 2882983"/>
                <a:gd name="connsiteY0" fmla="*/ 2429672 h 2429672"/>
                <a:gd name="connsiteX1" fmla="*/ 241332 w 2882983"/>
                <a:gd name="connsiteY1" fmla="*/ 1958694 h 2429672"/>
                <a:gd name="connsiteX2" fmla="*/ 594016 w 2882983"/>
                <a:gd name="connsiteY2" fmla="*/ 110893 h 2429672"/>
                <a:gd name="connsiteX3" fmla="*/ 1420746 w 2882983"/>
                <a:gd name="connsiteY3" fmla="*/ 202955 h 2429672"/>
                <a:gd name="connsiteX4" fmla="*/ 2470920 w 2882983"/>
                <a:gd name="connsiteY4" fmla="*/ 149003 h 2429672"/>
                <a:gd name="connsiteX5" fmla="*/ 2544375 w 2882983"/>
                <a:gd name="connsiteY5" fmla="*/ 2050175 h 2429672"/>
                <a:gd name="connsiteX6" fmla="*/ 718288 w 2882983"/>
                <a:gd name="connsiteY6" fmla="*/ 2250958 h 2429672"/>
                <a:gd name="connsiteX7" fmla="*/ 302 w 2882983"/>
                <a:gd name="connsiteY7" fmla="*/ 2429672 h 2429672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432154 w 2882681"/>
                <a:gd name="connsiteY2" fmla="*/ 564816 h 2403607"/>
                <a:gd name="connsiteX3" fmla="*/ 593714 w 2882681"/>
                <a:gd name="connsiteY3" fmla="*/ 84828 h 2403607"/>
                <a:gd name="connsiteX4" fmla="*/ 1420444 w 2882681"/>
                <a:gd name="connsiteY4" fmla="*/ 176890 h 2403607"/>
                <a:gd name="connsiteX5" fmla="*/ 2470618 w 2882681"/>
                <a:gd name="connsiteY5" fmla="*/ 122938 h 2403607"/>
                <a:gd name="connsiteX6" fmla="*/ 2544073 w 2882681"/>
                <a:gd name="connsiteY6" fmla="*/ 2024110 h 2403607"/>
                <a:gd name="connsiteX7" fmla="*/ 717986 w 2882681"/>
                <a:gd name="connsiteY7" fmla="*/ 2224893 h 2403607"/>
                <a:gd name="connsiteX8" fmla="*/ 0 w 2882681"/>
                <a:gd name="connsiteY8" fmla="*/ 2403607 h 2403607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432154 w 2882681"/>
                <a:gd name="connsiteY2" fmla="*/ 564816 h 2403607"/>
                <a:gd name="connsiteX3" fmla="*/ 593714 w 2882681"/>
                <a:gd name="connsiteY3" fmla="*/ 84828 h 2403607"/>
                <a:gd name="connsiteX4" fmla="*/ 1420444 w 2882681"/>
                <a:gd name="connsiteY4" fmla="*/ 176890 h 2403607"/>
                <a:gd name="connsiteX5" fmla="*/ 2470618 w 2882681"/>
                <a:gd name="connsiteY5" fmla="*/ 122938 h 2403607"/>
                <a:gd name="connsiteX6" fmla="*/ 2544073 w 2882681"/>
                <a:gd name="connsiteY6" fmla="*/ 2024110 h 2403607"/>
                <a:gd name="connsiteX7" fmla="*/ 717986 w 2882681"/>
                <a:gd name="connsiteY7" fmla="*/ 2224893 h 2403607"/>
                <a:gd name="connsiteX8" fmla="*/ 0 w 2882681"/>
                <a:gd name="connsiteY8" fmla="*/ 2403607 h 2403607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53463 w 2882681"/>
                <a:gd name="connsiteY2" fmla="*/ 1294489 h 2403607"/>
                <a:gd name="connsiteX3" fmla="*/ 432154 w 2882681"/>
                <a:gd name="connsiteY3" fmla="*/ 564816 h 2403607"/>
                <a:gd name="connsiteX4" fmla="*/ 593714 w 2882681"/>
                <a:gd name="connsiteY4" fmla="*/ 84828 h 2403607"/>
                <a:gd name="connsiteX5" fmla="*/ 1420444 w 2882681"/>
                <a:gd name="connsiteY5" fmla="*/ 176890 h 2403607"/>
                <a:gd name="connsiteX6" fmla="*/ 2470618 w 2882681"/>
                <a:gd name="connsiteY6" fmla="*/ 122938 h 2403607"/>
                <a:gd name="connsiteX7" fmla="*/ 2544073 w 2882681"/>
                <a:gd name="connsiteY7" fmla="*/ 2024110 h 2403607"/>
                <a:gd name="connsiteX8" fmla="*/ 717986 w 2882681"/>
                <a:gd name="connsiteY8" fmla="*/ 2224893 h 2403607"/>
                <a:gd name="connsiteX9" fmla="*/ 0 w 2882681"/>
                <a:gd name="connsiteY9" fmla="*/ 2403607 h 2403607"/>
                <a:gd name="connsiteX0" fmla="*/ 0 w 2882681"/>
                <a:gd name="connsiteY0" fmla="*/ 2403607 h 2403607"/>
                <a:gd name="connsiteX1" fmla="*/ 241030 w 2882681"/>
                <a:gd name="connsiteY1" fmla="*/ 1932629 h 2403607"/>
                <a:gd name="connsiteX2" fmla="*/ 53463 w 2882681"/>
                <a:gd name="connsiteY2" fmla="*/ 1294489 h 2403607"/>
                <a:gd name="connsiteX3" fmla="*/ 432154 w 2882681"/>
                <a:gd name="connsiteY3" fmla="*/ 564816 h 2403607"/>
                <a:gd name="connsiteX4" fmla="*/ 861568 w 2882681"/>
                <a:gd name="connsiteY4" fmla="*/ 177192 h 2403607"/>
                <a:gd name="connsiteX5" fmla="*/ 1420444 w 2882681"/>
                <a:gd name="connsiteY5" fmla="*/ 176890 h 2403607"/>
                <a:gd name="connsiteX6" fmla="*/ 2470618 w 2882681"/>
                <a:gd name="connsiteY6" fmla="*/ 122938 h 2403607"/>
                <a:gd name="connsiteX7" fmla="*/ 2544073 w 2882681"/>
                <a:gd name="connsiteY7" fmla="*/ 2024110 h 2403607"/>
                <a:gd name="connsiteX8" fmla="*/ 717986 w 2882681"/>
                <a:gd name="connsiteY8" fmla="*/ 2224893 h 2403607"/>
                <a:gd name="connsiteX9" fmla="*/ 0 w 2882681"/>
                <a:gd name="connsiteY9" fmla="*/ 2403607 h 2403607"/>
                <a:gd name="connsiteX0" fmla="*/ 0 w 2747266"/>
                <a:gd name="connsiteY0" fmla="*/ 2327224 h 2327224"/>
                <a:gd name="connsiteX1" fmla="*/ 241030 w 2747266"/>
                <a:gd name="connsiteY1" fmla="*/ 1856246 h 2327224"/>
                <a:gd name="connsiteX2" fmla="*/ 53463 w 2747266"/>
                <a:gd name="connsiteY2" fmla="*/ 1218106 h 2327224"/>
                <a:gd name="connsiteX3" fmla="*/ 432154 w 2747266"/>
                <a:gd name="connsiteY3" fmla="*/ 488433 h 2327224"/>
                <a:gd name="connsiteX4" fmla="*/ 861568 w 2747266"/>
                <a:gd name="connsiteY4" fmla="*/ 100809 h 2327224"/>
                <a:gd name="connsiteX5" fmla="*/ 1420444 w 2747266"/>
                <a:gd name="connsiteY5" fmla="*/ 100507 h 2327224"/>
                <a:gd name="connsiteX6" fmla="*/ 2470618 w 2747266"/>
                <a:gd name="connsiteY6" fmla="*/ 46555 h 2327224"/>
                <a:gd name="connsiteX7" fmla="*/ 2676591 w 2747266"/>
                <a:gd name="connsiteY7" fmla="*/ 894833 h 2327224"/>
                <a:gd name="connsiteX8" fmla="*/ 2544073 w 2747266"/>
                <a:gd name="connsiteY8" fmla="*/ 1947727 h 2327224"/>
                <a:gd name="connsiteX9" fmla="*/ 717986 w 2747266"/>
                <a:gd name="connsiteY9" fmla="*/ 2148510 h 2327224"/>
                <a:gd name="connsiteX10" fmla="*/ 0 w 2747266"/>
                <a:gd name="connsiteY10" fmla="*/ 2327224 h 2327224"/>
                <a:gd name="connsiteX0" fmla="*/ 0 w 2747266"/>
                <a:gd name="connsiteY0" fmla="*/ 2327224 h 2327224"/>
                <a:gd name="connsiteX1" fmla="*/ 241030 w 2747266"/>
                <a:gd name="connsiteY1" fmla="*/ 1856246 h 2327224"/>
                <a:gd name="connsiteX2" fmla="*/ 53463 w 2747266"/>
                <a:gd name="connsiteY2" fmla="*/ 1218106 h 2327224"/>
                <a:gd name="connsiteX3" fmla="*/ 432154 w 2747266"/>
                <a:gd name="connsiteY3" fmla="*/ 488433 h 2327224"/>
                <a:gd name="connsiteX4" fmla="*/ 861568 w 2747266"/>
                <a:gd name="connsiteY4" fmla="*/ 100809 h 2327224"/>
                <a:gd name="connsiteX5" fmla="*/ 1420444 w 2747266"/>
                <a:gd name="connsiteY5" fmla="*/ 100507 h 2327224"/>
                <a:gd name="connsiteX6" fmla="*/ 2470618 w 2747266"/>
                <a:gd name="connsiteY6" fmla="*/ 46555 h 2327224"/>
                <a:gd name="connsiteX7" fmla="*/ 2676591 w 2747266"/>
                <a:gd name="connsiteY7" fmla="*/ 894833 h 2327224"/>
                <a:gd name="connsiteX8" fmla="*/ 2544073 w 2747266"/>
                <a:gd name="connsiteY8" fmla="*/ 1947727 h 2327224"/>
                <a:gd name="connsiteX9" fmla="*/ 717986 w 2747266"/>
                <a:gd name="connsiteY9" fmla="*/ 2148510 h 2327224"/>
                <a:gd name="connsiteX10" fmla="*/ 0 w 2747266"/>
                <a:gd name="connsiteY10" fmla="*/ 2327224 h 2327224"/>
                <a:gd name="connsiteX0" fmla="*/ 0 w 2798785"/>
                <a:gd name="connsiteY0" fmla="*/ 2327224 h 2327224"/>
                <a:gd name="connsiteX1" fmla="*/ 241030 w 2798785"/>
                <a:gd name="connsiteY1" fmla="*/ 1856246 h 2327224"/>
                <a:gd name="connsiteX2" fmla="*/ 53463 w 2798785"/>
                <a:gd name="connsiteY2" fmla="*/ 1218106 h 2327224"/>
                <a:gd name="connsiteX3" fmla="*/ 432154 w 2798785"/>
                <a:gd name="connsiteY3" fmla="*/ 488433 h 2327224"/>
                <a:gd name="connsiteX4" fmla="*/ 861568 w 2798785"/>
                <a:gd name="connsiteY4" fmla="*/ 100809 h 2327224"/>
                <a:gd name="connsiteX5" fmla="*/ 1420444 w 2798785"/>
                <a:gd name="connsiteY5" fmla="*/ 100507 h 2327224"/>
                <a:gd name="connsiteX6" fmla="*/ 2470618 w 2798785"/>
                <a:gd name="connsiteY6" fmla="*/ 46555 h 2327224"/>
                <a:gd name="connsiteX7" fmla="*/ 2676591 w 2798785"/>
                <a:gd name="connsiteY7" fmla="*/ 894833 h 2327224"/>
                <a:gd name="connsiteX8" fmla="*/ 2544073 w 2798785"/>
                <a:gd name="connsiteY8" fmla="*/ 1947727 h 2327224"/>
                <a:gd name="connsiteX9" fmla="*/ 717986 w 2798785"/>
                <a:gd name="connsiteY9" fmla="*/ 2148510 h 2327224"/>
                <a:gd name="connsiteX10" fmla="*/ 0 w 2798785"/>
                <a:gd name="connsiteY10" fmla="*/ 2327224 h 2327224"/>
                <a:gd name="connsiteX0" fmla="*/ 0 w 2751053"/>
                <a:gd name="connsiteY0" fmla="*/ 2327224 h 2327224"/>
                <a:gd name="connsiteX1" fmla="*/ 241030 w 2751053"/>
                <a:gd name="connsiteY1" fmla="*/ 1856246 h 2327224"/>
                <a:gd name="connsiteX2" fmla="*/ 53463 w 2751053"/>
                <a:gd name="connsiteY2" fmla="*/ 1218106 h 2327224"/>
                <a:gd name="connsiteX3" fmla="*/ 432154 w 2751053"/>
                <a:gd name="connsiteY3" fmla="*/ 488433 h 2327224"/>
                <a:gd name="connsiteX4" fmla="*/ 861568 w 2751053"/>
                <a:gd name="connsiteY4" fmla="*/ 100809 h 2327224"/>
                <a:gd name="connsiteX5" fmla="*/ 1420444 w 2751053"/>
                <a:gd name="connsiteY5" fmla="*/ 100507 h 2327224"/>
                <a:gd name="connsiteX6" fmla="*/ 2470618 w 2751053"/>
                <a:gd name="connsiteY6" fmla="*/ 46555 h 2327224"/>
                <a:gd name="connsiteX7" fmla="*/ 2676591 w 2751053"/>
                <a:gd name="connsiteY7" fmla="*/ 894833 h 2327224"/>
                <a:gd name="connsiteX8" fmla="*/ 2405527 w 2751053"/>
                <a:gd name="connsiteY8" fmla="*/ 1846127 h 2327224"/>
                <a:gd name="connsiteX9" fmla="*/ 717986 w 2751053"/>
                <a:gd name="connsiteY9" fmla="*/ 2148510 h 2327224"/>
                <a:gd name="connsiteX10" fmla="*/ 0 w 2751053"/>
                <a:gd name="connsiteY10" fmla="*/ 2327224 h 2327224"/>
                <a:gd name="connsiteX0" fmla="*/ 0 w 2781573"/>
                <a:gd name="connsiteY0" fmla="*/ 2327224 h 2327224"/>
                <a:gd name="connsiteX1" fmla="*/ 241030 w 2781573"/>
                <a:gd name="connsiteY1" fmla="*/ 1856246 h 2327224"/>
                <a:gd name="connsiteX2" fmla="*/ 53463 w 2781573"/>
                <a:gd name="connsiteY2" fmla="*/ 1218106 h 2327224"/>
                <a:gd name="connsiteX3" fmla="*/ 432154 w 2781573"/>
                <a:gd name="connsiteY3" fmla="*/ 488433 h 2327224"/>
                <a:gd name="connsiteX4" fmla="*/ 861568 w 2781573"/>
                <a:gd name="connsiteY4" fmla="*/ 100809 h 2327224"/>
                <a:gd name="connsiteX5" fmla="*/ 1420444 w 2781573"/>
                <a:gd name="connsiteY5" fmla="*/ 100507 h 2327224"/>
                <a:gd name="connsiteX6" fmla="*/ 2470618 w 2781573"/>
                <a:gd name="connsiteY6" fmla="*/ 46555 h 2327224"/>
                <a:gd name="connsiteX7" fmla="*/ 2676591 w 2781573"/>
                <a:gd name="connsiteY7" fmla="*/ 894833 h 2327224"/>
                <a:gd name="connsiteX8" fmla="*/ 2405527 w 2781573"/>
                <a:gd name="connsiteY8" fmla="*/ 1846127 h 2327224"/>
                <a:gd name="connsiteX9" fmla="*/ 717986 w 2781573"/>
                <a:gd name="connsiteY9" fmla="*/ 2148510 h 2327224"/>
                <a:gd name="connsiteX10" fmla="*/ 0 w 2781573"/>
                <a:gd name="connsiteY10" fmla="*/ 2327224 h 2327224"/>
                <a:gd name="connsiteX0" fmla="*/ 0 w 2781573"/>
                <a:gd name="connsiteY0" fmla="*/ 2327224 h 2327224"/>
                <a:gd name="connsiteX1" fmla="*/ 241030 w 2781573"/>
                <a:gd name="connsiteY1" fmla="*/ 1856246 h 2327224"/>
                <a:gd name="connsiteX2" fmla="*/ 53463 w 2781573"/>
                <a:gd name="connsiteY2" fmla="*/ 1218106 h 2327224"/>
                <a:gd name="connsiteX3" fmla="*/ 432154 w 2781573"/>
                <a:gd name="connsiteY3" fmla="*/ 488433 h 2327224"/>
                <a:gd name="connsiteX4" fmla="*/ 861568 w 2781573"/>
                <a:gd name="connsiteY4" fmla="*/ 100809 h 2327224"/>
                <a:gd name="connsiteX5" fmla="*/ 1420444 w 2781573"/>
                <a:gd name="connsiteY5" fmla="*/ 100507 h 2327224"/>
                <a:gd name="connsiteX6" fmla="*/ 2470618 w 2781573"/>
                <a:gd name="connsiteY6" fmla="*/ 46555 h 2327224"/>
                <a:gd name="connsiteX7" fmla="*/ 2676591 w 2781573"/>
                <a:gd name="connsiteY7" fmla="*/ 894833 h 2327224"/>
                <a:gd name="connsiteX8" fmla="*/ 2405527 w 2781573"/>
                <a:gd name="connsiteY8" fmla="*/ 1846127 h 2327224"/>
                <a:gd name="connsiteX9" fmla="*/ 717986 w 2781573"/>
                <a:gd name="connsiteY9" fmla="*/ 2148510 h 2327224"/>
                <a:gd name="connsiteX10" fmla="*/ 0 w 2781573"/>
                <a:gd name="connsiteY10" fmla="*/ 2327224 h 2327224"/>
                <a:gd name="connsiteX0" fmla="*/ 0 w 2781573"/>
                <a:gd name="connsiteY0" fmla="*/ 2327224 h 2327224"/>
                <a:gd name="connsiteX1" fmla="*/ 241030 w 2781573"/>
                <a:gd name="connsiteY1" fmla="*/ 1856246 h 2327224"/>
                <a:gd name="connsiteX2" fmla="*/ 53463 w 2781573"/>
                <a:gd name="connsiteY2" fmla="*/ 1218106 h 2327224"/>
                <a:gd name="connsiteX3" fmla="*/ 432154 w 2781573"/>
                <a:gd name="connsiteY3" fmla="*/ 488433 h 2327224"/>
                <a:gd name="connsiteX4" fmla="*/ 861568 w 2781573"/>
                <a:gd name="connsiteY4" fmla="*/ 100809 h 2327224"/>
                <a:gd name="connsiteX5" fmla="*/ 1420444 w 2781573"/>
                <a:gd name="connsiteY5" fmla="*/ 100507 h 2327224"/>
                <a:gd name="connsiteX6" fmla="*/ 2470618 w 2781573"/>
                <a:gd name="connsiteY6" fmla="*/ 46555 h 2327224"/>
                <a:gd name="connsiteX7" fmla="*/ 2676591 w 2781573"/>
                <a:gd name="connsiteY7" fmla="*/ 894833 h 2327224"/>
                <a:gd name="connsiteX8" fmla="*/ 2405527 w 2781573"/>
                <a:gd name="connsiteY8" fmla="*/ 1846127 h 2327224"/>
                <a:gd name="connsiteX9" fmla="*/ 717986 w 2781573"/>
                <a:gd name="connsiteY9" fmla="*/ 2148510 h 2327224"/>
                <a:gd name="connsiteX10" fmla="*/ 0 w 2781573"/>
                <a:gd name="connsiteY10" fmla="*/ 2327224 h 2327224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861568 w 2781573"/>
                <a:gd name="connsiteY4" fmla="*/ 141925 h 2368340"/>
                <a:gd name="connsiteX5" fmla="*/ 1420444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861568 w 2781573"/>
                <a:gd name="connsiteY4" fmla="*/ 141925 h 2368340"/>
                <a:gd name="connsiteX5" fmla="*/ 1420444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861568 w 2781573"/>
                <a:gd name="connsiteY4" fmla="*/ 141925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432154 w 2781573"/>
                <a:gd name="connsiteY3" fmla="*/ 529549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49026 w 2781573"/>
                <a:gd name="connsiteY3" fmla="*/ 686567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981640 w 2781573"/>
                <a:gd name="connsiteY3" fmla="*/ 280470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981640 w 2781573"/>
                <a:gd name="connsiteY4" fmla="*/ 280470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907749 w 2781573"/>
                <a:gd name="connsiteY4" fmla="*/ 465198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907749 w 2781573"/>
                <a:gd name="connsiteY4" fmla="*/ 465198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376736 w 2781573"/>
                <a:gd name="connsiteY3" fmla="*/ 566494 h 2368340"/>
                <a:gd name="connsiteX4" fmla="*/ 778439 w 2781573"/>
                <a:gd name="connsiteY4" fmla="*/ 502144 h 2368340"/>
                <a:gd name="connsiteX5" fmla="*/ 1632880 w 2781573"/>
                <a:gd name="connsiteY5" fmla="*/ 141623 h 2368340"/>
                <a:gd name="connsiteX6" fmla="*/ 2470618 w 2781573"/>
                <a:gd name="connsiteY6" fmla="*/ 87671 h 2368340"/>
                <a:gd name="connsiteX7" fmla="*/ 2676591 w 2781573"/>
                <a:gd name="connsiteY7" fmla="*/ 935949 h 2368340"/>
                <a:gd name="connsiteX8" fmla="*/ 2405527 w 2781573"/>
                <a:gd name="connsiteY8" fmla="*/ 1887243 h 2368340"/>
                <a:gd name="connsiteX9" fmla="*/ 717986 w 2781573"/>
                <a:gd name="connsiteY9" fmla="*/ 2189626 h 2368340"/>
                <a:gd name="connsiteX10" fmla="*/ 0 w 2781573"/>
                <a:gd name="connsiteY10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53463 w 2781573"/>
                <a:gd name="connsiteY2" fmla="*/ 1259222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778439 w 2781573"/>
                <a:gd name="connsiteY3" fmla="*/ 502144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30657 w 2781573"/>
                <a:gd name="connsiteY3" fmla="*/ 428253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12185 w 2781573"/>
                <a:gd name="connsiteY3" fmla="*/ 557562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12185 w 2781573"/>
                <a:gd name="connsiteY3" fmla="*/ 557562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12185 w 2781573"/>
                <a:gd name="connsiteY3" fmla="*/ 557562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  <a:gd name="connsiteX0" fmla="*/ 0 w 2781573"/>
                <a:gd name="connsiteY0" fmla="*/ 2368340 h 2368340"/>
                <a:gd name="connsiteX1" fmla="*/ 241030 w 2781573"/>
                <a:gd name="connsiteY1" fmla="*/ 1897362 h 2368340"/>
                <a:gd name="connsiteX2" fmla="*/ 118118 w 2781573"/>
                <a:gd name="connsiteY2" fmla="*/ 1139150 h 2368340"/>
                <a:gd name="connsiteX3" fmla="*/ 630658 w 2781573"/>
                <a:gd name="connsiteY3" fmla="*/ 419017 h 2368340"/>
                <a:gd name="connsiteX4" fmla="*/ 1632880 w 2781573"/>
                <a:gd name="connsiteY4" fmla="*/ 141623 h 2368340"/>
                <a:gd name="connsiteX5" fmla="*/ 2470618 w 2781573"/>
                <a:gd name="connsiteY5" fmla="*/ 87671 h 2368340"/>
                <a:gd name="connsiteX6" fmla="*/ 2676591 w 2781573"/>
                <a:gd name="connsiteY6" fmla="*/ 935949 h 2368340"/>
                <a:gd name="connsiteX7" fmla="*/ 2405527 w 2781573"/>
                <a:gd name="connsiteY7" fmla="*/ 1887243 h 2368340"/>
                <a:gd name="connsiteX8" fmla="*/ 717986 w 2781573"/>
                <a:gd name="connsiteY8" fmla="*/ 2189626 h 2368340"/>
                <a:gd name="connsiteX9" fmla="*/ 0 w 2781573"/>
                <a:gd name="connsiteY9" fmla="*/ 2368340 h 236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81573" h="2368340">
                  <a:moveTo>
                    <a:pt x="0" y="2368340"/>
                  </a:moveTo>
                  <a:cubicBezTo>
                    <a:pt x="166549" y="2223662"/>
                    <a:pt x="194553" y="2069749"/>
                    <a:pt x="241030" y="1897362"/>
                  </a:cubicBezTo>
                  <a:cubicBezTo>
                    <a:pt x="273032" y="1735600"/>
                    <a:pt x="31628" y="1482523"/>
                    <a:pt x="118118" y="1139150"/>
                  </a:cubicBezTo>
                  <a:cubicBezTo>
                    <a:pt x="50668" y="657232"/>
                    <a:pt x="440923" y="554139"/>
                    <a:pt x="630658" y="419017"/>
                  </a:cubicBezTo>
                  <a:cubicBezTo>
                    <a:pt x="817806" y="285738"/>
                    <a:pt x="849009" y="-77165"/>
                    <a:pt x="1632880" y="141623"/>
                  </a:cubicBezTo>
                  <a:cubicBezTo>
                    <a:pt x="1927225" y="-27516"/>
                    <a:pt x="2296666" y="-44717"/>
                    <a:pt x="2470618" y="87671"/>
                  </a:cubicBezTo>
                  <a:cubicBezTo>
                    <a:pt x="2644570" y="220059"/>
                    <a:pt x="2821367" y="646796"/>
                    <a:pt x="2676591" y="935949"/>
                  </a:cubicBezTo>
                  <a:cubicBezTo>
                    <a:pt x="2827379" y="1271284"/>
                    <a:pt x="2875125" y="1781436"/>
                    <a:pt x="2405527" y="1887243"/>
                  </a:cubicBezTo>
                  <a:cubicBezTo>
                    <a:pt x="1969201" y="2331640"/>
                    <a:pt x="1319807" y="2430655"/>
                    <a:pt x="717986" y="2189626"/>
                  </a:cubicBezTo>
                  <a:cubicBezTo>
                    <a:pt x="478657" y="2249197"/>
                    <a:pt x="368638" y="2345715"/>
                    <a:pt x="0" y="2368340"/>
                  </a:cubicBezTo>
                  <a:close/>
                </a:path>
              </a:pathLst>
            </a:custGeom>
            <a:solidFill>
              <a:schemeClr val="bg1"/>
            </a:solidFill>
            <a:ln w="38100" cmpd="thickThin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tx1"/>
                  </a:solidFill>
                  <a:prstDash val="solid"/>
                </a:ln>
              </a:endParaRPr>
            </a:p>
          </p:txBody>
        </p:sp>
        <p:sp>
          <p:nvSpPr>
            <p:cNvPr id="40" name="TextBox 34">
              <a:extLst>
                <a:ext uri="{FF2B5EF4-FFF2-40B4-BE49-F238E27FC236}">
                  <a16:creationId xmlns:a16="http://schemas.microsoft.com/office/drawing/2014/main" id="{765ACEC1-CE3E-4EF3-96EC-4058D55D128B}"/>
                </a:ext>
              </a:extLst>
            </p:cNvPr>
            <p:cNvSpPr txBox="1"/>
            <p:nvPr/>
          </p:nvSpPr>
          <p:spPr>
            <a:xfrm>
              <a:off x="2544301" y="5499737"/>
              <a:ext cx="6208694" cy="603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endParaRPr lang="vi-VN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5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7">
            <a:extLst>
              <a:ext uri="{FF2B5EF4-FFF2-40B4-BE49-F238E27FC236}">
                <a16:creationId xmlns:a16="http://schemas.microsoft.com/office/drawing/2014/main" id="{7B2C58CD-E6ED-40B8-A7DC-ED01B91B1E79}"/>
              </a:ext>
            </a:extLst>
          </p:cNvPr>
          <p:cNvSpPr/>
          <p:nvPr/>
        </p:nvSpPr>
        <p:spPr>
          <a:xfrm>
            <a:off x="1236222" y="759530"/>
            <a:ext cx="10490480" cy="1376542"/>
          </a:xfrm>
          <a:prstGeom prst="rect">
            <a:avLst/>
          </a:prstGeom>
          <a:solidFill>
            <a:schemeClr val="bg1">
              <a:alpha val="73333"/>
            </a:schemeClr>
          </a:solidFill>
          <a:ln w="28575">
            <a:solidFill>
              <a:srgbClr val="8C9AB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3012E-1D6A-4037-9C41-38B7522C894B}"/>
              </a:ext>
            </a:extLst>
          </p:cNvPr>
          <p:cNvSpPr txBox="1"/>
          <p:nvPr/>
        </p:nvSpPr>
        <p:spPr>
          <a:xfrm>
            <a:off x="1314228" y="802244"/>
            <a:ext cx="10286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4000" b="1" dirty="0">
                <a:solidFill>
                  <a:srgbClr val="047AA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812F2A5C-983C-4ADA-A1B0-C6DA91DF4568}"/>
              </a:ext>
            </a:extLst>
          </p:cNvPr>
          <p:cNvSpPr/>
          <p:nvPr/>
        </p:nvSpPr>
        <p:spPr>
          <a:xfrm>
            <a:off x="1215670" y="4223376"/>
            <a:ext cx="4944986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0188"/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4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ounded Rectangle 18">
            <a:extLst>
              <a:ext uri="{FF2B5EF4-FFF2-40B4-BE49-F238E27FC236}">
                <a16:creationId xmlns:a16="http://schemas.microsoft.com/office/drawing/2014/main" id="{8379AF79-028D-4375-B5A0-1FD4BA0E6722}"/>
              </a:ext>
            </a:extLst>
          </p:cNvPr>
          <p:cNvSpPr/>
          <p:nvPr/>
        </p:nvSpPr>
        <p:spPr>
          <a:xfrm>
            <a:off x="1215670" y="5617827"/>
            <a:ext cx="4944986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0188"/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4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ounded Rectangle 1">
            <a:extLst>
              <a:ext uri="{FF2B5EF4-FFF2-40B4-BE49-F238E27FC236}">
                <a16:creationId xmlns:a16="http://schemas.microsoft.com/office/drawing/2014/main" id="{47243D88-D132-4593-92D2-EDC7AB514C5A}"/>
              </a:ext>
            </a:extLst>
          </p:cNvPr>
          <p:cNvSpPr/>
          <p:nvPr/>
        </p:nvSpPr>
        <p:spPr>
          <a:xfrm>
            <a:off x="1215670" y="2791981"/>
            <a:ext cx="4944986" cy="680894"/>
          </a:xfrm>
          <a:prstGeom prst="roundRect">
            <a:avLst/>
          </a:prstGeom>
          <a:solidFill>
            <a:srgbClr val="FEB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0188"/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Gương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ounded Rectangle 25">
            <a:extLst>
              <a:ext uri="{FF2B5EF4-FFF2-40B4-BE49-F238E27FC236}">
                <a16:creationId xmlns:a16="http://schemas.microsoft.com/office/drawing/2014/main" id="{A985C5B8-E75E-45AF-A309-2BA2B7B1D4B5}"/>
              </a:ext>
            </a:extLst>
          </p:cNvPr>
          <p:cNvSpPr/>
          <p:nvPr/>
        </p:nvSpPr>
        <p:spPr>
          <a:xfrm>
            <a:off x="8071613" y="2791981"/>
            <a:ext cx="2809641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nhộn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6" name="Rounded Rectangle 28">
            <a:extLst>
              <a:ext uri="{FF2B5EF4-FFF2-40B4-BE49-F238E27FC236}">
                <a16:creationId xmlns:a16="http://schemas.microsoft.com/office/drawing/2014/main" id="{B39DE2C1-61A6-4203-8129-60FA7A94CCA2}"/>
              </a:ext>
            </a:extLst>
          </p:cNvPr>
          <p:cNvSpPr/>
          <p:nvPr/>
        </p:nvSpPr>
        <p:spPr>
          <a:xfrm>
            <a:off x="8071613" y="4223376"/>
            <a:ext cx="2809641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ngào</a:t>
            </a:r>
            <a:r>
              <a:rPr lang="en-US" sz="4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9" name="Rounded Rectangle 31">
            <a:extLst>
              <a:ext uri="{FF2B5EF4-FFF2-40B4-BE49-F238E27FC236}">
                <a16:creationId xmlns:a16="http://schemas.microsoft.com/office/drawing/2014/main" id="{4E787671-08C2-4F1C-80E7-A9880B8FF528}"/>
              </a:ext>
            </a:extLst>
          </p:cNvPr>
          <p:cNvSpPr/>
          <p:nvPr/>
        </p:nvSpPr>
        <p:spPr>
          <a:xfrm>
            <a:off x="8071613" y="5617826"/>
            <a:ext cx="2809641" cy="680894"/>
          </a:xfrm>
          <a:prstGeom prst="roundRect">
            <a:avLst/>
          </a:prstGeom>
          <a:solidFill>
            <a:srgbClr val="DBF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 hào.</a:t>
            </a:r>
            <a:endParaRPr lang="en-US" sz="4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A1A60D2-B711-44DC-967A-7CAEC84C5DFF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6160656" y="3138723"/>
            <a:ext cx="1910957" cy="2819550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6E18C79-0F52-46FB-9993-34F6DF4B97D2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6160656" y="4563823"/>
            <a:ext cx="1910957" cy="0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0E767CF-C910-4627-8AF8-02E4F0F31C46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6160656" y="3132428"/>
            <a:ext cx="1910957" cy="2856496"/>
          </a:xfrm>
          <a:prstGeom prst="straightConnector1">
            <a:avLst/>
          </a:prstGeom>
          <a:ln w="38100" cmpd="tri">
            <a:solidFill>
              <a:schemeClr val="accent1">
                <a:alpha val="77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E82ACA5-91B9-4FEC-90B4-154451C13D34}"/>
              </a:ext>
            </a:extLst>
          </p:cNvPr>
          <p:cNvSpPr txBox="1"/>
          <p:nvPr/>
        </p:nvSpPr>
        <p:spPr>
          <a:xfrm>
            <a:off x="3244818" y="2146990"/>
            <a:ext cx="443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51433A-9ACF-4A96-8F00-F0B06F0131C5}"/>
              </a:ext>
            </a:extLst>
          </p:cNvPr>
          <p:cNvSpPr txBox="1"/>
          <p:nvPr/>
        </p:nvSpPr>
        <p:spPr>
          <a:xfrm>
            <a:off x="9134686" y="2146990"/>
            <a:ext cx="443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6547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34" grpId="0" animBg="1"/>
      <p:bldP spid="37" grpId="0" animBg="1"/>
      <p:bldP spid="40" grpId="0" animBg="1"/>
      <p:bldP spid="43" grpId="0" animBg="1"/>
      <p:bldP spid="46" grpId="0" animBg="1"/>
      <p:bldP spid="49" grpId="0" animBg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>
            <a:extLst>
              <a:ext uri="{FF2B5EF4-FFF2-40B4-BE49-F238E27FC236}">
                <a16:creationId xmlns:a16="http://schemas.microsoft.com/office/drawing/2014/main" id="{7B1721F6-F924-48CF-908B-264EE1F7C60C}"/>
              </a:ext>
            </a:extLst>
          </p:cNvPr>
          <p:cNvSpPr/>
          <p:nvPr/>
        </p:nvSpPr>
        <p:spPr>
          <a:xfrm>
            <a:off x="281135" y="298256"/>
            <a:ext cx="683754" cy="683754"/>
          </a:xfrm>
          <a:prstGeom prst="ellipse">
            <a:avLst/>
          </a:prstGeom>
          <a:noFill/>
          <a:ln w="12700">
            <a:solidFill>
              <a:srgbClr val="0DB8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DC15A7-5F3B-4F42-818A-2569EBAF4A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14" y="338193"/>
            <a:ext cx="609396" cy="603881"/>
          </a:xfrm>
          <a:prstGeom prst="rect">
            <a:avLst/>
          </a:prstGeom>
        </p:spPr>
      </p:pic>
      <p:sp>
        <p:nvSpPr>
          <p:cNvPr id="20" name="42">
            <a:extLst>
              <a:ext uri="{FF2B5EF4-FFF2-40B4-BE49-F238E27FC236}">
                <a16:creationId xmlns:a16="http://schemas.microsoft.com/office/drawing/2014/main" id="{DC748894-B23E-44D6-A77B-4E952533615D}"/>
              </a:ext>
            </a:extLst>
          </p:cNvPr>
          <p:cNvSpPr/>
          <p:nvPr/>
        </p:nvSpPr>
        <p:spPr>
          <a:xfrm rot="3274">
            <a:off x="1002402" y="268110"/>
            <a:ext cx="106981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6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 bài </a:t>
            </a:r>
            <a:r>
              <a:rPr lang="vi-VN" sz="3600" b="1" i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yêu trường em </a:t>
            </a:r>
            <a:r>
              <a:rPr lang="vi-VN" sz="36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 nhạc sĩ Hoàng Vân.</a:t>
            </a:r>
            <a:endParaRPr lang="vi-VN" sz="4000" b="1" dirty="0">
              <a:solidFill>
                <a:srgbClr val="2876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video bài 13">
            <a:hlinkClick r:id="" action="ppaction://media"/>
            <a:extLst>
              <a:ext uri="{FF2B5EF4-FFF2-40B4-BE49-F238E27FC236}">
                <a16:creationId xmlns:a16="http://schemas.microsoft.com/office/drawing/2014/main" id="{940AEBEF-A8D2-4137-BCB6-773095EB6C3B}"/>
              </a:ext>
            </a:extLst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00" end="3381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58666" y="1086419"/>
            <a:ext cx="9674668" cy="535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0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364">
                <p:cTn id="24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7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">
            <a:extLst>
              <a:ext uri="{FF2B5EF4-FFF2-40B4-BE49-F238E27FC236}">
                <a16:creationId xmlns:a16="http://schemas.microsoft.com/office/drawing/2014/main" id="{4A95B63D-FBC5-4B15-8C5A-3DFE846BDE76}"/>
              </a:ext>
            </a:extLst>
          </p:cNvPr>
          <p:cNvSpPr/>
          <p:nvPr/>
        </p:nvSpPr>
        <p:spPr>
          <a:xfrm>
            <a:off x="281135" y="298256"/>
            <a:ext cx="683754" cy="683754"/>
          </a:xfrm>
          <a:prstGeom prst="ellipse">
            <a:avLst/>
          </a:prstGeom>
          <a:noFill/>
          <a:ln w="12700">
            <a:solidFill>
              <a:srgbClr val="0DB8E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4FE39-D448-4E8B-A38B-F73DCDDD1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14" y="338193"/>
            <a:ext cx="609396" cy="603881"/>
          </a:xfrm>
          <a:prstGeom prst="rect">
            <a:avLst/>
          </a:prstGeom>
        </p:spPr>
      </p:pic>
      <p:sp>
        <p:nvSpPr>
          <p:cNvPr id="7" name="42">
            <a:extLst>
              <a:ext uri="{FF2B5EF4-FFF2-40B4-BE49-F238E27FC236}">
                <a16:creationId xmlns:a16="http://schemas.microsoft.com/office/drawing/2014/main" id="{CBC0FFAA-2269-409C-83E6-2D458DB169D8}"/>
              </a:ext>
            </a:extLst>
          </p:cNvPr>
          <p:cNvSpPr/>
          <p:nvPr/>
        </p:nvSpPr>
        <p:spPr>
          <a:xfrm rot="3274">
            <a:off x="1002402" y="292840"/>
            <a:ext cx="106981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500"/>
              </a:spcAft>
            </a:pPr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trong bài hát có tình cảm như thế nào với ngôi trường của mình?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D133AE-72B3-4697-96D4-4EEBF676F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75" y="1621374"/>
            <a:ext cx="11201804" cy="505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778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C40C1-40C7-4099-AE32-A9AE78BC6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1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A2B553-9CDC-421E-8776-E8D19A0E216C}"/>
              </a:ext>
            </a:extLst>
          </p:cNvPr>
          <p:cNvSpPr txBox="1"/>
          <p:nvPr/>
        </p:nvSpPr>
        <p:spPr>
          <a:xfrm>
            <a:off x="1971933" y="743318"/>
            <a:ext cx="806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hai ngày 18 tháng 10 năm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5B4769-75A3-4C3C-B0C8-21614E054024}"/>
              </a:ext>
            </a:extLst>
          </p:cNvPr>
          <p:cNvSpPr txBox="1"/>
          <p:nvPr/>
        </p:nvSpPr>
        <p:spPr>
          <a:xfrm>
            <a:off x="3960395" y="1389649"/>
            <a:ext cx="2321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1EA38-FB72-45E4-879D-47284047B035}"/>
              </a:ext>
            </a:extLst>
          </p:cNvPr>
          <p:cNvSpPr txBox="1"/>
          <p:nvPr/>
        </p:nvSpPr>
        <p:spPr>
          <a:xfrm>
            <a:off x="2657474" y="2035980"/>
            <a:ext cx="7248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Đǌ: Yêu lắm trường </a:t>
            </a:r>
            <a:r>
              <a:rPr lang="el-GR" sz="3600" b="1">
                <a:solidFill>
                  <a:schemeClr val="bg1"/>
                </a:solidFill>
                <a:latin typeface="HP001 4 hàng" panose="020B0603050302020204" pitchFamily="34" charset="0"/>
              </a:rPr>
              <a:t>Π</a:t>
            </a:r>
            <a:endParaRPr lang="en-US" sz="36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35563A-A5E6-4ACA-B421-9F0E1EFBBDAC}"/>
              </a:ext>
            </a:extLst>
          </p:cNvPr>
          <p:cNvSpPr/>
          <p:nvPr/>
        </p:nvSpPr>
        <p:spPr>
          <a:xfrm>
            <a:off x="114300" y="114300"/>
            <a:ext cx="1238250" cy="6743700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C34C1-243E-43D1-AC40-F00EAC74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6594D8-DE68-494C-821D-32E433C55008}"/>
              </a:ext>
            </a:extLst>
          </p:cNvPr>
          <p:cNvGrpSpPr/>
          <p:nvPr/>
        </p:nvGrpSpPr>
        <p:grpSpPr>
          <a:xfrm>
            <a:off x="450810" y="1190637"/>
            <a:ext cx="11576951" cy="5405127"/>
            <a:chOff x="445295" y="1098381"/>
            <a:chExt cx="6398505" cy="540512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AC5F15-5D8E-411F-86C1-2FEC37EDC787}"/>
                </a:ext>
              </a:extLst>
            </p:cNvPr>
            <p:cNvSpPr txBox="1"/>
            <p:nvPr/>
          </p:nvSpPr>
          <p:spPr>
            <a:xfrm>
              <a:off x="448309" y="1098381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E2EF2B-6A99-46C0-B611-E97164CCD21B}"/>
                </a:ext>
              </a:extLst>
            </p:cNvPr>
            <p:cNvSpPr txBox="1"/>
            <p:nvPr/>
          </p:nvSpPr>
          <p:spPr>
            <a:xfrm>
              <a:off x="445295" y="2825694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35AB11-90E2-4480-B7BA-C99A7D85CC5B}"/>
                </a:ext>
              </a:extLst>
            </p:cNvPr>
            <p:cNvSpPr txBox="1"/>
            <p:nvPr/>
          </p:nvSpPr>
          <p:spPr>
            <a:xfrm>
              <a:off x="4758245" y="4318294"/>
              <a:ext cx="208555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algn="r"/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0AAD86-7A06-46D6-8424-ECEC4EF29818}"/>
                </a:ext>
              </a:extLst>
            </p:cNvPr>
            <p:cNvSpPr txBox="1"/>
            <p:nvPr/>
          </p:nvSpPr>
          <p:spPr>
            <a:xfrm>
              <a:off x="2634179" y="2151322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E5E40E-412F-435F-8314-15C464B775E2}"/>
                </a:ext>
              </a:extLst>
            </p:cNvPr>
            <p:cNvSpPr txBox="1"/>
            <p:nvPr/>
          </p:nvSpPr>
          <p:spPr>
            <a:xfrm>
              <a:off x="2634179" y="3868379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673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C34C1-243E-43D1-AC40-F00EAC74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6594D8-DE68-494C-821D-32E433C55008}"/>
              </a:ext>
            </a:extLst>
          </p:cNvPr>
          <p:cNvGrpSpPr/>
          <p:nvPr/>
        </p:nvGrpSpPr>
        <p:grpSpPr>
          <a:xfrm>
            <a:off x="450810" y="1190637"/>
            <a:ext cx="11576951" cy="5405127"/>
            <a:chOff x="445295" y="1098381"/>
            <a:chExt cx="6398505" cy="540512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AC5F15-5D8E-411F-86C1-2FEC37EDC787}"/>
                </a:ext>
              </a:extLst>
            </p:cNvPr>
            <p:cNvSpPr txBox="1"/>
            <p:nvPr/>
          </p:nvSpPr>
          <p:spPr>
            <a:xfrm>
              <a:off x="448309" y="1098381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E2EF2B-6A99-46C0-B611-E97164CCD21B}"/>
                </a:ext>
              </a:extLst>
            </p:cNvPr>
            <p:cNvSpPr txBox="1"/>
            <p:nvPr/>
          </p:nvSpPr>
          <p:spPr>
            <a:xfrm>
              <a:off x="445295" y="2825694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35AB11-90E2-4480-B7BA-C99A7D85CC5B}"/>
                </a:ext>
              </a:extLst>
            </p:cNvPr>
            <p:cNvSpPr txBox="1"/>
            <p:nvPr/>
          </p:nvSpPr>
          <p:spPr>
            <a:xfrm>
              <a:off x="4758245" y="4318294"/>
              <a:ext cx="208555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algn="r"/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0AAD86-7A06-46D6-8424-ECEC4EF29818}"/>
                </a:ext>
              </a:extLst>
            </p:cNvPr>
            <p:cNvSpPr txBox="1"/>
            <p:nvPr/>
          </p:nvSpPr>
          <p:spPr>
            <a:xfrm>
              <a:off x="2634179" y="2151322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E5E40E-412F-435F-8314-15C464B775E2}"/>
                </a:ext>
              </a:extLst>
            </p:cNvPr>
            <p:cNvSpPr txBox="1"/>
            <p:nvPr/>
          </p:nvSpPr>
          <p:spPr>
            <a:xfrm>
              <a:off x="2634179" y="3868379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BF90EF-7FA8-4C68-B46D-5D7D49998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85766" y="117386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915BD-A963-4EB5-B995-8D99461ED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84440" y="290117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25BFB8-EB24-4961-8930-A863735CF2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3951427" y="2188163"/>
            <a:ext cx="567559" cy="621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B2A47-F46D-41C0-B3E4-BC72406D0B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43" t="10570" r="14813" b="31689"/>
          <a:stretch/>
        </p:blipFill>
        <p:spPr>
          <a:xfrm>
            <a:off x="3947608" y="3978617"/>
            <a:ext cx="544419" cy="5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C6C47-0E1C-4986-99F9-806C6C377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975" y="4355135"/>
            <a:ext cx="713294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C34C1-243E-43D1-AC40-F00EAC74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6594D8-DE68-494C-821D-32E433C55008}"/>
              </a:ext>
            </a:extLst>
          </p:cNvPr>
          <p:cNvGrpSpPr/>
          <p:nvPr/>
        </p:nvGrpSpPr>
        <p:grpSpPr>
          <a:xfrm>
            <a:off x="450810" y="1190637"/>
            <a:ext cx="11576951" cy="5405127"/>
            <a:chOff x="445295" y="1098381"/>
            <a:chExt cx="6398505" cy="540512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AC5F15-5D8E-411F-86C1-2FEC37EDC787}"/>
                </a:ext>
              </a:extLst>
            </p:cNvPr>
            <p:cNvSpPr txBox="1"/>
            <p:nvPr/>
          </p:nvSpPr>
          <p:spPr>
            <a:xfrm>
              <a:off x="448309" y="1098381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b="1" dirty="0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b="1" dirty="0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E2EF2B-6A99-46C0-B611-E97164CCD21B}"/>
                </a:ext>
              </a:extLst>
            </p:cNvPr>
            <p:cNvSpPr txBox="1"/>
            <p:nvPr/>
          </p:nvSpPr>
          <p:spPr>
            <a:xfrm>
              <a:off x="445295" y="2825694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lang="en-US" sz="2800" b="1" dirty="0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35AB11-90E2-4480-B7BA-C99A7D85CC5B}"/>
                </a:ext>
              </a:extLst>
            </p:cNvPr>
            <p:cNvSpPr txBox="1"/>
            <p:nvPr/>
          </p:nvSpPr>
          <p:spPr>
            <a:xfrm>
              <a:off x="4758245" y="4318294"/>
              <a:ext cx="208555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b="1" dirty="0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algn="r"/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0AAD86-7A06-46D6-8424-ECEC4EF29818}"/>
                </a:ext>
              </a:extLst>
            </p:cNvPr>
            <p:cNvSpPr txBox="1"/>
            <p:nvPr/>
          </p:nvSpPr>
          <p:spPr>
            <a:xfrm>
              <a:off x="2634179" y="2151322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b="1" dirty="0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2876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2800" b="1" dirty="0">
                <a:solidFill>
                  <a:srgbClr val="2876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E5E40E-412F-435F-8314-15C464B775E2}"/>
                </a:ext>
              </a:extLst>
            </p:cNvPr>
            <p:cNvSpPr txBox="1"/>
            <p:nvPr/>
          </p:nvSpPr>
          <p:spPr>
            <a:xfrm>
              <a:off x="2634179" y="3868379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BF90EF-7FA8-4C68-B46D-5D7D49998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62" t="12636" r="18835" b="29239"/>
          <a:stretch/>
        </p:blipFill>
        <p:spPr>
          <a:xfrm>
            <a:off x="85766" y="117386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915BD-A963-4EB5-B995-8D99461ED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9" t="15984" r="19799" b="25890"/>
          <a:stretch/>
        </p:blipFill>
        <p:spPr>
          <a:xfrm>
            <a:off x="84440" y="290117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25BFB8-EB24-4961-8930-A863735CF2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76" t="11560" r="18072" b="22677"/>
          <a:stretch/>
        </p:blipFill>
        <p:spPr>
          <a:xfrm>
            <a:off x="3951427" y="2188163"/>
            <a:ext cx="567559" cy="621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B2A47-F46D-41C0-B3E4-BC72406D0B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43" t="10570" r="14813" b="31689"/>
          <a:stretch/>
        </p:blipFill>
        <p:spPr>
          <a:xfrm>
            <a:off x="3947608" y="3978617"/>
            <a:ext cx="544419" cy="5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C6C47-0E1C-4986-99F9-806C6C377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9975" y="4355135"/>
            <a:ext cx="713294" cy="84132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923994-C263-4EBF-A97A-9BE3E45A2AA5}"/>
              </a:ext>
            </a:extLst>
          </p:cNvPr>
          <p:cNvCxnSpPr/>
          <p:nvPr/>
        </p:nvCxnSpPr>
        <p:spPr>
          <a:xfrm>
            <a:off x="450810" y="2492477"/>
            <a:ext cx="13189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B620B9-6991-408B-8BAA-78BB4F10D613}"/>
              </a:ext>
            </a:extLst>
          </p:cNvPr>
          <p:cNvCxnSpPr>
            <a:cxnSpLocks/>
          </p:cNvCxnSpPr>
          <p:nvPr/>
        </p:nvCxnSpPr>
        <p:spPr>
          <a:xfrm>
            <a:off x="2201191" y="3819832"/>
            <a:ext cx="15301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68193E-E6D9-4E37-A6EF-C892CF6686C8}"/>
              </a:ext>
            </a:extLst>
          </p:cNvPr>
          <p:cNvCxnSpPr>
            <a:cxnSpLocks/>
          </p:cNvCxnSpPr>
          <p:nvPr/>
        </p:nvCxnSpPr>
        <p:spPr>
          <a:xfrm>
            <a:off x="5991526" y="3141406"/>
            <a:ext cx="10287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AA83E3-F325-4DDE-A0A3-C47BB849693B}"/>
              </a:ext>
            </a:extLst>
          </p:cNvPr>
          <p:cNvCxnSpPr>
            <a:cxnSpLocks/>
          </p:cNvCxnSpPr>
          <p:nvPr/>
        </p:nvCxnSpPr>
        <p:spPr>
          <a:xfrm>
            <a:off x="9929345" y="5309419"/>
            <a:ext cx="1559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2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C34C1-243E-43D1-AC40-F00EAC742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" y="1034475"/>
            <a:ext cx="12044218" cy="5652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939AED18-FFD6-4255-8CDD-6182320C403C}"/>
              </a:ext>
            </a:extLst>
          </p:cNvPr>
          <p:cNvSpPr/>
          <p:nvPr/>
        </p:nvSpPr>
        <p:spPr>
          <a:xfrm>
            <a:off x="127105" y="1089891"/>
            <a:ext cx="11926348" cy="5652651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hlinkClick r:id="rId4" action="ppaction://hlinksldjump"/>
            <a:extLst>
              <a:ext uri="{FF2B5EF4-FFF2-40B4-BE49-F238E27FC236}">
                <a16:creationId xmlns:a16="http://schemas.microsoft.com/office/drawing/2014/main" id="{864FA0FF-CF56-4C71-9FFB-9094AD1CEF4F}"/>
              </a:ext>
            </a:extLst>
          </p:cNvPr>
          <p:cNvSpPr txBox="1"/>
          <p:nvPr/>
        </p:nvSpPr>
        <p:spPr>
          <a:xfrm>
            <a:off x="3520187" y="527535"/>
            <a:ext cx="5075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C6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LẮM TRƯỜNG ƠI !</a:t>
            </a:r>
            <a:endParaRPr lang="en-US" sz="7200" b="1" dirty="0">
              <a:solidFill>
                <a:srgbClr val="FC6F2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6594D8-DE68-494C-821D-32E433C55008}"/>
              </a:ext>
            </a:extLst>
          </p:cNvPr>
          <p:cNvGrpSpPr/>
          <p:nvPr/>
        </p:nvGrpSpPr>
        <p:grpSpPr>
          <a:xfrm>
            <a:off x="450810" y="1190637"/>
            <a:ext cx="11576951" cy="5405127"/>
            <a:chOff x="445295" y="1098381"/>
            <a:chExt cx="6398505" cy="540512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AC5F15-5D8E-411F-86C1-2FEC37EDC787}"/>
                </a:ext>
              </a:extLst>
            </p:cNvPr>
            <p:cNvSpPr txBox="1"/>
            <p:nvPr/>
          </p:nvSpPr>
          <p:spPr>
            <a:xfrm>
              <a:off x="448309" y="1098381"/>
              <a:ext cx="225679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nhạc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E2EF2B-6A99-46C0-B611-E97164CCD21B}"/>
                </a:ext>
              </a:extLst>
            </p:cNvPr>
            <p:cNvSpPr txBox="1"/>
            <p:nvPr/>
          </p:nvSpPr>
          <p:spPr>
            <a:xfrm>
              <a:off x="445295" y="2825694"/>
              <a:ext cx="214188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Mỗi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nhộn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gương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xinh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35AB11-90E2-4480-B7BA-C99A7D85CC5B}"/>
                </a:ext>
              </a:extLst>
            </p:cNvPr>
            <p:cNvSpPr txBox="1"/>
            <p:nvPr/>
          </p:nvSpPr>
          <p:spPr>
            <a:xfrm>
              <a:off x="4758245" y="4318294"/>
              <a:ext cx="2085555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Bỗng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cười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khích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Ngỡ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  <a:p>
              <a:pPr algn="r"/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(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i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en-US" sz="2000" i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 </a:t>
              </a:r>
              <a:endParaRPr lang="vi-VN" sz="20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0AAD86-7A06-46D6-8424-ECEC4EF29818}"/>
                </a:ext>
              </a:extLst>
            </p:cNvPr>
            <p:cNvSpPr txBox="1"/>
            <p:nvPr/>
          </p:nvSpPr>
          <p:spPr>
            <a:xfrm>
              <a:off x="2634179" y="2151322"/>
              <a:ext cx="208555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sổ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E5E40E-412F-435F-8314-15C464B775E2}"/>
                </a:ext>
              </a:extLst>
            </p:cNvPr>
            <p:cNvSpPr txBox="1"/>
            <p:nvPr/>
          </p:nvSpPr>
          <p:spPr>
            <a:xfrm>
              <a:off x="2634179" y="3868379"/>
              <a:ext cx="26719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ngọt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ngào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Thấm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sách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lớp</a:t>
              </a:r>
              <a:endPara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ghê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BF90EF-7FA8-4C68-B46D-5D7D499982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762" t="12636" r="18835" b="29239"/>
          <a:stretch/>
        </p:blipFill>
        <p:spPr>
          <a:xfrm>
            <a:off x="85766" y="1173867"/>
            <a:ext cx="504497" cy="5492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B915BD-A963-4EB5-B995-8D99461ED2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799" t="15984" r="19799" b="25890"/>
          <a:stretch/>
        </p:blipFill>
        <p:spPr>
          <a:xfrm>
            <a:off x="84440" y="2901179"/>
            <a:ext cx="504497" cy="549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25BFB8-EB24-4961-8930-A863735CF2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76" t="11560" r="18072" b="22677"/>
          <a:stretch/>
        </p:blipFill>
        <p:spPr>
          <a:xfrm>
            <a:off x="3951427" y="2188163"/>
            <a:ext cx="567559" cy="6214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B2A47-F46D-41C0-B3E4-BC72406D0B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743" t="10570" r="14813" b="31689"/>
          <a:stretch/>
        </p:blipFill>
        <p:spPr>
          <a:xfrm>
            <a:off x="3947608" y="3978617"/>
            <a:ext cx="544419" cy="50482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6C6C47-0E1C-4986-99F9-806C6C377C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9975" y="4355135"/>
            <a:ext cx="713294" cy="84132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DA7B8D4-5347-4A1F-B175-C48506A3B7BC}"/>
              </a:ext>
            </a:extLst>
          </p:cNvPr>
          <p:cNvCxnSpPr/>
          <p:nvPr/>
        </p:nvCxnSpPr>
        <p:spPr>
          <a:xfrm flipV="1">
            <a:off x="3325520" y="1170199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8A445A-DBE2-46B2-875E-DA822ECFEA9B}"/>
              </a:ext>
            </a:extLst>
          </p:cNvPr>
          <p:cNvCxnSpPr/>
          <p:nvPr/>
        </p:nvCxnSpPr>
        <p:spPr>
          <a:xfrm flipV="1">
            <a:off x="3068184" y="1621462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B62514-EFB3-49AE-8543-0DD8365C3613}"/>
              </a:ext>
            </a:extLst>
          </p:cNvPr>
          <p:cNvCxnSpPr/>
          <p:nvPr/>
        </p:nvCxnSpPr>
        <p:spPr>
          <a:xfrm flipV="1">
            <a:off x="3397342" y="1987586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447E173-9A3C-4605-9B94-09FAB682FFE5}"/>
              </a:ext>
            </a:extLst>
          </p:cNvPr>
          <p:cNvCxnSpPr/>
          <p:nvPr/>
        </p:nvCxnSpPr>
        <p:spPr>
          <a:xfrm flipV="1">
            <a:off x="2769061" y="2925767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B87D65-D3E6-4FDB-8A13-D53BF62062CB}"/>
              </a:ext>
            </a:extLst>
          </p:cNvPr>
          <p:cNvCxnSpPr/>
          <p:nvPr/>
        </p:nvCxnSpPr>
        <p:spPr>
          <a:xfrm flipV="1">
            <a:off x="3745330" y="3330373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EE6C2C5-45C7-4ADD-A235-A3A022094431}"/>
              </a:ext>
            </a:extLst>
          </p:cNvPr>
          <p:cNvCxnSpPr/>
          <p:nvPr/>
        </p:nvCxnSpPr>
        <p:spPr>
          <a:xfrm flipV="1">
            <a:off x="3740141" y="3779766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1CBDE73-E7C4-44A6-9EF9-9B818F7E8927}"/>
              </a:ext>
            </a:extLst>
          </p:cNvPr>
          <p:cNvCxnSpPr/>
          <p:nvPr/>
        </p:nvCxnSpPr>
        <p:spPr>
          <a:xfrm flipV="1">
            <a:off x="6828371" y="2218619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BA050C-040E-45EF-8C81-1F184834104D}"/>
              </a:ext>
            </a:extLst>
          </p:cNvPr>
          <p:cNvCxnSpPr/>
          <p:nvPr/>
        </p:nvCxnSpPr>
        <p:spPr>
          <a:xfrm flipV="1">
            <a:off x="7000799" y="2638364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EECBB7-3746-4FDC-BE9D-135EE3C60317}"/>
              </a:ext>
            </a:extLst>
          </p:cNvPr>
          <p:cNvCxnSpPr/>
          <p:nvPr/>
        </p:nvCxnSpPr>
        <p:spPr>
          <a:xfrm flipV="1">
            <a:off x="6475567" y="3085390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7850E0-1B01-46EC-BE6D-EB45F5DFAD4B}"/>
              </a:ext>
            </a:extLst>
          </p:cNvPr>
          <p:cNvCxnSpPr/>
          <p:nvPr/>
        </p:nvCxnSpPr>
        <p:spPr>
          <a:xfrm flipV="1">
            <a:off x="6953147" y="3986228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F33C12B-07C0-4098-B986-83E97756EE9B}"/>
              </a:ext>
            </a:extLst>
          </p:cNvPr>
          <p:cNvCxnSpPr/>
          <p:nvPr/>
        </p:nvCxnSpPr>
        <p:spPr>
          <a:xfrm flipV="1">
            <a:off x="7724882" y="4373682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6D331FF-9D51-4FD0-88DA-43461E1C30AC}"/>
              </a:ext>
            </a:extLst>
          </p:cNvPr>
          <p:cNvCxnSpPr/>
          <p:nvPr/>
        </p:nvCxnSpPr>
        <p:spPr>
          <a:xfrm flipV="1">
            <a:off x="7465559" y="4806858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AA79FE9-49CA-42A7-9DF7-92DCE40EECA1}"/>
              </a:ext>
            </a:extLst>
          </p:cNvPr>
          <p:cNvCxnSpPr/>
          <p:nvPr/>
        </p:nvCxnSpPr>
        <p:spPr>
          <a:xfrm flipV="1">
            <a:off x="10974631" y="4382387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07F45D0-BDB2-4932-A75D-8B241F66FB2B}"/>
              </a:ext>
            </a:extLst>
          </p:cNvPr>
          <p:cNvCxnSpPr/>
          <p:nvPr/>
        </p:nvCxnSpPr>
        <p:spPr>
          <a:xfrm flipV="1">
            <a:off x="11441566" y="4833650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6275C7-BD2C-4B11-9911-C20A9CAD8283}"/>
              </a:ext>
            </a:extLst>
          </p:cNvPr>
          <p:cNvCxnSpPr/>
          <p:nvPr/>
        </p:nvCxnSpPr>
        <p:spPr>
          <a:xfrm flipV="1">
            <a:off x="10669258" y="5285159"/>
            <a:ext cx="194667" cy="4512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49CF6FA-8779-4D4D-B3A2-DCB6738527C6}"/>
              </a:ext>
            </a:extLst>
          </p:cNvPr>
          <p:cNvGrpSpPr/>
          <p:nvPr/>
        </p:nvGrpSpPr>
        <p:grpSpPr>
          <a:xfrm>
            <a:off x="7234517" y="3496105"/>
            <a:ext cx="260666" cy="465459"/>
            <a:chOff x="4473524" y="1274612"/>
            <a:chExt cx="260666" cy="46545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5B02B62-00C3-4CC0-98E6-ED6F49E12F79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BC5CC8E-F482-4F99-B08B-18714F37ABA4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52F0AA2-50EE-4F23-9AD2-E2274C7BEC3F}"/>
              </a:ext>
            </a:extLst>
          </p:cNvPr>
          <p:cNvGrpSpPr/>
          <p:nvPr/>
        </p:nvGrpSpPr>
        <p:grpSpPr>
          <a:xfrm>
            <a:off x="3607915" y="2530295"/>
            <a:ext cx="260666" cy="465459"/>
            <a:chOff x="4473524" y="1274612"/>
            <a:chExt cx="260666" cy="46545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0846AF6-E85C-4CFE-B347-AFD910C6DE34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C1DC78-FEE5-41F1-B779-197BAB1CACEC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FB880D-309A-4006-A88F-927499372246}"/>
              </a:ext>
            </a:extLst>
          </p:cNvPr>
          <p:cNvGrpSpPr/>
          <p:nvPr/>
        </p:nvGrpSpPr>
        <p:grpSpPr>
          <a:xfrm>
            <a:off x="3364342" y="4250712"/>
            <a:ext cx="260666" cy="465459"/>
            <a:chOff x="4473524" y="1274612"/>
            <a:chExt cx="260666" cy="465459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AE9EE4D-8462-4B53-B420-BB55FD723C21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FFF2990-8EB5-422E-A7A6-54F6AC24695F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01F1B3D-6759-4426-BB89-E5DAA3FFD492}"/>
              </a:ext>
            </a:extLst>
          </p:cNvPr>
          <p:cNvGrpSpPr/>
          <p:nvPr/>
        </p:nvGrpSpPr>
        <p:grpSpPr>
          <a:xfrm>
            <a:off x="7449964" y="5284589"/>
            <a:ext cx="260666" cy="465459"/>
            <a:chOff x="4473524" y="1274612"/>
            <a:chExt cx="260666" cy="465459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DBBC8C7-A0F4-4A8E-807D-2F87D240E41E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551B8B-3A4F-4F5C-9560-084FC66944AE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5A574DB-8B31-49CB-AB11-7DC6BA4416A6}"/>
              </a:ext>
            </a:extLst>
          </p:cNvPr>
          <p:cNvGrpSpPr/>
          <p:nvPr/>
        </p:nvGrpSpPr>
        <p:grpSpPr>
          <a:xfrm>
            <a:off x="11068365" y="5728206"/>
            <a:ext cx="260666" cy="465459"/>
            <a:chOff x="4473524" y="1274612"/>
            <a:chExt cx="260666" cy="465459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3F323A7-9AF0-41E4-ABC6-8A3259BAC3AA}"/>
                </a:ext>
              </a:extLst>
            </p:cNvPr>
            <p:cNvCxnSpPr/>
            <p:nvPr/>
          </p:nvCxnSpPr>
          <p:spPr>
            <a:xfrm flipV="1">
              <a:off x="4473524" y="1274612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D33A9F8-F9BE-41F8-B7D3-503C2F57B9D0}"/>
                </a:ext>
              </a:extLst>
            </p:cNvPr>
            <p:cNvCxnSpPr/>
            <p:nvPr/>
          </p:nvCxnSpPr>
          <p:spPr>
            <a:xfrm flipV="1">
              <a:off x="4539523" y="1288808"/>
              <a:ext cx="194667" cy="4512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7" name="Straight Connector 66">
            <a:hlinkClick r:id="rId10" action="ppaction://hlinksldjump"/>
            <a:extLst>
              <a:ext uri="{FF2B5EF4-FFF2-40B4-BE49-F238E27FC236}">
                <a16:creationId xmlns:a16="http://schemas.microsoft.com/office/drawing/2014/main" id="{45FF9DE8-BA1A-4CD3-9D70-059053E157DB}"/>
              </a:ext>
            </a:extLst>
          </p:cNvPr>
          <p:cNvCxnSpPr/>
          <p:nvPr/>
        </p:nvCxnSpPr>
        <p:spPr>
          <a:xfrm>
            <a:off x="450810" y="2492477"/>
            <a:ext cx="13189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5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980</TotalTime>
  <Words>1489</Words>
  <Application>Microsoft Office PowerPoint</Application>
  <PresentationFormat>Widescreen</PresentationFormat>
  <Paragraphs>262</Paragraphs>
  <Slides>29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Arial-Rounded</vt:lpstr>
      <vt:lpstr>Calibri</vt:lpstr>
      <vt:lpstr>Calibri Light</vt:lpstr>
      <vt:lpstr>HP001 4 hàng</vt:lpstr>
      <vt:lpstr>HP-167</vt:lpstr>
      <vt:lpstr>OpenSans</vt:lpstr>
      <vt:lpstr>Tahoma</vt:lpstr>
      <vt:lpstr>思源黑体 CN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Ms Quyen</cp:lastModifiedBy>
  <cp:revision>385</cp:revision>
  <dcterms:created xsi:type="dcterms:W3CDTF">2021-09-08T00:59:25Z</dcterms:created>
  <dcterms:modified xsi:type="dcterms:W3CDTF">2021-10-28T14:40:25Z</dcterms:modified>
  <cp:category>9Slide.vn</cp:category>
</cp:coreProperties>
</file>