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7" r:id="rId11"/>
    <p:sldId id="268" r:id="rId12"/>
    <p:sldId id="269" r:id="rId13"/>
    <p:sldId id="270" r:id="rId14"/>
    <p:sldId id="286" r:id="rId15"/>
    <p:sldId id="271" r:id="rId16"/>
    <p:sldId id="272" r:id="rId17"/>
    <p:sldId id="273" r:id="rId18"/>
    <p:sldId id="274" r:id="rId19"/>
    <p:sldId id="276" r:id="rId20"/>
    <p:sldId id="282" r:id="rId21"/>
    <p:sldId id="281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3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A7729-202A-4BD1-91E2-BD17929A7981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A03AB-3332-465F-92D1-64E42549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5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8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8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5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E2015-9215-4EB2-BB82-6FEF0A794C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49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BA8DE-1F30-4B79-9773-769ECB91D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4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6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9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2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5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8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DC2E6-0D2D-48B7-81A1-9620146FA045}" type="datetimeFigureOut">
              <a:rPr lang="en-US" smtClean="0"/>
              <a:t>15-Sep-22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ntileframe1181x1772pngh0">
            <a:extLst>
              <a:ext uri="{FF2B5EF4-FFF2-40B4-BE49-F238E27FC236}">
                <a16:creationId xmlns:a16="http://schemas.microsoft.com/office/drawing/2014/main" id="{82945E2E-9BB7-49AF-A833-D9946B3C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Google Shape;95;p1" descr="trong-dong-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609600"/>
            <a:ext cx="5562600" cy="5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0189" y="1146175"/>
            <a:ext cx="2181225" cy="4038600"/>
          </a:xfrm>
          <a:prstGeom prst="rect">
            <a:avLst/>
          </a:prstGeom>
          <a:noFill/>
          <a:ln>
            <a:noFill/>
          </a:ln>
          <a:effectLst>
            <a:outerShdw blurRad="63500" dist="45790" dir="2021404">
              <a:srgbClr val="CC6600">
                <a:alpha val="49803"/>
              </a:srgbClr>
            </a:outerShdw>
          </a:effectLst>
        </p:spPr>
      </p:pic>
      <p:sp>
        <p:nvSpPr>
          <p:cNvPr id="97" name="Google Shape;97;p1"/>
          <p:cNvSpPr txBox="1"/>
          <p:nvPr/>
        </p:nvSpPr>
        <p:spPr>
          <a:xfrm>
            <a:off x="10194926" y="730249"/>
            <a:ext cx="1841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288925" y="878314"/>
            <a:ext cx="10983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2400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PHÒNG GIÁO DỤC  VÀ  ĐÀO TẠO QUẬN LONG BIÊN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F0000"/>
              </a:buClr>
              <a:buSzPts val="2400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TRƯỜNG TIỂU HỌC PHÚC LỢI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3641850" y="2862637"/>
            <a:ext cx="5136900" cy="904127"/>
          </a:xfrm>
          <a:prstGeom prst="rect">
            <a:avLst/>
          </a:prstGeom>
        </p:spPr>
        <p:txBody>
          <a:bodyPr>
            <a:prstTxWarp prst="textPlain">
              <a:avLst>
                <a:gd name="adj" fmla="val 49000"/>
              </a:avLst>
            </a:prstTxWarp>
          </a:bodyPr>
          <a:lstStyle/>
          <a:p>
            <a:pPr lvl="0" algn="l"/>
            <a:r>
              <a:rPr lang="en-US" sz="1100" dirty="0">
                <a:ln w="1905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33CC33"/>
                </a:solidFill>
                <a:latin typeface="Times New Roman"/>
              </a:rPr>
              <a:t>LỊCH SỬ</a:t>
            </a:r>
            <a:endParaRPr sz="1100" dirty="0">
              <a:ln w="190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  <a:solidFill>
                <a:srgbClr val="33CC33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0988" y="140467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8917" y="992095"/>
            <a:ext cx="11134165" cy="4456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5-7-1885,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do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52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s_imageresizer_container_4" descr="sodokinhthanhh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28" y="0"/>
            <a:ext cx="8771965" cy="68686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39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180"/>
          </a:xfrm>
          <a:prstGeom prst="rect">
            <a:avLst/>
          </a:prstGeom>
        </p:spPr>
      </p:pic>
      <p:pic>
        <p:nvPicPr>
          <p:cNvPr id="13314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"/>
            <a:ext cx="5428130" cy="696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562165" y="2383483"/>
            <a:ext cx="449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64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38" name="Picture 7" descr="Trung%20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2" y="0"/>
            <a:ext cx="10201836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3477745" y="6132046"/>
            <a:ext cx="56791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 KHÂM SAI - TRUNG KÌ</a:t>
            </a:r>
          </a:p>
        </p:txBody>
      </p:sp>
    </p:spTree>
    <p:extLst>
      <p:ext uri="{BB962C8B-B14F-4D97-AF65-F5344CB8AC3E}">
        <p14:creationId xmlns:p14="http://schemas.microsoft.com/office/powerpoint/2010/main" val="275671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80"/>
            <a:ext cx="12192000" cy="696818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6615" y="45135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altLang="en-US" sz="32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6615" y="1465767"/>
            <a:ext cx="10814798" cy="57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86615" y="2045205"/>
            <a:ext cx="1120056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615" y="4236061"/>
            <a:ext cx="1120056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30297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3753" y="679957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666780"/>
            <a:ext cx="11963400" cy="144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8600" y="2532430"/>
            <a:ext cx="1171500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8723"/>
          </a:xfrm>
          <a:prstGeom prst="rect">
            <a:avLst/>
          </a:prstGeom>
        </p:spPr>
      </p:pic>
      <p:pic>
        <p:nvPicPr>
          <p:cNvPr id="15363" name="Picture 3" descr="Imag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80" y="17551"/>
            <a:ext cx="9672639" cy="618795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024312" y="6330826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CHIẾU CẦN VƯƠNG</a:t>
            </a:r>
          </a:p>
        </p:txBody>
      </p:sp>
    </p:spTree>
    <p:extLst>
      <p:ext uri="{BB962C8B-B14F-4D97-AF65-F5344CB8AC3E}">
        <p14:creationId xmlns:p14="http://schemas.microsoft.com/office/powerpoint/2010/main" val="81260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8723"/>
          </a:xfrm>
          <a:prstGeom prst="rect">
            <a:avLst/>
          </a:prstGeom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397416" y="6334780"/>
            <a:ext cx="34399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TÔN THẤT THUYẾT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1329" y="6334780"/>
            <a:ext cx="2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VUA HÀM NGHI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0"/>
            <a:ext cx="4462463" cy="63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67" y="-9224"/>
            <a:ext cx="4595813" cy="63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234"/>
          </a:xfrm>
          <a:prstGeom prst="rect">
            <a:avLst/>
          </a:prstGeom>
        </p:spPr>
      </p:pic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685800"/>
            <a:ext cx="7105650" cy="5486400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(1872–1943) 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1-7– 1884.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13-7-1885,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69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4949" y="161926"/>
            <a:ext cx="6543676" cy="4525963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1-11-1888,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Angiêri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4498" y="336308"/>
            <a:ext cx="38619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49622" y="1721302"/>
            <a:ext cx="109728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251014" y="1813634"/>
            <a:ext cx="109593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5827" y="2275300"/>
            <a:ext cx="1089659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2159" y="2829297"/>
            <a:ext cx="1093026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3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  <p:bldP spid="7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ng trào Cần v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1" y="971551"/>
            <a:ext cx="12053889" cy="1782763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0988" y="2754314"/>
            <a:ext cx="11630024" cy="378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37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71675" y="1700213"/>
            <a:ext cx="8658225" cy="34290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1885,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966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2793" y="1721791"/>
            <a:ext cx="11145660" cy="182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2940" y="4450173"/>
            <a:ext cx="115961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-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36220" y="262135"/>
            <a:ext cx="68788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2793" y="3421404"/>
            <a:ext cx="111558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da-D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thêm các câu chuyện về các nhân vật của phong trào Cần Vương?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611" y="3013501"/>
            <a:ext cx="11082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PHẢN CÔNG Ở KINH THÀNH HUẾ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957348" y="12789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63410" y="1074090"/>
            <a:ext cx="10665733" cy="1750788"/>
            <a:chOff x="1163410" y="1074090"/>
            <a:chExt cx="10665733" cy="1750788"/>
          </a:xfrm>
        </p:grpSpPr>
        <p:grpSp>
          <p:nvGrpSpPr>
            <p:cNvPr id="30723" name="Group 13"/>
            <p:cNvGrpSpPr>
              <a:grpSpLocks/>
            </p:cNvGrpSpPr>
            <p:nvPr/>
          </p:nvGrpSpPr>
          <p:grpSpPr bwMode="auto">
            <a:xfrm>
              <a:off x="1163410" y="1074090"/>
              <a:ext cx="10562897" cy="1374775"/>
              <a:chOff x="1292225" y="1295400"/>
              <a:chExt cx="2822575" cy="1498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92225" y="1295400"/>
                <a:ext cx="2822575" cy="380707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292225" y="1740134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10"/>
            <p:cNvSpPr/>
            <p:nvPr/>
          </p:nvSpPr>
          <p:spPr>
            <a:xfrm>
              <a:off x="1454829" y="1594740"/>
              <a:ext cx="630238" cy="681038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2233272" y="1532216"/>
              <a:ext cx="9595871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6217" y="2714999"/>
            <a:ext cx="10702926" cy="1423988"/>
            <a:chOff x="1126217" y="2714999"/>
            <a:chExt cx="10702926" cy="1423988"/>
          </a:xfrm>
        </p:grpSpPr>
        <p:grpSp>
          <p:nvGrpSpPr>
            <p:cNvPr id="30724" name="Group 13"/>
            <p:cNvGrpSpPr>
              <a:grpSpLocks/>
            </p:cNvGrpSpPr>
            <p:nvPr/>
          </p:nvGrpSpPr>
          <p:grpSpPr bwMode="auto">
            <a:xfrm>
              <a:off x="1126217" y="2714999"/>
              <a:ext cx="10702926" cy="1423988"/>
              <a:chOff x="1292225" y="1295400"/>
              <a:chExt cx="2849958" cy="1498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2225" y="1295400"/>
                <a:ext cx="2822575" cy="337477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19608" y="1733118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1440057" y="3295767"/>
              <a:ext cx="573087" cy="631289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1" name="Rectangle 6"/>
            <p:cNvSpPr>
              <a:spLocks noChangeArrowheads="1"/>
            </p:cNvSpPr>
            <p:nvPr/>
          </p:nvSpPr>
          <p:spPr bwMode="auto">
            <a:xfrm>
              <a:off x="2233272" y="3130924"/>
              <a:ext cx="9233014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Tường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6217" y="4610475"/>
            <a:ext cx="10600090" cy="1522843"/>
            <a:chOff x="1126217" y="4610475"/>
            <a:chExt cx="10600090" cy="1522843"/>
          </a:xfrm>
        </p:grpSpPr>
        <p:grpSp>
          <p:nvGrpSpPr>
            <p:cNvPr id="30727" name="Group 13"/>
            <p:cNvGrpSpPr>
              <a:grpSpLocks/>
            </p:cNvGrpSpPr>
            <p:nvPr/>
          </p:nvGrpSpPr>
          <p:grpSpPr bwMode="auto">
            <a:xfrm>
              <a:off x="1126217" y="4610475"/>
              <a:ext cx="10600090" cy="1457816"/>
              <a:chOff x="1292225" y="1295400"/>
              <a:chExt cx="2822575" cy="14112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92225" y="1295400"/>
                <a:ext cx="2822575" cy="1411259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92225" y="1295400"/>
                <a:ext cx="2822575" cy="381757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 18"/>
            <p:cNvSpPr/>
            <p:nvPr/>
          </p:nvSpPr>
          <p:spPr>
            <a:xfrm>
              <a:off x="1381319" y="5118192"/>
              <a:ext cx="631825" cy="622300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233272" y="5120733"/>
              <a:ext cx="9059199" cy="101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2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0819" y="339436"/>
            <a:ext cx="87630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</a:pPr>
            <a:r>
              <a:rPr lang="en-US" altLang="en-US" sz="30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1884 </a:t>
            </a:r>
            <a:endParaRPr lang="en-US" altLang="en-US" sz="30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819" y="1260764"/>
            <a:ext cx="1141282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b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4041" y="1842656"/>
            <a:ext cx="11566381" cy="2743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38100" cmpd="dbl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 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12"/>
          <p:cNvSpPr txBox="1">
            <a:spLocks noChangeArrowheads="1"/>
          </p:cNvSpPr>
          <p:nvPr/>
        </p:nvSpPr>
        <p:spPr>
          <a:xfrm>
            <a:off x="320819" y="1271156"/>
            <a:ext cx="1109115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642" y="2264613"/>
            <a:ext cx="8718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42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 build="p"/>
      <p:bldP spid="5" grpId="1" build="allAtOnce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20818" y="4150826"/>
            <a:ext cx="8229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    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0818" y="1081056"/>
            <a:ext cx="11028499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3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817" y="2981275"/>
            <a:ext cx="113578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818" y="2165705"/>
            <a:ext cx="90492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7817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810375" y="2429436"/>
            <a:ext cx="36576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-35285"/>
            <a:ext cx="5772150" cy="68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0988" y="602533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39574" y="2137279"/>
            <a:ext cx="9318813" cy="5794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7514198" y="2867059"/>
            <a:ext cx="4026740" cy="1784568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08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4" descr="sungthanc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3" y="0"/>
            <a:ext cx="8928849" cy="62055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904565" y="6338887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SÚNG THẦN CÔNG TRIỀU NGUYỄN</a:t>
            </a:r>
          </a:p>
        </p:txBody>
      </p:sp>
    </p:spTree>
    <p:extLst>
      <p:ext uri="{BB962C8B-B14F-4D97-AF65-F5344CB8AC3E}">
        <p14:creationId xmlns:p14="http://schemas.microsoft.com/office/powerpoint/2010/main" val="237714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1182</Words>
  <Application>Microsoft Office PowerPoint</Application>
  <PresentationFormat>Widescreen</PresentationFormat>
  <Paragraphs>62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thuật lại diễn biên cuộc phản công ở kinh thành Huế?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nêu tên các cuộc khởi nghĩa tiêu biểu hưởng ứng chiếu Cần Vương?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Swift3</cp:lastModifiedBy>
  <cp:revision>27</cp:revision>
  <dcterms:created xsi:type="dcterms:W3CDTF">2021-08-27T12:59:47Z</dcterms:created>
  <dcterms:modified xsi:type="dcterms:W3CDTF">2022-09-15T15:45:45Z</dcterms:modified>
</cp:coreProperties>
</file>