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</p:sldMasterIdLst>
  <p:sldIdLst>
    <p:sldId id="290" r:id="rId5"/>
    <p:sldId id="257" r:id="rId6"/>
    <p:sldId id="312" r:id="rId7"/>
    <p:sldId id="282" r:id="rId8"/>
    <p:sldId id="296" r:id="rId9"/>
    <p:sldId id="259" r:id="rId10"/>
    <p:sldId id="275" r:id="rId11"/>
    <p:sldId id="306" r:id="rId12"/>
    <p:sldId id="307" r:id="rId13"/>
    <p:sldId id="277" r:id="rId14"/>
    <p:sldId id="278" r:id="rId15"/>
    <p:sldId id="279" r:id="rId16"/>
    <p:sldId id="280" r:id="rId17"/>
    <p:sldId id="270" r:id="rId18"/>
    <p:sldId id="260" r:id="rId19"/>
    <p:sldId id="261" r:id="rId20"/>
    <p:sldId id="262" r:id="rId21"/>
    <p:sldId id="309" r:id="rId22"/>
    <p:sldId id="271" r:id="rId23"/>
    <p:sldId id="272" r:id="rId24"/>
    <p:sldId id="313" r:id="rId25"/>
    <p:sldId id="31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9" autoAdjust="0"/>
    <p:restoredTop sz="94660"/>
  </p:normalViewPr>
  <p:slideViewPr>
    <p:cSldViewPr>
      <p:cViewPr varScale="1">
        <p:scale>
          <a:sx n="61" d="100"/>
          <a:sy n="61" d="100"/>
        </p:scale>
        <p:origin x="85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A1BDDD-1344-4AB7-900D-58B13640A0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718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4CB849-60F9-495A-A972-4F1EF6979D8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60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087F92-5384-4D59-B13D-164C3889AF5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267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184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595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515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138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832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2963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9130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514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1B89FF-D990-4D67-A9D5-F1B40CDBB11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4293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231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5125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4075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E20F465-527A-49DB-93B4-AD046F592A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04168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23128A7-346A-4F23-9BD1-CEC2016102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22170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5CF034A-A530-4BEC-9B8B-1CDA31A36F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12573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5434C66-0128-4B63-A426-C685864C79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97842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DD81944-44F3-4541-9AEE-6396804530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06852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D0448ED-1A47-43D4-A196-370F5C2B44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95940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BA62CD0-7A4A-4B6E-B2BA-9D250451DE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798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E7A0D3-D252-4A05-BB98-34F6C2F96B6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1877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9BEEC5B-CFDF-4FF1-B2DD-AC502ABAAD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5530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0A8A29E-CA3A-4CD1-8133-35D5ABDAA1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32710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ABFF793-D017-44A0-9F94-909E39B85A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22417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2620377-08FE-4819-82E9-3283327E77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38324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A1BDDD-1344-4AB7-900D-58B13640A0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500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1B89FF-D990-4D67-A9D5-F1B40CDBB11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618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E7A0D3-D252-4A05-BB98-34F6C2F96B6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8104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76DFA5-5642-4A30-9820-4977C9E0826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3923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430FE7-6C23-4771-AAD1-7E149E22321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4491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C5B951-C000-4D23-BE20-530013C7A1A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8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76DFA5-5642-4A30-9820-4977C9E0826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8927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C3BA6D-00F4-4304-8790-83E5653D18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9694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EC35D-1920-4EBE-93EB-E91AF23E04D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8490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09F7CB-36EE-4CA0-B4DC-2C00ED34BCC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6753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4CB849-60F9-495A-A972-4F1EF6979D8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8885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087F92-5384-4D59-B13D-164C3889AF5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194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430FE7-6C23-4771-AAD1-7E149E22321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864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C5B951-C000-4D23-BE20-530013C7A1A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37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C3BA6D-00F4-4304-8790-83E5653D18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026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EC35D-1920-4EBE-93EB-E91AF23E04D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490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09F7CB-36EE-4CA0-B4DC-2C00ED34BCC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060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B76874-3417-4D30-9670-B0CDDC11FFFA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49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81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1EEFF5-8528-429F-B42A-F95E1B31978B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75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B76874-3417-4D30-9670-B0CDDC11FFFA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697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png"/><Relationship Id="rId9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png"/><Relationship Id="rId9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WordArt 5"/>
          <p:cNvSpPr>
            <a:spLocks noChangeArrowheads="1" noChangeShapeType="1" noTextEdit="1"/>
          </p:cNvSpPr>
          <p:nvPr/>
        </p:nvSpPr>
        <p:spPr bwMode="auto">
          <a:xfrm>
            <a:off x="1295400" y="1981200"/>
            <a:ext cx="6324600" cy="2971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71500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KHỞi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 ĐỘNG</a:t>
            </a:r>
          </a:p>
        </p:txBody>
      </p:sp>
    </p:spTree>
    <p:extLst>
      <p:ext uri="{BB962C8B-B14F-4D97-AF65-F5344CB8AC3E}">
        <p14:creationId xmlns:p14="http://schemas.microsoft.com/office/powerpoint/2010/main" val="4020168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11_huong-dan-su-dung-iphone-6-iphone-6-pl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066800"/>
            <a:ext cx="8000999" cy="563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53155"/>
            <a:ext cx="89154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Cấu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tạo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chung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chiếc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smartphone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nay</a:t>
            </a:r>
          </a:p>
        </p:txBody>
      </p:sp>
    </p:spTree>
    <p:extLst>
      <p:ext uri="{BB962C8B-B14F-4D97-AF65-F5344CB8AC3E}">
        <p14:creationId xmlns:p14="http://schemas.microsoft.com/office/powerpoint/2010/main" val="67739954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default.jpg"/>
          <p:cNvPicPr>
            <a:picLocks noChangeAspect="1"/>
          </p:cNvPicPr>
          <p:nvPr/>
        </p:nvPicPr>
        <p:blipFill>
          <a:blip r:embed="rId2"/>
          <a:srcRect l="1667" r="3333"/>
          <a:stretch>
            <a:fillRect/>
          </a:stretch>
        </p:blipFill>
        <p:spPr>
          <a:xfrm>
            <a:off x="1055078" y="685800"/>
            <a:ext cx="2817341" cy="2286000"/>
          </a:xfrm>
          <a:prstGeom prst="rect">
            <a:avLst/>
          </a:prstGeom>
        </p:spPr>
      </p:pic>
      <p:pic>
        <p:nvPicPr>
          <p:cNvPr id="10" name="Picture 9" descr="342_10-tinh-nang-noi-bat-nhat-cua-Samsung-Galaxy-S-II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3692" y="685800"/>
            <a:ext cx="2912607" cy="228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0" y="3048000"/>
            <a:ext cx="1863969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defTabSz="914224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Nhắn tin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34707" y="3048000"/>
            <a:ext cx="249057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914224"/>
            <a:r>
              <a:rPr lang="en-US" sz="2400" dirty="0">
                <a:solidFill>
                  <a:prstClr val="black"/>
                </a:solidFill>
              </a:rPr>
              <a:t>   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1355" y="152402"/>
            <a:ext cx="8557845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914224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ch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 c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bản nhất là nghe gọi và nh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ắn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1014" y="3657600"/>
            <a:ext cx="5503985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914224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 ra thì  có thêm vài ch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 phụ nh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20" name="Picture 19" descr="samsung-galaxy-s7-choi-game-nang-de-dang-lua-chon-cua-game-th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677" y="4191003"/>
            <a:ext cx="2743200" cy="200423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22032" y="6248403"/>
            <a:ext cx="254097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defTabSz="914224"/>
            <a:r>
              <a:rPr lang="en-US" dirty="0">
                <a:solidFill>
                  <a:prstClr val="black"/>
                </a:solidFill>
              </a:rPr>
              <a:t>          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game</a:t>
            </a:r>
          </a:p>
        </p:txBody>
      </p:sp>
      <p:pic>
        <p:nvPicPr>
          <p:cNvPr id="22" name="Picture 21" descr="DSC0993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1139" y="3810000"/>
            <a:ext cx="2264819" cy="18288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541476" y="5715003"/>
            <a:ext cx="245012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defTabSz="914224"/>
            <a:r>
              <a:rPr lang="en-US" sz="1600" b="1" dirty="0">
                <a:solidFill>
                  <a:srgbClr val="FF0000"/>
                </a:solidFill>
              </a:rPr>
              <a:t>       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Lướt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Internet</a:t>
            </a:r>
          </a:p>
        </p:txBody>
      </p:sp>
      <p:pic>
        <p:nvPicPr>
          <p:cNvPr id="24" name="Picture 23" descr="tải-ứng-dụng-nhạc-của-tui-nhaccuatui.com-về-điện-thoại-1-300x20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6585" y="4343400"/>
            <a:ext cx="2637692" cy="1905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446585" y="6324603"/>
            <a:ext cx="263769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defTabSz="914224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 nhạc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6518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8" grpId="0" build="allAtOnce" animBg="1"/>
      <p:bldP spid="21" grpId="0" animBg="1"/>
      <p:bldP spid="23" grpId="0" animBg="1"/>
      <p:bldP spid="25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msung-galaxy-s7-s7-edge-ra-mat-tai-viet-nam-gia-tu-159-trieu-do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8769" y="1295403"/>
            <a:ext cx="2832722" cy="23868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97417" y="3810003"/>
            <a:ext cx="3305905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defTabSz="914224"/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hảo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xperia-m5-get-ready-for-selfie-time.jpg"/>
          <p:cNvPicPr>
            <a:picLocks noChangeAspect="1"/>
          </p:cNvPicPr>
          <p:nvPr/>
        </p:nvPicPr>
        <p:blipFill>
          <a:blip r:embed="rId3" cstate="print"/>
          <a:srcRect l="10848" t="2367" r="16831" b="7692"/>
          <a:stretch>
            <a:fillRect/>
          </a:stretch>
        </p:blipFill>
        <p:spPr>
          <a:xfrm>
            <a:off x="351692" y="1219200"/>
            <a:ext cx="2321169" cy="1676400"/>
          </a:xfrm>
          <a:prstGeom prst="rect">
            <a:avLst/>
          </a:prstGeom>
        </p:spPr>
      </p:pic>
      <p:pic>
        <p:nvPicPr>
          <p:cNvPr id="9" name="Picture 8" descr="ung-dung-cua-galaxy-s6-chup-hinh-co-nhieu-tinh-nang-hay-hinh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3200" y="1219203"/>
            <a:ext cx="2317972" cy="16740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75322" y="2971803"/>
            <a:ext cx="3935756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just" defTabSz="914224"/>
            <a:r>
              <a:rPr lang="en-US" dirty="0">
                <a:solidFill>
                  <a:prstClr val="black"/>
                </a:solidFill>
              </a:rPr>
              <a:t>   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Chụp ảnh, selfie lung linh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0677" y="152401"/>
            <a:ext cx="8862646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 defTabSz="914224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thay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tính n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 của nh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ững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chiếc smartphone càng thay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cải tiến mạnh mẽ h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n:</a:t>
            </a:r>
          </a:p>
        </p:txBody>
      </p:sp>
      <p:pic>
        <p:nvPicPr>
          <p:cNvPr id="12" name="Picture 11" descr="skype-cho-phep-goi-dien-video-nhom-mien-phi-tren-di-dong.jpg"/>
          <p:cNvPicPr>
            <a:picLocks noChangeAspect="1"/>
          </p:cNvPicPr>
          <p:nvPr/>
        </p:nvPicPr>
        <p:blipFill>
          <a:blip r:embed="rId5"/>
          <a:srcRect l="25023" r="24977"/>
          <a:stretch>
            <a:fillRect/>
          </a:stretch>
        </p:blipFill>
        <p:spPr>
          <a:xfrm>
            <a:off x="211015" y="3654710"/>
            <a:ext cx="1969477" cy="320329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21169" y="4419603"/>
            <a:ext cx="2479431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 defTabSz="914224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iện video</a:t>
            </a:r>
          </a:p>
        </p:txBody>
      </p:sp>
      <p:pic>
        <p:nvPicPr>
          <p:cNvPr id="14" name="Picture 13" descr="gps-thiet-bi.jpg"/>
          <p:cNvPicPr>
            <a:picLocks noChangeAspect="1"/>
          </p:cNvPicPr>
          <p:nvPr/>
        </p:nvPicPr>
        <p:blipFill>
          <a:blip r:embed="rId6" cstate="print"/>
          <a:srcRect t="6126" r="9231"/>
          <a:stretch>
            <a:fillRect/>
          </a:stretch>
        </p:blipFill>
        <p:spPr>
          <a:xfrm>
            <a:off x="5697417" y="4419600"/>
            <a:ext cx="3062473" cy="2286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180492" y="5486403"/>
            <a:ext cx="3446585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defTabSz="914224"/>
            <a:r>
              <a:rPr lang="vi-VN" sz="2400" b="1" dirty="0">
                <a:solidFill>
                  <a:srgbClr val="FF0000"/>
                </a:solidFill>
                <a:latin typeface="Times New Roman"/>
              </a:rPr>
              <a:t>Định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 h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/>
              </a:rPr>
              <a:t>đường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296776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3" grpId="0" build="allAtOnce" animBg="1"/>
      <p:bldP spid="15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496" y="152400"/>
            <a:ext cx="8702388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 defTabSz="914224"/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10" y="1447803"/>
            <a:ext cx="3202624" cy="19122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355" y="3505201"/>
            <a:ext cx="463603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defTabSz="914224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126" y="1643522"/>
            <a:ext cx="2434676" cy="29224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98279" y="2057401"/>
            <a:ext cx="2831121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defTabSz="914224"/>
            <a:r>
              <a:rPr lang="en-US" dirty="0">
                <a:solidFill>
                  <a:prstClr val="black"/>
                </a:solidFill>
              </a:rPr>
              <a:t>    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15" y="4195788"/>
            <a:ext cx="2800566" cy="18409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8476" y="6172200"/>
            <a:ext cx="376630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defTabSz="914224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389" y="4028422"/>
            <a:ext cx="2238224" cy="22518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67641" y="4983963"/>
            <a:ext cx="1783243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defTabSz="914224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Stress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823001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685800"/>
            <a:ext cx="8610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nternet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(micro),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093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75" y="274638"/>
            <a:ext cx="8836025" cy="1143000"/>
          </a:xfr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trạng thái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Kết quả hình ảnh cho một số biểu tượng trên điện thoạ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219200" y="1828799"/>
            <a:ext cx="2895600" cy="483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Kết quả hình ảnh cho một số biểu tượng trên điện thoạ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Kết quả hình ảnh cho một số biểu tượng trên điện thoại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Kết quả hình ảnh cho một số biểu tượng trên điện thoại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13" t="14001" r="36062" b="12666"/>
          <a:stretch/>
        </p:blipFill>
        <p:spPr bwMode="auto">
          <a:xfrm>
            <a:off x="5257800" y="1828799"/>
            <a:ext cx="3048177" cy="480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6737"/>
            <a:ext cx="1133169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2756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304800"/>
            <a:ext cx="8534400" cy="11430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ta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" name="Picture 2" descr="Kết quả hình ảnh cho một số biểu tượng trên điện thoạ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390899" y="1797269"/>
            <a:ext cx="2723661" cy="475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376737"/>
            <a:ext cx="1133169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76736"/>
            <a:ext cx="1133169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094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73268" y="457200"/>
            <a:ext cx="8718331" cy="11430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" name="Picture 2" descr="Kết quả hình ảnh cho một số biểu tượng trên điện thoạ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200400" y="1981201"/>
            <a:ext cx="3173880" cy="487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376737"/>
            <a:ext cx="1133169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76736"/>
            <a:ext cx="1133169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6101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1"/>
          <p:cNvSpPr>
            <a:spLocks noChangeArrowheads="1"/>
          </p:cNvSpPr>
          <p:nvPr/>
        </p:nvSpPr>
        <p:spPr bwMode="auto">
          <a:xfrm>
            <a:off x="88491" y="1600200"/>
            <a:ext cx="8686800" cy="3429000"/>
          </a:xfrm>
          <a:prstGeom prst="cloudCallout">
            <a:avLst>
              <a:gd name="adj1" fmla="val -47505"/>
              <a:gd name="adj2" fmla="val 98306"/>
            </a:avLst>
          </a:prstGeom>
          <a:solidFill>
            <a:srgbClr val="002060"/>
          </a:solidFill>
          <a:ln w="9525">
            <a:solidFill>
              <a:schemeClr val="bg1"/>
            </a:solidFill>
            <a:round/>
            <a:headEnd/>
            <a:tailEnd/>
          </a:ln>
          <a:effectLst>
            <a:prstShdw prst="shdw13" dist="157090" dir="15357825">
              <a:srgbClr val="FF3300">
                <a:alpha val="50000"/>
              </a:srgbClr>
            </a:prstShdw>
          </a:effectLst>
        </p:spPr>
        <p:txBody>
          <a:bodyPr/>
          <a:lstStyle/>
          <a:p>
            <a:pPr algn="ctr"/>
            <a:r>
              <a:rPr lang="vi-VN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Ghép cột A với cột B cho phù hợp với các biểu tượng, trạng thái của điện thoại:</a:t>
            </a:r>
            <a:endParaRPr lang="en-US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12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251337"/>
              </p:ext>
            </p:extLst>
          </p:nvPr>
        </p:nvGraphicFramePr>
        <p:xfrm>
          <a:off x="228600" y="381006"/>
          <a:ext cx="8686800" cy="61352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1363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3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Chế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độ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máy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bay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3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Biểu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tượng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máy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ảnh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363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Trạng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thái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pin </a:t>
                      </a:r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yếu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13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Biểu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tượng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danh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bạ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điện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thoại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634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Biểu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tượng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mức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sóng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điện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thoại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1363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Biểu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tượng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cuộc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gọi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689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Trạng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thái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điện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thoại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đang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sạc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pin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1363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Biểu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tượng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mức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sóng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wifi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5" name="Picture 4" descr="../../../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403" y="990600"/>
            <a:ext cx="692633" cy="500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../../../0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036" y="1600200"/>
            <a:ext cx="819785" cy="429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../../../09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689" y="2307274"/>
            <a:ext cx="555625" cy="55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../../../sa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887" y="2982475"/>
            <a:ext cx="632460" cy="49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../../../pic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403" y="3685540"/>
            <a:ext cx="716280" cy="513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../../../00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689" y="4335518"/>
            <a:ext cx="594995" cy="520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../../../8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351" y="4924053"/>
            <a:ext cx="683260" cy="683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544" y="5933124"/>
            <a:ext cx="822960" cy="47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30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228130"/>
            <a:ext cx="8801100" cy="3496270"/>
          </a:xfr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nay Minh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khoe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nay. </a:t>
            </a:r>
          </a:p>
        </p:txBody>
      </p:sp>
      <p:sp>
        <p:nvSpPr>
          <p:cNvPr id="4" name="Rectangle 3"/>
          <p:cNvSpPr/>
          <p:nvPr/>
        </p:nvSpPr>
        <p:spPr>
          <a:xfrm>
            <a:off x="2910326" y="304800"/>
            <a:ext cx="4938274" cy="923330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Khởi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động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2262" y="5105400"/>
            <a:ext cx="8709338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9927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501844"/>
              </p:ext>
            </p:extLst>
          </p:nvPr>
        </p:nvGraphicFramePr>
        <p:xfrm>
          <a:off x="228600" y="381005"/>
          <a:ext cx="8686800" cy="6144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13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3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Chế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độ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máy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bay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3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Biểu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tượng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máy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ảnh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707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Trạng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thái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pin </a:t>
                      </a:r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yếu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1363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Biểu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tượng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danh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bạ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điện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thoại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634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Biểu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tượng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mức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sóng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điện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thoại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1363">
                <a:tc>
                  <a:txBody>
                    <a:bodyPr/>
                    <a:lstStyle/>
                    <a:p>
                      <a:endParaRPr lang="en-US"/>
                    </a:p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Biểu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tượng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cuộc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gọi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Trạng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thái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điện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thoại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đang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sạc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pin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endParaRPr lang="en-US"/>
                    </a:p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Biểu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tượng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mức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sóng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wifi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5" name="Picture 4" descr="../../../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705" y="2055998"/>
            <a:ext cx="711835" cy="576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../../../0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063" y="1034130"/>
            <a:ext cx="819785" cy="429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../../../09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174" y="2811493"/>
            <a:ext cx="555625" cy="55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../../../sa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587" y="4709567"/>
            <a:ext cx="632460" cy="49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../../../pic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919" y="1527152"/>
            <a:ext cx="716280" cy="513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../../../00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356" y="4107017"/>
            <a:ext cx="594995" cy="520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../../../8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722" y="5593244"/>
            <a:ext cx="683260" cy="683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062" y="3430182"/>
            <a:ext cx="822960" cy="47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WordArt 5"/>
          <p:cNvSpPr>
            <a:spLocks noChangeArrowheads="1" noChangeShapeType="1" noTextEdit="1"/>
          </p:cNvSpPr>
          <p:nvPr/>
        </p:nvSpPr>
        <p:spPr bwMode="auto">
          <a:xfrm>
            <a:off x="1295400" y="1981200"/>
            <a:ext cx="5983288" cy="2286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1529732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600200"/>
            <a:ext cx="822960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vi-VN" sz="4000" b="1" dirty="0">
                <a:solidFill>
                  <a:srgbClr val="002060"/>
                </a:solidFill>
              </a:rPr>
              <a:t>     Về nhà tìm hiểu kĩ </a:t>
            </a:r>
            <a:r>
              <a:rPr lang="en-US" sz="4000" b="1" dirty="0" err="1">
                <a:solidFill>
                  <a:srgbClr val="002060"/>
                </a:solidFill>
              </a:rPr>
              <a:t>tác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dụng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của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điện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thoại</a:t>
            </a:r>
            <a:r>
              <a:rPr lang="en-US" sz="4000" b="1" dirty="0">
                <a:solidFill>
                  <a:srgbClr val="002060"/>
                </a:solidFill>
              </a:rPr>
              <a:t>; </a:t>
            </a:r>
            <a:r>
              <a:rPr lang="en-US" sz="4000" b="1" dirty="0" err="1">
                <a:solidFill>
                  <a:srgbClr val="002060"/>
                </a:solidFill>
              </a:rPr>
              <a:t>các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bộ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phận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cơ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bản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của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điện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thoại</a:t>
            </a:r>
            <a:r>
              <a:rPr lang="vi-VN" sz="4000" b="1" dirty="0">
                <a:solidFill>
                  <a:srgbClr val="002060"/>
                </a:solidFill>
              </a:rPr>
              <a:t> và các </a:t>
            </a:r>
            <a:r>
              <a:rPr lang="en-US" sz="4000" b="1" dirty="0" err="1">
                <a:solidFill>
                  <a:srgbClr val="002060"/>
                </a:solidFill>
              </a:rPr>
              <a:t>biểu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tượng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thể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hiện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trạng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thái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và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chức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năng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hoạt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động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của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điện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thoại</a:t>
            </a:r>
            <a:r>
              <a:rPr lang="vi-VN" sz="4000" b="1" dirty="0">
                <a:solidFill>
                  <a:srgbClr val="002060"/>
                </a:solidFill>
              </a:rPr>
              <a:t> của người thân.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58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WordArt 5"/>
          <p:cNvSpPr>
            <a:spLocks noChangeArrowheads="1" noChangeShapeType="1" noTextEdit="1"/>
          </p:cNvSpPr>
          <p:nvPr/>
        </p:nvSpPr>
        <p:spPr bwMode="auto">
          <a:xfrm>
            <a:off x="1295400" y="1981200"/>
            <a:ext cx="5983288" cy="2286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190335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76201" y="73962"/>
            <a:ext cx="196208" cy="31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123" tIns="48561" rIns="97123" bIns="48561" anchor="ctr">
            <a:spAutoFit/>
          </a:bodyPr>
          <a:lstStyle/>
          <a:p>
            <a:pPr defTabSz="91396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76201" y="73962"/>
            <a:ext cx="196208" cy="31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123" tIns="48561" rIns="97123" bIns="48561" anchor="ctr">
            <a:spAutoFit/>
          </a:bodyPr>
          <a:lstStyle/>
          <a:p>
            <a:pPr defTabSz="91396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76201" y="73962"/>
            <a:ext cx="196208" cy="31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123" tIns="48561" rIns="97123" bIns="48561" anchor="ctr">
            <a:spAutoFit/>
          </a:bodyPr>
          <a:lstStyle/>
          <a:p>
            <a:pPr defTabSz="91396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4341" name="Rectangle 12"/>
          <p:cNvSpPr>
            <a:spLocks noChangeArrowheads="1"/>
          </p:cNvSpPr>
          <p:nvPr/>
        </p:nvSpPr>
        <p:spPr bwMode="auto">
          <a:xfrm>
            <a:off x="76201" y="73962"/>
            <a:ext cx="196208" cy="31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123" tIns="48561" rIns="97123" bIns="48561" anchor="ctr">
            <a:spAutoFit/>
          </a:bodyPr>
          <a:lstStyle/>
          <a:p>
            <a:pPr defTabSz="91396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4342" name="Rectangle 15"/>
          <p:cNvSpPr>
            <a:spLocks noChangeArrowheads="1"/>
          </p:cNvSpPr>
          <p:nvPr/>
        </p:nvSpPr>
        <p:spPr bwMode="auto">
          <a:xfrm>
            <a:off x="76201" y="73962"/>
            <a:ext cx="196208" cy="31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123" tIns="48561" rIns="97123" bIns="48561" anchor="ctr">
            <a:spAutoFit/>
          </a:bodyPr>
          <a:lstStyle/>
          <a:p>
            <a:pPr defTabSz="91396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4343" name="Rectangle 28"/>
          <p:cNvSpPr>
            <a:spLocks noChangeArrowheads="1"/>
          </p:cNvSpPr>
          <p:nvPr/>
        </p:nvSpPr>
        <p:spPr bwMode="auto">
          <a:xfrm>
            <a:off x="76201" y="73962"/>
            <a:ext cx="196208" cy="31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123" tIns="48561" rIns="97123" bIns="48561" anchor="ctr">
            <a:spAutoFit/>
          </a:bodyPr>
          <a:lstStyle/>
          <a:p>
            <a:pPr defTabSz="91396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" name="Thuong lam thay co oi - Jolie Quynh Anh.mp3">
            <a:hlinkClick r:id="" action="ppaction://media"/>
          </p:cNvPr>
          <p:cNvSpPr>
            <a:spLocks noRot="1" noChangeAspect="1"/>
          </p:cNvSpPr>
          <p:nvPr/>
        </p:nvSpPr>
        <p:spPr bwMode="auto">
          <a:xfrm>
            <a:off x="-669925" y="6441027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/>
          <a:p>
            <a:pPr defTabSz="913964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4345" name="WordArt 21"/>
          <p:cNvSpPr>
            <a:spLocks noChangeArrowheads="1" noChangeShapeType="1" noTextEdit="1"/>
          </p:cNvSpPr>
          <p:nvPr/>
        </p:nvSpPr>
        <p:spPr bwMode="auto">
          <a:xfrm>
            <a:off x="5334005" y="1295410"/>
            <a:ext cx="3362325" cy="1752600"/>
          </a:xfrm>
          <a:prstGeom prst="rect">
            <a:avLst/>
          </a:prstGeom>
        </p:spPr>
        <p:txBody>
          <a:bodyPr wrap="none" lIns="91397" tIns="45699" rIns="91397" bIns="4569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3964" fontAlgn="base">
              <a:spcBef>
                <a:spcPct val="0"/>
              </a:spcBef>
              <a:spcAft>
                <a:spcPct val="0"/>
              </a:spcAft>
            </a:pPr>
            <a:endParaRPr lang="en-US" sz="48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61" name="TextBox 23"/>
          <p:cNvSpPr txBox="1">
            <a:spLocks noChangeArrowheads="1"/>
          </p:cNvSpPr>
          <p:nvPr/>
        </p:nvSpPr>
        <p:spPr bwMode="auto">
          <a:xfrm>
            <a:off x="2499000" y="1729959"/>
            <a:ext cx="4424367" cy="744401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square" lIns="97123" tIns="48561" rIns="97123" bIns="48561">
            <a:spAutoFit/>
          </a:bodyPr>
          <a:lstStyle/>
          <a:p>
            <a:pPr algn="ctr" defTabSz="913964">
              <a:defRPr/>
            </a:pPr>
            <a:r>
              <a:rPr lang="en-US" sz="4200" b="1" u="sng" dirty="0" err="1">
                <a:solidFill>
                  <a:srgbClr val="FFFF00"/>
                </a:solidFill>
                <a:latin typeface="Aaril"/>
                <a:cs typeface="Times New Roman" pitchFamily="18" charset="0"/>
              </a:rPr>
              <a:t>Kĩ</a:t>
            </a:r>
            <a:r>
              <a:rPr lang="en-US" sz="4200" b="1" u="sng" dirty="0">
                <a:solidFill>
                  <a:srgbClr val="FFFF00"/>
                </a:solidFill>
                <a:latin typeface="Aaril"/>
                <a:cs typeface="Times New Roman" pitchFamily="18" charset="0"/>
              </a:rPr>
              <a:t> </a:t>
            </a:r>
            <a:r>
              <a:rPr lang="en-US" sz="4200" b="1" u="sng" dirty="0" err="1">
                <a:solidFill>
                  <a:srgbClr val="FFFF00"/>
                </a:solidFill>
                <a:latin typeface="Aaril"/>
                <a:cs typeface="Times New Roman" pitchFamily="18" charset="0"/>
              </a:rPr>
              <a:t>thuật</a:t>
            </a:r>
            <a:r>
              <a:rPr lang="en-US" sz="4200" b="1" u="sng" dirty="0">
                <a:solidFill>
                  <a:srgbClr val="FFFF00"/>
                </a:solidFill>
                <a:latin typeface="Aaril"/>
                <a:cs typeface="Times New Roman" pitchFamily="18" charset="0"/>
              </a:rPr>
              <a:t> 5</a:t>
            </a:r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174306" y="1409336"/>
            <a:ext cx="2324694" cy="1366504"/>
            <a:chOff x="5615" y="9335"/>
            <a:chExt cx="1862" cy="1687"/>
          </a:xfrm>
        </p:grpSpPr>
        <p:pic>
          <p:nvPicPr>
            <p:cNvPr id="20" name="Picture 26" descr="cosmoS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5" descr="BOOK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4" descr="BOOK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3" descr="QUILLPE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defTabSz="913964"/>
              <a:r>
                <a:rPr lang="en-US" sz="1100" b="1">
                  <a:solidFill>
                    <a:srgbClr val="000000"/>
                  </a:solidFill>
                  <a:latin typeface="VnBangkok"/>
                  <a:cs typeface="Times New Roman" pitchFamily="18" charset="0"/>
                </a:rPr>
                <a:t> </a:t>
              </a:r>
              <a:endParaRPr lang="en-US" sz="64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5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913964"/>
              <a:endParaRPr lang="en-US" sz="640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 defTabSz="913964"/>
              <a:r>
                <a:rPr lang="en-US" b="1" kern="10">
                  <a:solidFill>
                    <a:srgbClr val="FFFFFF"/>
                  </a:solidFill>
                  <a:latin typeface="VNbritannic"/>
                </a:rPr>
                <a:t>NÀM </a:t>
              </a:r>
            </a:p>
          </p:txBody>
        </p:sp>
        <p:sp>
          <p:nvSpPr>
            <p:cNvPr id="27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913964"/>
              <a:endParaRPr lang="en-US" sz="640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59283" y="2967344"/>
            <a:ext cx="8971139" cy="1376065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397" tIns="45699" rIns="91397" bIns="45699">
            <a:prstTxWarp prst="textWave2">
              <a:avLst/>
            </a:prstTxWarp>
            <a:spAutoFit/>
          </a:bodyPr>
          <a:lstStyle/>
          <a:p>
            <a:pPr algn="ctr" defTabSz="913964"/>
            <a:r>
              <a:rPr lang="en-US" sz="5400" b="1" dirty="0">
                <a:ln w="19050">
                  <a:solidFill>
                    <a:srgbClr val="3E3D2D">
                      <a:tint val="1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aril"/>
              </a:rPr>
              <a:t> SỬ DỤNG ĐIỆN THOẠI (TIẾT 1) </a:t>
            </a:r>
          </a:p>
        </p:txBody>
      </p:sp>
      <p:pic>
        <p:nvPicPr>
          <p:cNvPr id="33" name="Picture 32"/>
          <p:cNvPicPr/>
          <p:nvPr/>
        </p:nvPicPr>
        <p:blipFill>
          <a:blip r:embed="rId6"/>
          <a:stretch>
            <a:fillRect/>
          </a:stretch>
        </p:blipFill>
        <p:spPr>
          <a:xfrm>
            <a:off x="6952270" y="1388924"/>
            <a:ext cx="2065680" cy="156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672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483" y="228600"/>
            <a:ext cx="8755118" cy="5549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vi-VN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MỤC TÊU</a:t>
            </a:r>
          </a:p>
          <a:p>
            <a:pPr algn="just">
              <a:lnSpc>
                <a:spcPct val="115000"/>
              </a:lnSpc>
            </a:pPr>
            <a:r>
              <a:rPr lang="en-US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Trình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bày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được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tác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dụng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điện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thoại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;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nhận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biết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được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các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bộ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phận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cơ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bản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điện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thoại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;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nhận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biết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các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biểu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tượng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thể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hiện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trạng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thái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và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chức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năng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hoạt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động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điện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thoại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2800" b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en-US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Ghi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nhớ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được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các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số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điện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thoại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người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thân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và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các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số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điện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thoại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khẩn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cấp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khi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cần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thiết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2800" b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en-US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Sử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dụng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điện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thoại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an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toàn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tiết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kiệm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hiệu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quả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và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phù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hợp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với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quy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tắc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giao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tiếp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2800" b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algn="just">
              <a:lnSpc>
                <a:spcPct val="120000"/>
              </a:lnSpc>
            </a:pPr>
            <a:r>
              <a:rPr lang="nl-NL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GD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tính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cẩn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thận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, ý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thức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giữ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gìn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điện</a:t>
            </a:r>
            <a:r>
              <a:rPr lang="vi-VN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thoại của mình và người thân.</a:t>
            </a:r>
            <a:endParaRPr lang="en-US" sz="2800" b="1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25464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47" y="73025"/>
            <a:ext cx="8610600" cy="708025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 dụng và các bộ phận cơ bản của điện thoại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609600" y="838200"/>
            <a:ext cx="1708785" cy="213360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" y="4114802"/>
            <a:ext cx="1828800" cy="1622753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3875690" y="685800"/>
            <a:ext cx="1686910" cy="263525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5"/>
          <a:stretch>
            <a:fillRect/>
          </a:stretch>
        </p:blipFill>
        <p:spPr>
          <a:xfrm>
            <a:off x="6629400" y="838200"/>
            <a:ext cx="1905000" cy="248285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6"/>
          <a:stretch>
            <a:fillRect/>
          </a:stretch>
        </p:blipFill>
        <p:spPr>
          <a:xfrm>
            <a:off x="3557882" y="3638551"/>
            <a:ext cx="2157118" cy="2787651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7"/>
          <a:stretch>
            <a:fillRect/>
          </a:stretch>
        </p:blipFill>
        <p:spPr>
          <a:xfrm>
            <a:off x="6355638" y="3638550"/>
            <a:ext cx="2026362" cy="256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49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95646"/>
            <a:ext cx="5943600" cy="59436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6172201" y="685800"/>
            <a:ext cx="2714297" cy="1104900"/>
          </a:xfrm>
          <a:prstGeom prst="wedgeRoundRectCallout">
            <a:avLst>
              <a:gd name="adj1" fmla="val -67040"/>
              <a:gd name="adj2" fmla="val 80802"/>
              <a:gd name="adj3" fmla="val 16667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ỏ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 flipH="1">
            <a:off x="395452" y="1066800"/>
            <a:ext cx="2714297" cy="1104900"/>
          </a:xfrm>
          <a:prstGeom prst="wedgeRoundRectCallout">
            <a:avLst>
              <a:gd name="adj1" fmla="val -86207"/>
              <a:gd name="adj2" fmla="val 85083"/>
              <a:gd name="adj3" fmla="val 16667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 flipH="1">
            <a:off x="152401" y="3720748"/>
            <a:ext cx="2714297" cy="1104900"/>
          </a:xfrm>
          <a:prstGeom prst="wedgeRoundRectCallout">
            <a:avLst>
              <a:gd name="adj1" fmla="val -87950"/>
              <a:gd name="adj2" fmla="val 2324"/>
              <a:gd name="adj3" fmla="val 16667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376737"/>
            <a:ext cx="1133169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5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4273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Description: Kết quả hình ảnh cho sạc điện thoạ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5" t="14684" r="23438" b="17957"/>
          <a:stretch>
            <a:fillRect/>
          </a:stretch>
        </p:blipFill>
        <p:spPr bwMode="auto">
          <a:xfrm>
            <a:off x="228600" y="152400"/>
            <a:ext cx="88392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2365772"/>
      </p:ext>
    </p:extLst>
  </p:cSld>
  <p:clrMapOvr>
    <a:masterClrMapping/>
  </p:clrMapOvr>
</p:sld>
</file>

<file path=ppt/theme/theme1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698</Words>
  <Application>Microsoft Office PowerPoint</Application>
  <PresentationFormat>On-screen Show (4:3)</PresentationFormat>
  <Paragraphs>68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Aaril</vt:lpstr>
      <vt:lpstr>Arial</vt:lpstr>
      <vt:lpstr>Calibri</vt:lpstr>
      <vt:lpstr>Times New Roman</vt:lpstr>
      <vt:lpstr>VnBangkok</vt:lpstr>
      <vt:lpstr>VNbritannic</vt:lpstr>
      <vt:lpstr>10_Default Design</vt:lpstr>
      <vt:lpstr>2_Office Theme</vt:lpstr>
      <vt:lpstr>8_Default Design</vt:lpstr>
      <vt:lpstr>9_Default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Tác dụng và các bộ phận cơ bản của điện thoại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Các biểu tượng trạng thái và các chức năng hoạt động của điện thoại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tư ngày 17 tháng 2 năm 2021 Kỹ thuật Cách sử dụng điện thoại</dc:title>
  <dc:creator>DELL</dc:creator>
  <cp:lastModifiedBy>ADMIN</cp:lastModifiedBy>
  <cp:revision>132</cp:revision>
  <dcterms:created xsi:type="dcterms:W3CDTF">2021-02-16T14:43:39Z</dcterms:created>
  <dcterms:modified xsi:type="dcterms:W3CDTF">2022-09-16T15:15:51Z</dcterms:modified>
</cp:coreProperties>
</file>