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39" r:id="rId2"/>
    <p:sldId id="340" r:id="rId3"/>
    <p:sldId id="325" r:id="rId4"/>
    <p:sldId id="326" r:id="rId5"/>
    <p:sldId id="314" r:id="rId6"/>
    <p:sldId id="341" r:id="rId7"/>
    <p:sldId id="258" r:id="rId8"/>
    <p:sldId id="262" r:id="rId9"/>
    <p:sldId id="288" r:id="rId10"/>
    <p:sldId id="287" r:id="rId11"/>
    <p:sldId id="261" r:id="rId12"/>
    <p:sldId id="264" r:id="rId13"/>
    <p:sldId id="265" r:id="rId14"/>
    <p:sldId id="307" r:id="rId15"/>
    <p:sldId id="308" r:id="rId16"/>
    <p:sldId id="309" r:id="rId17"/>
    <p:sldId id="310" r:id="rId18"/>
    <p:sldId id="311" r:id="rId19"/>
    <p:sldId id="312" r:id="rId20"/>
    <p:sldId id="289" r:id="rId21"/>
    <p:sldId id="290" r:id="rId22"/>
    <p:sldId id="270" r:id="rId23"/>
    <p:sldId id="291" r:id="rId24"/>
    <p:sldId id="292" r:id="rId25"/>
    <p:sldId id="318" r:id="rId26"/>
    <p:sldId id="319" r:id="rId27"/>
    <p:sldId id="315" r:id="rId28"/>
    <p:sldId id="323" r:id="rId29"/>
    <p:sldId id="313" r:id="rId30"/>
    <p:sldId id="295" r:id="rId31"/>
    <p:sldId id="297" r:id="rId32"/>
    <p:sldId id="298" r:id="rId33"/>
    <p:sldId id="299" r:id="rId34"/>
    <p:sldId id="300" r:id="rId35"/>
    <p:sldId id="301" r:id="rId36"/>
    <p:sldId id="296" r:id="rId37"/>
    <p:sldId id="342" r:id="rId38"/>
    <p:sldId id="321" r:id="rId39"/>
  </p:sldIdLst>
  <p:sldSz cx="9144000" cy="6858000" type="screen4x3"/>
  <p:notesSz cx="6858000" cy="9144000"/>
  <p:custDataLst>
    <p:tags r:id="rId41"/>
  </p:custDataLst>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9900"/>
    <a:srgbClr val="FFCCFF"/>
    <a:srgbClr val="006600"/>
    <a:srgbClr val="0000CC"/>
    <a:srgbClr val="FF0000"/>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C16ECC-5CE9-449F-834A-7B453E8EC32E}" v="29" dt="2022-09-12T07:17:41.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C8C16ECC-5CE9-449F-834A-7B453E8EC32E}"/>
    <pc:docChg chg="addSld delSld modSld sldOrd">
      <pc:chgData name="Ha Nguyen" userId="7e36c6dd258c56d1" providerId="LiveId" clId="{C8C16ECC-5CE9-449F-834A-7B453E8EC32E}" dt="2022-09-12T07:17:45.672" v="45" actId="1076"/>
      <pc:docMkLst>
        <pc:docMk/>
      </pc:docMkLst>
      <pc:sldChg chg="add del ord modTransition">
        <pc:chgData name="Ha Nguyen" userId="7e36c6dd258c56d1" providerId="LiveId" clId="{C8C16ECC-5CE9-449F-834A-7B453E8EC32E}" dt="2022-09-12T07:16:06.141" v="4" actId="2696"/>
        <pc:sldMkLst>
          <pc:docMk/>
          <pc:sldMk cId="0" sldId="272"/>
        </pc:sldMkLst>
      </pc:sldChg>
      <pc:sldChg chg="modSp">
        <pc:chgData name="Ha Nguyen" userId="7e36c6dd258c56d1" providerId="LiveId" clId="{C8C16ECC-5CE9-449F-834A-7B453E8EC32E}" dt="2022-09-12T07:16:46.613" v="21" actId="20577"/>
        <pc:sldMkLst>
          <pc:docMk/>
          <pc:sldMk cId="0" sldId="314"/>
        </pc:sldMkLst>
        <pc:spChg chg="mod">
          <ac:chgData name="Ha Nguyen" userId="7e36c6dd258c56d1" providerId="LiveId" clId="{C8C16ECC-5CE9-449F-834A-7B453E8EC32E}" dt="2022-09-12T07:16:46.613" v="21" actId="20577"/>
          <ac:spMkLst>
            <pc:docMk/>
            <pc:sldMk cId="0" sldId="314"/>
            <ac:spMk id="8" creationId="{B7AC329E-FD59-4BE0-8816-DED1EB975F72}"/>
          </ac:spMkLst>
        </pc:spChg>
      </pc:sldChg>
      <pc:sldChg chg="ord">
        <pc:chgData name="Ha Nguyen" userId="7e36c6dd258c56d1" providerId="LiveId" clId="{C8C16ECC-5CE9-449F-834A-7B453E8EC32E}" dt="2022-09-12T07:17:40.055" v="43"/>
        <pc:sldMkLst>
          <pc:docMk/>
          <pc:sldMk cId="0" sldId="321"/>
        </pc:sldMkLst>
      </pc:sldChg>
      <pc:sldChg chg="ord">
        <pc:chgData name="Ha Nguyen" userId="7e36c6dd258c56d1" providerId="LiveId" clId="{C8C16ECC-5CE9-449F-834A-7B453E8EC32E}" dt="2022-09-12T07:16:32.774" v="9"/>
        <pc:sldMkLst>
          <pc:docMk/>
          <pc:sldMk cId="1269607350" sldId="325"/>
        </pc:sldMkLst>
      </pc:sldChg>
      <pc:sldChg chg="add modTransition">
        <pc:chgData name="Ha Nguyen" userId="7e36c6dd258c56d1" providerId="LiveId" clId="{C8C16ECC-5CE9-449F-834A-7B453E8EC32E}" dt="2022-09-12T07:16:02.348" v="3"/>
        <pc:sldMkLst>
          <pc:docMk/>
          <pc:sldMk cId="0" sldId="339"/>
        </pc:sldMkLst>
      </pc:sldChg>
      <pc:sldChg chg="addSp modSp new mod modAnim">
        <pc:chgData name="Ha Nguyen" userId="7e36c6dd258c56d1" providerId="LiveId" clId="{C8C16ECC-5CE9-449F-834A-7B453E8EC32E}" dt="2022-09-12T07:16:31.431" v="7" actId="1076"/>
        <pc:sldMkLst>
          <pc:docMk/>
          <pc:sldMk cId="2243190648" sldId="340"/>
        </pc:sldMkLst>
        <pc:spChg chg="add mod">
          <ac:chgData name="Ha Nguyen" userId="7e36c6dd258c56d1" providerId="LiveId" clId="{C8C16ECC-5CE9-449F-834A-7B453E8EC32E}" dt="2022-09-12T07:16:31.431" v="7" actId="1076"/>
          <ac:spMkLst>
            <pc:docMk/>
            <pc:sldMk cId="2243190648" sldId="340"/>
            <ac:spMk id="4" creationId="{67935C41-9176-E2B0-8457-E65D2FDB40E0}"/>
          </ac:spMkLst>
        </pc:spChg>
      </pc:sldChg>
      <pc:sldChg chg="modSp add ord">
        <pc:chgData name="Ha Nguyen" userId="7e36c6dd258c56d1" providerId="LiveId" clId="{C8C16ECC-5CE9-449F-834A-7B453E8EC32E}" dt="2022-09-12T07:17:20.823" v="40"/>
        <pc:sldMkLst>
          <pc:docMk/>
          <pc:sldMk cId="1859420009" sldId="341"/>
        </pc:sldMkLst>
        <pc:spChg chg="mod">
          <ac:chgData name="Ha Nguyen" userId="7e36c6dd258c56d1" providerId="LiveId" clId="{C8C16ECC-5CE9-449F-834A-7B453E8EC32E}" dt="2022-09-12T07:17:06.107" v="38" actId="20577"/>
          <ac:spMkLst>
            <pc:docMk/>
            <pc:sldMk cId="1859420009" sldId="341"/>
            <ac:spMk id="4" creationId="{67935C41-9176-E2B0-8457-E65D2FDB40E0}"/>
          </ac:spMkLst>
        </pc:spChg>
      </pc:sldChg>
      <pc:sldChg chg="addSp modSp new mod modAnim">
        <pc:chgData name="Ha Nguyen" userId="7e36c6dd258c56d1" providerId="LiveId" clId="{C8C16ECC-5CE9-449F-834A-7B453E8EC32E}" dt="2022-09-12T07:17:45.672" v="45" actId="1076"/>
        <pc:sldMkLst>
          <pc:docMk/>
          <pc:sldMk cId="2954941464" sldId="342"/>
        </pc:sldMkLst>
        <pc:spChg chg="add mod">
          <ac:chgData name="Ha Nguyen" userId="7e36c6dd258c56d1" providerId="LiveId" clId="{C8C16ECC-5CE9-449F-834A-7B453E8EC32E}" dt="2022-09-12T07:17:45.672" v="45" actId="1076"/>
          <ac:spMkLst>
            <pc:docMk/>
            <pc:sldMk cId="2954941464" sldId="342"/>
            <ac:spMk id="2" creationId="{D9BC5E22-D039-1A87-C718-BFB3AF0993B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5F864EC-032B-45ED-A5BA-3F9359122FE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1D5E5E4-9AFF-4C50-8BA4-72616FBE6642}" type="slidenum">
              <a:rPr lang="en-US" smtClean="0"/>
              <a:pPr/>
              <a:t>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D9FF3D-833A-4839-8A2A-363E6FE564AE}" type="slidenum">
              <a:rPr lang="en-US" smtClean="0"/>
              <a:pPr/>
              <a:t>16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DFD289C-DF07-4B54-98F4-92F97D47F09B}" type="slidenum">
              <a:rPr lang="en-US" smtClean="0"/>
              <a:pPr/>
              <a:t>17</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CFFCA1-2930-49EB-9A33-043CD33B9DC7}" type="slidenum">
              <a:rPr lang="en-US" smtClean="0"/>
              <a:pPr/>
              <a:t>18</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31DE58E-D525-4366-B703-97E99939243E}" type="slidenum">
              <a:rPr lang="en-US" smtClean="0"/>
              <a:pPr/>
              <a:t>19</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3634747-60E3-43BD-9EFB-BE499F74D883}" type="slidenum">
              <a:rPr lang="en-US" smtClean="0"/>
              <a:pPr/>
              <a:t>20</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D8D85B9-E863-4792-987B-2E55B406AA62}" type="slidenum">
              <a:rPr lang="en-US" smtClean="0"/>
              <a:pPr/>
              <a:t>21</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B59919-8C6D-4F8F-A988-9BCDFF77AC62}" type="slidenum">
              <a:rPr lang="en-US" smtClean="0"/>
              <a:pPr/>
              <a:t>22</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7046EA4-469A-42E8-A666-07D4FB434BB3}" type="slidenum">
              <a:rPr lang="en-US" smtClean="0"/>
              <a:pPr/>
              <a:t>23</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07C762B-18B6-42D7-88DD-4D914C8F430E}" type="slidenum">
              <a:rPr lang="en-US" smtClean="0"/>
              <a:pPr/>
              <a:t>24</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20DA52-7BA7-4E9F-9575-4245470A3547}" type="slidenum">
              <a:rPr lang="en-US" smtClean="0"/>
              <a:pPr/>
              <a:t>25</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7933ADD-FA79-4A04-913F-B0DEB9974DEB}" type="slidenum">
              <a:rPr lang="en-US" smtClean="0"/>
              <a:pPr/>
              <a:t>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DEEB019-6915-444E-847E-020275867582}" type="slidenum">
              <a:rPr lang="en-US" smtClean="0"/>
              <a:pPr/>
              <a:t>26</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4BE00CB-FCC4-453B-A2EA-447AE3E322BA}" type="slidenum">
              <a:rPr lang="en-US" smtClean="0"/>
              <a:pPr/>
              <a:t>29</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0D6473D-39F7-4C64-A0CC-1746A830EBCD}" type="slidenum">
              <a:rPr lang="en-US" smtClean="0"/>
              <a:pPr/>
              <a:t>30</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3DD338-0DD0-4AEC-8BF4-887D0AF891D5}" type="slidenum">
              <a:rPr lang="en-US" smtClean="0"/>
              <a:pPr/>
              <a:t>31</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F81F477-93C8-4FA4-A295-351779882AA2}" type="slidenum">
              <a:rPr lang="en-US" smtClean="0"/>
              <a:pPr/>
              <a:t>32</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EADFC96-F041-4C06-85EA-F6240304D905}" type="slidenum">
              <a:rPr lang="en-US" smtClean="0"/>
              <a:pPr/>
              <a:t>33</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FB083B3-0B13-4E99-80E6-A867E16FB33B}" type="slidenum">
              <a:rPr lang="en-US" smtClean="0"/>
              <a:pPr/>
              <a:t>34</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0CE9D95-7A35-4AD2-AF02-424C461A781C}" type="slidenum">
              <a:rPr lang="en-US" smtClean="0"/>
              <a:pPr/>
              <a:t>35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6935C1-CDC5-467A-B280-2109745B4934}" type="slidenum">
              <a:rPr lang="en-US" smtClean="0"/>
              <a:pPr/>
              <a:t>36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26F8A31-2DB1-4D74-A800-F35637120F6B}" type="slidenum">
              <a:rPr lang="en-US" smtClean="0"/>
              <a:pPr/>
              <a:t>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2A5D76C-B4E7-45FD-81B5-DAEFFBD74BC4}" type="slidenum">
              <a:rPr lang="en-US" smtClean="0"/>
              <a:pPr/>
              <a:t>10</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6CDFDF-6046-43C0-B505-1F4F83DF03D1}" type="slidenum">
              <a:rPr lang="en-US" smtClean="0"/>
              <a:pPr/>
              <a:t>11</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782C8A-8CC7-4DF4-9B2D-03C8A610326A}" type="slidenum">
              <a:rPr lang="en-US" smtClean="0"/>
              <a:pPr/>
              <a:t>12</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BC8F718-6CDB-4483-9D9F-E47599AEFA24}" type="slidenum">
              <a:rPr lang="en-US" smtClean="0"/>
              <a:pPr/>
              <a:t>13</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2466E7E-DE06-4411-B666-B951414DE8A8}" type="slidenum">
              <a:rPr lang="en-US" smtClean="0"/>
              <a:pPr/>
              <a:t>14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5E34621-B77E-457D-BCEA-8B7163CA9FDB}" type="slidenum">
              <a:rPr lang="en-US" smtClean="0"/>
              <a:pPr/>
              <a:t>15</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D5A1EC-937D-4FBE-BB3B-263CEFB54ADA}" type="slidenum">
              <a:rPr lang="en-US"/>
              <a:pPr>
                <a:defRPr/>
              </a:pPr>
              <a:t>‹#›</a:t>
            </a:fld>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3F9F2-A0E3-442F-A29E-170C68FED8B2}" type="slidenum">
              <a:rPr lang="en-US"/>
              <a:pPr>
                <a:defRPr/>
              </a:pPr>
              <a:t>‹#›</a:t>
            </a:fld>
            <a:endParaRPr lang="en-US"/>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CE019-15D8-4EE9-8B75-956353C1BB02}" type="slidenum">
              <a:rPr lang="en-US"/>
              <a:pPr>
                <a:defRPr/>
              </a:pPr>
              <a:t>‹#›</a:t>
            </a:fld>
            <a:endParaRPr lang="en-US"/>
          </a:p>
        </p:txBody>
      </p:sp>
    </p:spTree>
  </p:cSld>
  <p:clrMapOvr>
    <a:masterClrMapping/>
  </p:clrMapOvr>
  <p:transition spd="med">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0FAA0-DDA1-43E2-AC92-3BE5A6EA35B1}" type="slidenum">
              <a:rPr lang="en-US"/>
              <a:pPr>
                <a:defRPr/>
              </a:pPr>
              <a:t>‹#›</a:t>
            </a:fld>
            <a:endParaRPr lang="en-US"/>
          </a:p>
        </p:txBody>
      </p:sp>
    </p:spTree>
  </p:cSld>
  <p:clrMapOvr>
    <a:masterClrMapping/>
  </p:clrMapOvr>
  <p:transition spd="med">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862D6-B315-442D-BC05-CC35E57B36AD}" type="slidenum">
              <a:rPr lang="en-US"/>
              <a:pPr>
                <a:defRPr/>
              </a:pPr>
              <a:t>‹#›</a:t>
            </a:fld>
            <a:endParaRPr lang="en-US"/>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C81D1-6920-4B5A-BB75-4167DFF1DE70}" type="slidenum">
              <a:rPr lang="en-US"/>
              <a:pPr>
                <a:defRPr/>
              </a:pPr>
              <a:t>‹#›</a:t>
            </a:fld>
            <a:endParaRPr lang="en-US"/>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C81D1-6920-4B5A-BB75-4167DFF1DE70}" type="slidenum">
              <a:rPr lang="en-US"/>
              <a:pPr>
                <a:defRPr/>
              </a:pPr>
              <a:t>‹#›</a:t>
            </a:fld>
            <a:endParaRPr lang="en-US"/>
          </a:p>
        </p:txBody>
      </p:sp>
    </p:spTree>
    <p:extLst>
      <p:ext uri="{BB962C8B-B14F-4D97-AF65-F5344CB8AC3E}">
        <p14:creationId xmlns:p14="http://schemas.microsoft.com/office/powerpoint/2010/main" val="2360826427"/>
      </p:ext>
    </p:extLst>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C81D1-6920-4B5A-BB75-4167DFF1DE70}" type="slidenum">
              <a:rPr lang="en-US"/>
              <a:pPr>
                <a:defRPr/>
              </a:pPr>
              <a:t>‹#›</a:t>
            </a:fld>
            <a:endParaRPr lang="en-US"/>
          </a:p>
        </p:txBody>
      </p:sp>
    </p:spTree>
    <p:extLst>
      <p:ext uri="{BB962C8B-B14F-4D97-AF65-F5344CB8AC3E}">
        <p14:creationId xmlns:p14="http://schemas.microsoft.com/office/powerpoint/2010/main" val="2887062116"/>
      </p:ext>
    </p:extLst>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3CCF8-FF87-4D0A-A0E3-8EDF36BB0F23}" type="slidenum">
              <a:rPr lang="en-US"/>
              <a:pPr>
                <a:defRPr/>
              </a:pPr>
              <a:t>‹#›</a:t>
            </a:fld>
            <a:endParaRPr lang="en-US"/>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E8149-0BD3-4FF2-B79E-BDAF62204D08}" type="slidenum">
              <a:rPr lang="en-US"/>
              <a:pPr>
                <a:defRPr/>
              </a:pPr>
              <a:t>‹#›</a:t>
            </a:fld>
            <a:endParaRPr lang="en-US"/>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666C7A-20B9-4D94-ABF5-0F36958EC713}" type="slidenum">
              <a:rPr lang="en-US"/>
              <a:pPr>
                <a:defRPr/>
              </a:pPr>
              <a:t>‹#›</a:t>
            </a:fld>
            <a:endParaRPr lang="en-US"/>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4385F6-EC84-4CE6-B65C-6E5472CE1312}" type="slidenum">
              <a:rPr lang="en-US"/>
              <a:pPr>
                <a:defRPr/>
              </a:pPr>
              <a:t>‹#›</a:t>
            </a:fld>
            <a:endParaRPr lang="en-US"/>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2D086-9068-4BCF-9385-3047B900D9A4}" type="slidenum">
              <a:rPr lang="en-US"/>
              <a:pPr>
                <a:defRPr/>
              </a:pPr>
              <a:t>‹#›</a:t>
            </a:fld>
            <a:endParaRPr lang="en-US"/>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CC"/>
            </a:gs>
            <a:gs pos="50000">
              <a:schemeClr val="bg1"/>
            </a:gs>
            <a:gs pos="100000">
              <a:srgbClr val="FFCCCC"/>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2234E8-EF0B-4B44-ABDD-B5EF34D766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spd="med">
    <p:cover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http://images.timnhanh.com/nhipsong/20070330/Image/bm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http://www2.vietbao.vn/images/vietnam2/khoa_hoc/20453173_images642293_BMa_1x.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http://vnexpress.net/Vietnam/Xa-hoi/Du-lich/2007/05/3B9F5C09/ImageView.jpg"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6.bin"/><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oleObject" Target="../embeddings/oleObject7.bin"/><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oleObject" Target="../embeddings/oleObject9.bin"/><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images.vietnamnet.vn/dataimages/200710/original/images1423938_luNA.jp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http://images.vietnamnet.vn/dataimages/200710/original/images1423938_luNA.jpg" TargetMode="Externa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http://www.va21.org/pictures/20041130115313.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http://www.khuyennongvn.gov.vn/anh/rausach2.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hyperlink" Target="http://diendan.edu.net.vn/photos/baoso6/images/292694/original.asp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http://phanchautrinhdanang.com/BAIVO2006/BaoDanang2.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k1">
            <a:extLst>
              <a:ext uri="{FF2B5EF4-FFF2-40B4-BE49-F238E27FC236}">
                <a16:creationId xmlns:a16="http://schemas.microsoft.com/office/drawing/2014/main" id="{46966DB9-BB34-B591-8F9A-D3A890454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D60177B-30D9-26E1-3264-8B2D7C198392}"/>
              </a:ext>
            </a:extLst>
          </p:cNvPr>
          <p:cNvSpPr txBox="1"/>
          <p:nvPr/>
        </p:nvSpPr>
        <p:spPr>
          <a:xfrm>
            <a:off x="0" y="1808617"/>
            <a:ext cx="7772400" cy="742511"/>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b="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cs typeface="Times New Roman" pitchFamily="18" charset="0"/>
              </a:rPr>
              <a:t>MÔN: ĐỊA LÍ</a:t>
            </a:r>
          </a:p>
        </p:txBody>
      </p:sp>
      <p:sp>
        <p:nvSpPr>
          <p:cNvPr id="2" name="Rectangle 1">
            <a:extLst>
              <a:ext uri="{FF2B5EF4-FFF2-40B4-BE49-F238E27FC236}">
                <a16:creationId xmlns:a16="http://schemas.microsoft.com/office/drawing/2014/main" id="{8F5AB53E-BD29-0432-5983-532F4363ADFB}"/>
              </a:ext>
            </a:extLst>
          </p:cNvPr>
          <p:cNvSpPr/>
          <p:nvPr/>
        </p:nvSpPr>
        <p:spPr>
          <a:xfrm>
            <a:off x="762000" y="1167825"/>
            <a:ext cx="6629400" cy="584775"/>
          </a:xfrm>
          <a:prstGeom prst="rect">
            <a:avLst/>
          </a:prstGeom>
        </p:spPr>
        <p:txBody>
          <a:bodyPr>
            <a:spAutoFit/>
          </a:bodyPr>
          <a:lstStyle/>
          <a:p>
            <a:pPr algn="ctr">
              <a:defRPr/>
            </a:pPr>
            <a:r>
              <a:rPr lang="vi-VN"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Times New Roman" pitchFamily="18" charset="0"/>
              </a:rPr>
              <a:t>PHÒNG GIÁO DỤC  VÀ  ĐÀO TẠO QUẬN LONG BIÊN</a:t>
            </a:r>
          </a:p>
          <a:p>
            <a:pPr algn="ctr">
              <a:defRPr/>
            </a:pPr>
            <a:r>
              <a:rPr lang="vi-VN"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Times New Roman" pitchFamily="18" charset="0"/>
              </a:rPr>
              <a:t>TRƯỜNG TIỂU HỌC PHÚC LỢI</a:t>
            </a:r>
          </a:p>
        </p:txBody>
      </p:sp>
    </p:spTree>
  </p:cSld>
  <p:clrMapOvr>
    <a:masterClrMapping/>
  </p:clrMapOvr>
  <p:transition spd="med">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819400"/>
            <a:ext cx="2209800" cy="1143000"/>
          </a:xfrm>
        </p:spPr>
        <p:txBody>
          <a:bodyPr/>
          <a:lstStyle/>
          <a:p>
            <a:pPr eaLnBrk="1" hangingPunct="1"/>
            <a:r>
              <a:rPr lang="en-US" i="1">
                <a:latin typeface="Times New Roman" panose="02020603050405020304" pitchFamily="18" charset="0"/>
                <a:cs typeface="Times New Roman" panose="02020603050405020304" pitchFamily="18" charset="0"/>
              </a:rPr>
              <a:t>Hướng gió tháng 7.</a:t>
            </a:r>
          </a:p>
        </p:txBody>
      </p:sp>
      <p:graphicFrame>
        <p:nvGraphicFramePr>
          <p:cNvPr id="307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307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2" name="Picture 4" descr="muiten_5"/>
          <p:cNvPicPr>
            <a:picLocks noChangeAspect="1" noChangeArrowheads="1"/>
          </p:cNvPicPr>
          <p:nvPr/>
        </p:nvPicPr>
        <p:blipFill>
          <a:blip r:embed="rId5"/>
          <a:srcRect/>
          <a:stretch>
            <a:fillRect/>
          </a:stretch>
        </p:blipFill>
        <p:spPr bwMode="auto">
          <a:xfrm>
            <a:off x="4343400" y="6246813"/>
            <a:ext cx="685800" cy="382587"/>
          </a:xfrm>
          <a:prstGeom prst="rect">
            <a:avLst/>
          </a:prstGeom>
          <a:noFill/>
          <a:ln w="9525">
            <a:noFill/>
            <a:miter lim="800000"/>
            <a:headEnd/>
            <a:tailEnd/>
          </a:ln>
        </p:spPr>
      </p:pic>
      <p:pic>
        <p:nvPicPr>
          <p:cNvPr id="17413" name="Picture 5" descr="muiten_5"/>
          <p:cNvPicPr>
            <a:picLocks noChangeAspect="1" noChangeArrowheads="1"/>
          </p:cNvPicPr>
          <p:nvPr/>
        </p:nvPicPr>
        <p:blipFill>
          <a:blip r:embed="rId5"/>
          <a:srcRect/>
          <a:stretch>
            <a:fillRect/>
          </a:stretch>
        </p:blipFill>
        <p:spPr bwMode="auto">
          <a:xfrm>
            <a:off x="5334000" y="6475413"/>
            <a:ext cx="685800" cy="382587"/>
          </a:xfrm>
          <a:prstGeom prst="rect">
            <a:avLst/>
          </a:prstGeom>
          <a:noFill/>
          <a:ln w="9525">
            <a:noFill/>
            <a:miter lim="800000"/>
            <a:headEnd/>
            <a:tailEnd/>
          </a:ln>
        </p:spPr>
      </p:pic>
      <p:pic>
        <p:nvPicPr>
          <p:cNvPr id="17414" name="Picture 6" descr="muiten_5"/>
          <p:cNvPicPr>
            <a:picLocks noChangeAspect="1" noChangeArrowheads="1"/>
          </p:cNvPicPr>
          <p:nvPr/>
        </p:nvPicPr>
        <p:blipFill>
          <a:blip r:embed="rId5"/>
          <a:srcRect/>
          <a:stretch>
            <a:fillRect/>
          </a:stretch>
        </p:blipFill>
        <p:spPr bwMode="auto">
          <a:xfrm>
            <a:off x="6172200" y="5943600"/>
            <a:ext cx="685800" cy="382588"/>
          </a:xfrm>
          <a:prstGeom prst="rect">
            <a:avLst/>
          </a:prstGeom>
          <a:noFill/>
          <a:ln w="9525">
            <a:noFill/>
            <a:miter lim="800000"/>
            <a:headEnd/>
            <a:tailEnd/>
          </a:ln>
        </p:spPr>
      </p:pic>
      <p:pic>
        <p:nvPicPr>
          <p:cNvPr id="17415" name="Picture 7" descr="muiten_5"/>
          <p:cNvPicPr>
            <a:picLocks noChangeAspect="1" noChangeArrowheads="1"/>
          </p:cNvPicPr>
          <p:nvPr/>
        </p:nvPicPr>
        <p:blipFill>
          <a:blip r:embed="rId5"/>
          <a:srcRect/>
          <a:stretch>
            <a:fillRect/>
          </a:stretch>
        </p:blipFill>
        <p:spPr bwMode="auto">
          <a:xfrm>
            <a:off x="6934200" y="5410200"/>
            <a:ext cx="685800" cy="382588"/>
          </a:xfrm>
          <a:prstGeom prst="rect">
            <a:avLst/>
          </a:prstGeom>
          <a:noFill/>
          <a:ln w="9525">
            <a:noFill/>
            <a:miter lim="800000"/>
            <a:headEnd/>
            <a:tailEnd/>
          </a:ln>
        </p:spPr>
      </p:pic>
      <p:pic>
        <p:nvPicPr>
          <p:cNvPr id="17416" name="Picture 8" descr="muiten_5"/>
          <p:cNvPicPr>
            <a:picLocks noChangeAspect="1" noChangeArrowheads="1"/>
          </p:cNvPicPr>
          <p:nvPr/>
        </p:nvPicPr>
        <p:blipFill>
          <a:blip r:embed="rId5"/>
          <a:srcRect/>
          <a:stretch>
            <a:fillRect/>
          </a:stretch>
        </p:blipFill>
        <p:spPr bwMode="auto">
          <a:xfrm>
            <a:off x="5562600" y="4800600"/>
            <a:ext cx="685800" cy="382588"/>
          </a:xfrm>
          <a:prstGeom prst="rect">
            <a:avLst/>
          </a:prstGeom>
          <a:noFill/>
          <a:ln w="9525">
            <a:noFill/>
            <a:miter lim="800000"/>
            <a:headEnd/>
            <a:tailEnd/>
          </a:ln>
        </p:spPr>
      </p:pic>
      <p:pic>
        <p:nvPicPr>
          <p:cNvPr id="17417" name="Picture 9" descr="muiten_5"/>
          <p:cNvPicPr>
            <a:picLocks noChangeAspect="1" noChangeArrowheads="1"/>
          </p:cNvPicPr>
          <p:nvPr/>
        </p:nvPicPr>
        <p:blipFill>
          <a:blip r:embed="rId5"/>
          <a:srcRect/>
          <a:stretch>
            <a:fillRect/>
          </a:stretch>
        </p:blipFill>
        <p:spPr bwMode="auto">
          <a:xfrm>
            <a:off x="5715000" y="3581400"/>
            <a:ext cx="685800" cy="382588"/>
          </a:xfrm>
          <a:prstGeom prst="rect">
            <a:avLst/>
          </a:prstGeom>
          <a:noFill/>
          <a:ln w="9525">
            <a:noFill/>
            <a:miter lim="800000"/>
            <a:headEnd/>
            <a:tailEnd/>
          </a:ln>
        </p:spPr>
      </p:pic>
      <p:pic>
        <p:nvPicPr>
          <p:cNvPr id="17418" name="Picture 10" descr="muiten_5"/>
          <p:cNvPicPr>
            <a:picLocks noChangeAspect="1" noChangeArrowheads="1"/>
          </p:cNvPicPr>
          <p:nvPr/>
        </p:nvPicPr>
        <p:blipFill>
          <a:blip r:embed="rId5"/>
          <a:srcRect/>
          <a:stretch>
            <a:fillRect/>
          </a:stretch>
        </p:blipFill>
        <p:spPr bwMode="auto">
          <a:xfrm>
            <a:off x="4495800" y="2286000"/>
            <a:ext cx="685800" cy="382588"/>
          </a:xfrm>
          <a:prstGeom prst="rect">
            <a:avLst/>
          </a:prstGeom>
          <a:noFill/>
          <a:ln w="9525">
            <a:noFill/>
            <a:miter lim="800000"/>
            <a:headEnd/>
            <a:tailEnd/>
          </a:ln>
        </p:spPr>
      </p:pic>
      <p:pic>
        <p:nvPicPr>
          <p:cNvPr id="17419" name="Picture 11" descr="muiten_5"/>
          <p:cNvPicPr>
            <a:picLocks noChangeAspect="1" noChangeArrowheads="1"/>
          </p:cNvPicPr>
          <p:nvPr/>
        </p:nvPicPr>
        <p:blipFill>
          <a:blip r:embed="rId5"/>
          <a:srcRect/>
          <a:stretch>
            <a:fillRect/>
          </a:stretch>
        </p:blipFill>
        <p:spPr bwMode="auto">
          <a:xfrm>
            <a:off x="3810000" y="1219200"/>
            <a:ext cx="685800" cy="382588"/>
          </a:xfrm>
          <a:prstGeom prst="rect">
            <a:avLst/>
          </a:prstGeom>
          <a:noFill/>
          <a:ln w="9525">
            <a:noFill/>
            <a:miter lim="800000"/>
            <a:headEnd/>
            <a:tailEnd/>
          </a:ln>
        </p:spPr>
      </p:pic>
      <p:pic>
        <p:nvPicPr>
          <p:cNvPr id="17420" name="Picture 12" descr="muiten_5"/>
          <p:cNvPicPr>
            <a:picLocks noChangeAspect="1" noChangeArrowheads="1"/>
          </p:cNvPicPr>
          <p:nvPr/>
        </p:nvPicPr>
        <p:blipFill>
          <a:blip r:embed="rId6"/>
          <a:srcRect/>
          <a:stretch>
            <a:fillRect/>
          </a:stretch>
        </p:blipFill>
        <p:spPr bwMode="auto">
          <a:xfrm>
            <a:off x="6096000" y="1295400"/>
            <a:ext cx="685800" cy="382588"/>
          </a:xfrm>
          <a:prstGeom prst="rect">
            <a:avLst/>
          </a:prstGeom>
          <a:noFill/>
          <a:ln w="9525">
            <a:noFill/>
            <a:miter lim="800000"/>
            <a:headEnd/>
            <a:tailEnd/>
          </a:ln>
        </p:spPr>
      </p:pic>
      <p:pic>
        <p:nvPicPr>
          <p:cNvPr id="17421" name="Picture 13" descr="muiten_5"/>
          <p:cNvPicPr>
            <a:picLocks noChangeAspect="1" noChangeArrowheads="1"/>
          </p:cNvPicPr>
          <p:nvPr/>
        </p:nvPicPr>
        <p:blipFill>
          <a:blip r:embed="rId5"/>
          <a:srcRect/>
          <a:stretch>
            <a:fillRect/>
          </a:stretch>
        </p:blipFill>
        <p:spPr bwMode="auto">
          <a:xfrm rot="567740" flipH="1">
            <a:off x="5867400" y="17526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upRight)">
                                      <p:cBhvr>
                                        <p:cTn id="7" dur="2000"/>
                                        <p:tgtEl>
                                          <p:spTgt spid="17412"/>
                                        </p:tgtEl>
                                      </p:cBhvr>
                                    </p:animEffect>
                                  </p:childTnLst>
                                </p:cTn>
                              </p:par>
                              <p:par>
                                <p:cTn id="8" presetID="18" presetClass="entr" presetSubtype="3"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strips(upRight)">
                                      <p:cBhvr>
                                        <p:cTn id="10" dur="2000"/>
                                        <p:tgtEl>
                                          <p:spTgt spid="17413"/>
                                        </p:tgtEl>
                                      </p:cBhvr>
                                    </p:animEffect>
                                  </p:childTnLst>
                                </p:cTn>
                              </p:par>
                              <p:par>
                                <p:cTn id="11" presetID="18" presetClass="entr" presetSubtype="3"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strips(upRight)">
                                      <p:cBhvr>
                                        <p:cTn id="13" dur="2000"/>
                                        <p:tgtEl>
                                          <p:spTgt spid="17414"/>
                                        </p:tgtEl>
                                      </p:cBhvr>
                                    </p:animEffect>
                                  </p:childTnLst>
                                </p:cTn>
                              </p:par>
                              <p:par>
                                <p:cTn id="14" presetID="18" presetClass="entr" presetSubtype="3"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strips(upRight)">
                                      <p:cBhvr>
                                        <p:cTn id="16" dur="2000"/>
                                        <p:tgtEl>
                                          <p:spTgt spid="17415"/>
                                        </p:tgtEl>
                                      </p:cBhvr>
                                    </p:animEffect>
                                  </p:childTnLst>
                                </p:cTn>
                              </p:par>
                              <p:par>
                                <p:cTn id="17" presetID="18" presetClass="entr" presetSubtype="3"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strips(upRight)">
                                      <p:cBhvr>
                                        <p:cTn id="19" dur="2000"/>
                                        <p:tgtEl>
                                          <p:spTgt spid="17416"/>
                                        </p:tgtEl>
                                      </p:cBhvr>
                                    </p:animEffect>
                                  </p:childTnLst>
                                </p:cTn>
                              </p:par>
                              <p:par>
                                <p:cTn id="20" presetID="18" presetClass="entr" presetSubtype="3" fill="hold" nodeType="with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strips(upRight)">
                                      <p:cBhvr>
                                        <p:cTn id="22" dur="2000"/>
                                        <p:tgtEl>
                                          <p:spTgt spid="17417"/>
                                        </p:tgtEl>
                                      </p:cBhvr>
                                    </p:animEffect>
                                  </p:childTnLst>
                                </p:cTn>
                              </p:par>
                              <p:par>
                                <p:cTn id="23" presetID="18" presetClass="entr" presetSubtype="3" fill="hold" nodeType="with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strips(upRight)">
                                      <p:cBhvr>
                                        <p:cTn id="25" dur="2000"/>
                                        <p:tgtEl>
                                          <p:spTgt spid="17418"/>
                                        </p:tgtEl>
                                      </p:cBhvr>
                                    </p:animEffect>
                                  </p:childTnLst>
                                </p:cTn>
                              </p:par>
                              <p:par>
                                <p:cTn id="26" presetID="18" presetClass="entr" presetSubtype="3" fill="hold"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strips(upRight)">
                                      <p:cBhvr>
                                        <p:cTn id="28" dur="2000"/>
                                        <p:tgtEl>
                                          <p:spTgt spid="17419"/>
                                        </p:tgtEl>
                                      </p:cBhvr>
                                    </p:animEffect>
                                  </p:childTnLst>
                                </p:cTn>
                              </p:par>
                              <p:par>
                                <p:cTn id="29" presetID="18" presetClass="entr" presetSubtype="12"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strips(downLeft)">
                                      <p:cBhvr>
                                        <p:cTn id="31" dur="2000"/>
                                        <p:tgtEl>
                                          <p:spTgt spid="17420"/>
                                        </p:tgtEl>
                                      </p:cBhvr>
                                    </p:animEffect>
                                  </p:childTnLst>
                                </p:cTn>
                              </p:par>
                              <p:par>
                                <p:cTn id="32" presetID="18" presetClass="entr" presetSubtype="12"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strips(downLeft)">
                                      <p:cBhvr>
                                        <p:cTn id="3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295400"/>
            <a:ext cx="3657600" cy="5562600"/>
          </a:xfrm>
        </p:spPr>
        <p:txBody>
          <a:bodyPr/>
          <a:lstStyle/>
          <a:p>
            <a:pPr eaLnBrk="1" hangingPunct="1"/>
            <a:r>
              <a:rPr lang="en-US" sz="2800" b="1" dirty="0" err="1">
                <a:solidFill>
                  <a:srgbClr val="0000CC"/>
                </a:solidFill>
                <a:latin typeface="Times New Roman" panose="02020603050405020304" pitchFamily="18" charset="0"/>
                <a:cs typeface="Times New Roman" panose="02020603050405020304" pitchFamily="18" charset="0"/>
              </a:rPr>
              <a:t>Khí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hậu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nước</a:t>
            </a:r>
            <a:r>
              <a:rPr lang="en-US" sz="2800" b="1" dirty="0">
                <a:solidFill>
                  <a:srgbClr val="0000CC"/>
                </a:solidFill>
                <a:latin typeface="Times New Roman" panose="02020603050405020304" pitchFamily="18" charset="0"/>
                <a:cs typeface="Times New Roman" panose="02020603050405020304" pitchFamily="18" charset="0"/>
              </a:rPr>
              <a:t> ta </a:t>
            </a:r>
            <a:r>
              <a:rPr lang="en-US" sz="2800" b="1" dirty="0" err="1">
                <a:solidFill>
                  <a:srgbClr val="0000CC"/>
                </a:solidFill>
                <a:latin typeface="Times New Roman" panose="02020603050405020304" pitchFamily="18" charset="0"/>
                <a:cs typeface="Times New Roman" panose="02020603050405020304" pitchFamily="18" charset="0"/>
              </a:rPr>
              <a:t>nói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chung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mưa</a:t>
            </a:r>
            <a:r>
              <a:rPr lang="en-US" sz="2800" b="1" dirty="0">
                <a:solidFill>
                  <a:schemeClr val="accent2"/>
                </a:solidFill>
                <a:latin typeface="Times New Roman" panose="02020603050405020304" pitchFamily="18" charset="0"/>
                <a:cs typeface="Times New Roman" panose="02020603050405020304" pitchFamily="18" charset="0"/>
              </a:rPr>
              <a:t> ở </a:t>
            </a:r>
            <a:r>
              <a:rPr lang="en-US" sz="2800" b="1" dirty="0" err="1">
                <a:solidFill>
                  <a:schemeClr val="accent2"/>
                </a:solidFill>
                <a:latin typeface="Times New Roman" panose="02020603050405020304" pitchFamily="18" charset="0"/>
                <a:cs typeface="Times New Roman" panose="02020603050405020304" pitchFamily="18" charset="0"/>
              </a:rPr>
              <a:t>nước</a:t>
            </a:r>
            <a:r>
              <a:rPr lang="en-US" sz="2800" b="1" dirty="0">
                <a:solidFill>
                  <a:schemeClr val="accent2"/>
                </a:solidFill>
                <a:latin typeface="Times New Roman" panose="02020603050405020304" pitchFamily="18" charset="0"/>
                <a:cs typeface="Times New Roman" panose="02020603050405020304" pitchFamily="18" charset="0"/>
              </a:rPr>
              <a:t> ta </a:t>
            </a:r>
            <a:r>
              <a:rPr lang="en-US" sz="2800" b="1" dirty="0" err="1">
                <a:solidFill>
                  <a:schemeClr val="accent2"/>
                </a:solidFill>
                <a:latin typeface="Times New Roman" panose="02020603050405020304" pitchFamily="18" charset="0"/>
                <a:cs typeface="Times New Roman" panose="02020603050405020304" pitchFamily="18" charset="0"/>
              </a:rPr>
              <a:t>thay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đổi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theo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mùa</a:t>
            </a:r>
            <a:r>
              <a:rPr lang="en-US" sz="2800" b="1" dirty="0">
                <a:solidFill>
                  <a:schemeClr val="accent2"/>
                </a:solidFill>
                <a:latin typeface="Times New Roman" panose="02020603050405020304" pitchFamily="18" charset="0"/>
                <a:cs typeface="Times New Roman" panose="02020603050405020304" pitchFamily="18" charset="0"/>
              </a:rPr>
              <a:t>.</a:t>
            </a:r>
            <a:br>
              <a:rPr lang="en-US" sz="2800" b="1" dirty="0">
                <a:solidFill>
                  <a:schemeClr val="accent2"/>
                </a:solidFill>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Trong</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một</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năm</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có</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hai</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mùa</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gió</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mùa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mùa</a:t>
            </a:r>
            <a:r>
              <a:rPr lang="en-US" sz="2800" b="1" dirty="0">
                <a:solidFill>
                  <a:srgbClr val="0000CC"/>
                </a:solidFill>
                <a:latin typeface="Times New Roman" panose="02020603050405020304" pitchFamily="18" charset="0"/>
                <a:cs typeface="Times New Roman" panose="02020603050405020304" pitchFamily="18" charset="0"/>
              </a:rPr>
              <a:t> kia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nam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hoặc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nam</a:t>
            </a:r>
            <a:r>
              <a:rPr lang="en-US" sz="2800" b="1" dirty="0">
                <a:solidFill>
                  <a:srgbClr val="0000CC"/>
                </a:solidFill>
                <a:latin typeface="Times New Roman" panose="02020603050405020304" pitchFamily="18" charset="0"/>
                <a:cs typeface="Times New Roman" panose="02020603050405020304" pitchFamily="18" charset="0"/>
              </a:rPr>
              <a:t>.</a:t>
            </a:r>
          </a:p>
        </p:txBody>
      </p:sp>
      <p:pic>
        <p:nvPicPr>
          <p:cNvPr id="19459" name="Picture 3" descr="Luoc do khi hau Viet Nam"/>
          <p:cNvPicPr>
            <a:picLocks noChangeAspect="1" noChangeArrowheads="1"/>
          </p:cNvPicPr>
          <p:nvPr/>
        </p:nvPicPr>
        <p:blipFill>
          <a:blip r:embed="rId3">
            <a:lum contrast="12000"/>
          </a:blip>
          <a:srcRect/>
          <a:stretch>
            <a:fillRect/>
          </a:stretch>
        </p:blipFill>
        <p:spPr bwMode="auto">
          <a:xfrm>
            <a:off x="3849688" y="0"/>
            <a:ext cx="5294312" cy="6858000"/>
          </a:xfrm>
          <a:prstGeom prst="rect">
            <a:avLst/>
          </a:prstGeom>
          <a:noFill/>
          <a:ln w="38100">
            <a:solidFill>
              <a:schemeClr val="hlink"/>
            </a:solidFill>
            <a:miter lim="800000"/>
            <a:headEnd/>
            <a:tailEnd/>
          </a:ln>
        </p:spPr>
      </p:pic>
      <p:pic>
        <p:nvPicPr>
          <p:cNvPr id="19460" name="Picture 4" descr="Luoc do khi hau Viet Nam"/>
          <p:cNvPicPr>
            <a:picLocks noGrp="1" noChangeAspect="1" noChangeArrowheads="1"/>
          </p:cNvPicPr>
          <p:nvPr>
            <p:ph type="body" idx="1"/>
          </p:nvPr>
        </p:nvPicPr>
        <p:blipFill>
          <a:blip r:embed="rId3">
            <a:lum contrast="12000"/>
          </a:blip>
          <a:srcRect t="48825" r="62926" b="29288"/>
          <a:stretch>
            <a:fillRect/>
          </a:stretch>
        </p:blipFill>
        <p:spPr>
          <a:xfrm>
            <a:off x="3886200" y="3352800"/>
            <a:ext cx="1905000" cy="1457325"/>
          </a:xfrm>
          <a:noFill/>
          <a:ln w="38100">
            <a:solidFill>
              <a:schemeClr val="hlink"/>
            </a:solidFill>
          </a:ln>
        </p:spPr>
      </p:pic>
      <p:sp>
        <p:nvSpPr>
          <p:cNvPr id="19461" name="Rectangle 5"/>
          <p:cNvSpPr>
            <a:spLocks noChangeArrowheads="1"/>
          </p:cNvSpPr>
          <p:nvPr/>
        </p:nvSpPr>
        <p:spPr bwMode="auto">
          <a:xfrm>
            <a:off x="0" y="178226"/>
            <a:ext cx="3886200" cy="830997"/>
          </a:xfrm>
          <a:prstGeom prst="rect">
            <a:avLst/>
          </a:prstGeom>
          <a:solidFill>
            <a:srgbClr val="CCFF99"/>
          </a:solidFill>
          <a:ln w="9525">
            <a:noFill/>
            <a:miter lim="800000"/>
            <a:headEnd/>
            <a:tailEnd/>
          </a:ln>
          <a:effectLst/>
        </p:spPr>
        <p:txBody>
          <a:bodyPr anchor="ctr">
            <a:spAutoFit/>
          </a:bodyPr>
          <a:lstStyle/>
          <a:p>
            <a:pPr algn="ctr">
              <a:defRPr/>
            </a:pP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Trình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bày</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a:solidFill>
                  <a:srgbClr val="0000CC"/>
                </a:solidFill>
                <a:latin typeface="Times New Roman" panose="02020603050405020304" pitchFamily="18" charset="0"/>
                <a:cs typeface="Times New Roman" panose="02020603050405020304" pitchFamily="18" charset="0"/>
              </a:rPr>
              <a:t>đư</a:t>
            </a:r>
            <a:r>
              <a:rPr lang="en-US" sz="2400" b="1" dirty="0" err="1">
                <a:solidFill>
                  <a:srgbClr val="0000CC"/>
                </a:solidFill>
                <a:latin typeface="Times New Roman" panose="02020603050405020304" pitchFamily="18" charset="0"/>
                <a:cs typeface="Times New Roman" panose="02020603050405020304" pitchFamily="18" charset="0"/>
              </a:rPr>
              <a:t>ợc</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a:solidFill>
                  <a:srgbClr val="0000CC"/>
                </a:solidFill>
                <a:latin typeface="Times New Roman" panose="02020603050405020304" pitchFamily="18" charset="0"/>
                <a:cs typeface="Times New Roman" panose="02020603050405020304" pitchFamily="18" charset="0"/>
              </a:rPr>
              <a:t>đ</a:t>
            </a:r>
            <a:r>
              <a:rPr lang="en-US" sz="2400" b="1" dirty="0" err="1">
                <a:solidFill>
                  <a:srgbClr val="0000CC"/>
                </a:solidFill>
                <a:latin typeface="Times New Roman" panose="02020603050405020304" pitchFamily="18" charset="0"/>
                <a:cs typeface="Times New Roman" panose="02020603050405020304" pitchFamily="18" charset="0"/>
              </a:rPr>
              <a:t>ặc</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a:solidFill>
                  <a:srgbClr val="0000CC"/>
                </a:solidFill>
                <a:latin typeface="Times New Roman" panose="02020603050405020304" pitchFamily="18" charset="0"/>
                <a:cs typeface="Times New Roman" panose="02020603050405020304" pitchFamily="18" charset="0"/>
              </a:rPr>
              <a:t>đ</a:t>
            </a:r>
            <a:r>
              <a:rPr lang="en-US" sz="2400" b="1" dirty="0" err="1">
                <a:solidFill>
                  <a:srgbClr val="0000CC"/>
                </a:solidFill>
                <a:latin typeface="Times New Roman" panose="02020603050405020304" pitchFamily="18" charset="0"/>
                <a:cs typeface="Times New Roman" panose="02020603050405020304" pitchFamily="18" charset="0"/>
              </a:rPr>
              <a:t>iểm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hậu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n</a:t>
            </a:r>
            <a:r>
              <a:rPr lang="vi-VN" sz="2400" b="1" dirty="0">
                <a:solidFill>
                  <a:srgbClr val="0000CC"/>
                </a:solidFill>
                <a:latin typeface="Times New Roman" panose="02020603050405020304" pitchFamily="18" charset="0"/>
                <a:cs typeface="Times New Roman" panose="02020603050405020304" pitchFamily="18" charset="0"/>
              </a:rPr>
              <a:t>ư</a:t>
            </a:r>
            <a:r>
              <a:rPr lang="en-US" sz="2400" b="1" dirty="0" err="1">
                <a:solidFill>
                  <a:srgbClr val="0000CC"/>
                </a:solidFill>
                <a:latin typeface="Times New Roman" panose="02020603050405020304" pitchFamily="18" charset="0"/>
                <a:cs typeface="Times New Roman" panose="02020603050405020304" pitchFamily="18" charset="0"/>
              </a:rPr>
              <a:t>ớc</a:t>
            </a:r>
            <a:r>
              <a:rPr lang="en-US" sz="2400" b="1" dirty="0">
                <a:solidFill>
                  <a:srgbClr val="0000CC"/>
                </a:solidFill>
                <a:latin typeface="Times New Roman" panose="02020603050405020304" pitchFamily="18" charset="0"/>
                <a:cs typeface="Times New Roman" panose="02020603050405020304" pitchFamily="18" charset="0"/>
              </a:rPr>
              <a:t> ta</a:t>
            </a:r>
            <a:r>
              <a:rPr lang="en-US" sz="2400" b="1" i="1" dirty="0">
                <a:solidFill>
                  <a:srgbClr val="0000CC"/>
                </a:solidFill>
                <a:latin typeface="Times New Roman" panose="02020603050405020304" pitchFamily="18" charset="0"/>
                <a:cs typeface="Times New Roman" panose="02020603050405020304" pitchFamily="18" charset="0"/>
              </a:rPr>
              <a:t>.</a:t>
            </a:r>
            <a:r>
              <a:rPr lang="en-US" sz="2400" b="1" dirty="0">
                <a:solidFill>
                  <a:srgbClr val="0000CC"/>
                </a:solidFill>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770" decel="100000"/>
                                        <p:tgtEl>
                                          <p:spTgt spid="19459"/>
                                        </p:tgtEl>
                                      </p:cBhvr>
                                    </p:animEffect>
                                    <p:animScale>
                                      <p:cBhvr>
                                        <p:cTn id="15" dur="770" decel="100000"/>
                                        <p:tgtEl>
                                          <p:spTgt spid="19459"/>
                                        </p:tgtEl>
                                      </p:cBhvr>
                                      <p:from x="10000" y="10000"/>
                                      <p:to x="200000" y="450000"/>
                                    </p:animScale>
                                    <p:animScale>
                                      <p:cBhvr>
                                        <p:cTn id="16" dur="1230" accel="100000" fill="hold">
                                          <p:stCondLst>
                                            <p:cond delay="770"/>
                                          </p:stCondLst>
                                        </p:cTn>
                                        <p:tgtEl>
                                          <p:spTgt spid="19459"/>
                                        </p:tgtEl>
                                      </p:cBhvr>
                                      <p:from x="200000" y="450000"/>
                                      <p:to x="100000" y="100000"/>
                                    </p:animScale>
                                    <p:set>
                                      <p:cBhvr>
                                        <p:cTn id="17" dur="770" fill="hold"/>
                                        <p:tgtEl>
                                          <p:spTgt spid="19459"/>
                                        </p:tgtEl>
                                        <p:attrNameLst>
                                          <p:attrName>ppt_x</p:attrName>
                                        </p:attrNameLst>
                                      </p:cBhvr>
                                      <p:to>
                                        <p:strVal val="(0.5)"/>
                                      </p:to>
                                    </p:set>
                                    <p:anim from="(0.5)" to="(#ppt_x)" calcmode="lin" valueType="num">
                                      <p:cBhvr>
                                        <p:cTn id="18" dur="1230" accel="100000" fill="hold">
                                          <p:stCondLst>
                                            <p:cond delay="770"/>
                                          </p:stCondLst>
                                        </p:cTn>
                                        <p:tgtEl>
                                          <p:spTgt spid="19459"/>
                                        </p:tgtEl>
                                        <p:attrNameLst>
                                          <p:attrName>ppt_x</p:attrName>
                                        </p:attrNameLst>
                                      </p:cBhvr>
                                    </p:anim>
                                    <p:set>
                                      <p:cBhvr>
                                        <p:cTn id="19" dur="770" fill="hold"/>
                                        <p:tgtEl>
                                          <p:spTgt spid="19459"/>
                                        </p:tgtEl>
                                        <p:attrNameLst>
                                          <p:attrName>ppt_y</p:attrName>
                                        </p:attrNameLst>
                                      </p:cBhvr>
                                      <p:to>
                                        <p:strVal val="(#ppt_y+0.4)"/>
                                      </p:to>
                                    </p:set>
                                    <p:anim from="(#ppt_y+0.4)" to="(#ppt_y)" calcmode="lin" valueType="num">
                                      <p:cBhvr>
                                        <p:cTn id="20" dur="1230" accel="100000" fill="hold">
                                          <p:stCondLst>
                                            <p:cond delay="770"/>
                                          </p:stCondLst>
                                        </p:cTn>
                                        <p:tgtEl>
                                          <p:spTgt spid="19459"/>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p:cTn id="25" dur="2000" fill="hold"/>
                                        <p:tgtEl>
                                          <p:spTgt spid="19460"/>
                                        </p:tgtEl>
                                        <p:attrNameLst>
                                          <p:attrName>ppt_w</p:attrName>
                                        </p:attrNameLst>
                                      </p:cBhvr>
                                      <p:tavLst>
                                        <p:tav tm="0">
                                          <p:val>
                                            <p:fltVal val="0"/>
                                          </p:val>
                                        </p:tav>
                                        <p:tav tm="100000">
                                          <p:val>
                                            <p:strVal val="#ppt_w"/>
                                          </p:val>
                                        </p:tav>
                                      </p:tavLst>
                                    </p:anim>
                                    <p:anim calcmode="lin" valueType="num">
                                      <p:cBhvr>
                                        <p:cTn id="26" dur="20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19460"/>
                                        </p:tgtEl>
                                      </p:cBhvr>
                                      <p:by x="400000" y="4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9460"/>
                                        </p:tgtEl>
                                      </p:cBhvr>
                                    </p:animEffect>
                                    <p:set>
                                      <p:cBhvr>
                                        <p:cTn id="35" dur="1" fill="hold">
                                          <p:stCondLst>
                                            <p:cond delay="499"/>
                                          </p:stCondLst>
                                        </p:cTn>
                                        <p:tgtEl>
                                          <p:spTgt spid="1946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58"/>
                                        </p:tgtEl>
                                        <p:attrNameLst>
                                          <p:attrName>style.visibility</p:attrName>
                                        </p:attrNameLst>
                                      </p:cBhvr>
                                      <p:to>
                                        <p:strVal val="visible"/>
                                      </p:to>
                                    </p:set>
                                    <p:anim calcmode="discrete" valueType="clr">
                                      <p:cBhvr override="childStyle">
                                        <p:cTn id="40" dur="80"/>
                                        <p:tgtEl>
                                          <p:spTgt spid="1945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58"/>
                                        </p:tgtEl>
                                        <p:attrNameLst>
                                          <p:attrName>fillcolor</p:attrName>
                                        </p:attrNameLst>
                                      </p:cBhvr>
                                      <p:tavLst>
                                        <p:tav tm="0">
                                          <p:val>
                                            <p:clrVal>
                                              <a:schemeClr val="accent2"/>
                                            </p:clrVal>
                                          </p:val>
                                        </p:tav>
                                        <p:tav tm="50000">
                                          <p:val>
                                            <p:clrVal>
                                              <a:schemeClr val="hlink"/>
                                            </p:clrVal>
                                          </p:val>
                                        </p:tav>
                                      </p:tavLst>
                                    </p:anim>
                                    <p:set>
                                      <p:cBhvr>
                                        <p:cTn id="42" dur="80"/>
                                        <p:tgtEl>
                                          <p:spTgt spid="194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28600"/>
            <a:ext cx="3581400" cy="1676400"/>
          </a:xfrm>
        </p:spPr>
        <p:txBody>
          <a:bodyPr/>
          <a:lstStyle/>
          <a:p>
            <a:pPr eaLnBrk="1" hangingPunct="1"/>
            <a:r>
              <a:rPr lang="en-US" sz="4000" b="1">
                <a:solidFill>
                  <a:srgbClr val="0000CC"/>
                </a:solidFill>
                <a:latin typeface="Times New Roman" panose="02020603050405020304" pitchFamily="18" charset="0"/>
                <a:cs typeface="Times New Roman" panose="02020603050405020304" pitchFamily="18" charset="0"/>
              </a:rPr>
              <a:t>2. Khí hậu giữa các miền</a:t>
            </a:r>
          </a:p>
        </p:txBody>
      </p:sp>
      <p:graphicFrame>
        <p:nvGraphicFramePr>
          <p:cNvPr id="21507" name="Object 3"/>
          <p:cNvGraphicFramePr>
            <a:graphicFrameLocks noGrp="1" noChangeAspect="1"/>
          </p:cNvGraphicFramePr>
          <p:nvPr>
            <p:ph idx="1"/>
          </p:nvPr>
        </p:nvGraphicFramePr>
        <p:xfrm>
          <a:off x="37734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215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4"/>
          <p:cNvSpPr>
            <a:spLocks noChangeArrowheads="1"/>
          </p:cNvSpPr>
          <p:nvPr/>
        </p:nvSpPr>
        <p:spPr bwMode="auto">
          <a:xfrm>
            <a:off x="0" y="2674332"/>
            <a:ext cx="3690938" cy="1569660"/>
          </a:xfrm>
          <a:prstGeom prst="rect">
            <a:avLst/>
          </a:prstGeom>
          <a:solidFill>
            <a:srgbClr val="CCFF99"/>
          </a:solidFill>
          <a:ln w="9525">
            <a:noFill/>
            <a:miter lim="800000"/>
            <a:headEnd/>
            <a:tailEnd/>
          </a:ln>
          <a:effectLst/>
        </p:spPr>
        <p:txBody>
          <a:bodyPr anchor="ctr">
            <a:spAutoFit/>
          </a:bodyPr>
          <a:lstStyle/>
          <a:p>
            <a:pPr algn="just">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  Khí hậu miền Bắc và miền Nam khác nhau nh</a:t>
            </a:r>
            <a:r>
              <a:rPr lang="vi-VN" b="1">
                <a:effectLst>
                  <a:outerShdw blurRad="38100" dist="38100" dir="2700000" algn="tl">
                    <a:srgbClr val="FFFFFF"/>
                  </a:outerShdw>
                </a:effectLst>
                <a:latin typeface="Times New Roman" panose="02020603050405020304" pitchFamily="18" charset="0"/>
                <a:cs typeface="Times New Roman" panose="02020603050405020304" pitchFamily="18" charset="0"/>
              </a:rPr>
              <a:t>ư</a:t>
            </a: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 thế nào?</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6"/>
                                        </p:tgtEl>
                                        <p:attrNameLst>
                                          <p:attrName>style.visibility</p:attrName>
                                        </p:attrNameLst>
                                      </p:cBhvr>
                                      <p:to>
                                        <p:strVal val="visible"/>
                                      </p:to>
                                    </p:set>
                                    <p:anim calcmode="discrete" valueType="clr">
                                      <p:cBhvr override="childStyle">
                                        <p:cTn id="7" dur="80"/>
                                        <p:tgtEl>
                                          <p:spTgt spid="21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6"/>
                                        </p:tgtEl>
                                        <p:attrNameLst>
                                          <p:attrName>fillcolor</p:attrName>
                                        </p:attrNameLst>
                                      </p:cBhvr>
                                      <p:tavLst>
                                        <p:tav tm="0">
                                          <p:val>
                                            <p:clrVal>
                                              <a:schemeClr val="accent2"/>
                                            </p:clrVal>
                                          </p:val>
                                        </p:tav>
                                        <p:tav tm="50000">
                                          <p:val>
                                            <p:clrVal>
                                              <a:schemeClr val="hlink"/>
                                            </p:clrVal>
                                          </p:val>
                                        </p:tav>
                                      </p:tavLst>
                                    </p:anim>
                                    <p:set>
                                      <p:cBhvr>
                                        <p:cTn id="9" dur="80"/>
                                        <p:tgtEl>
                                          <p:spTgt spid="21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diamond(in)">
                                      <p:cBhvr>
                                        <p:cTn id="14"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p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title"/>
          </p:nvPr>
        </p:nvSpPr>
        <p:spPr>
          <a:xfrm>
            <a:off x="228600" y="3124200"/>
            <a:ext cx="3124200" cy="2819400"/>
          </a:xfrm>
        </p:spPr>
        <p:txBody>
          <a:bodyPr/>
          <a:lstStyle/>
          <a:p>
            <a:pPr eaLnBrk="1" hangingPunct="1"/>
            <a:r>
              <a:rPr lang="en-US" sz="3200" b="1" dirty="0" err="1">
                <a:solidFill>
                  <a:srgbClr val="FFFF00"/>
                </a:solidFill>
                <a:latin typeface="Times New Roman" panose="02020603050405020304" pitchFamily="18" charset="0"/>
                <a:cs typeface="Times New Roman" panose="02020603050405020304" pitchFamily="18" charset="0"/>
              </a:rPr>
              <a:t>Khí</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hậu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nước</a:t>
            </a:r>
            <a:r>
              <a:rPr lang="en-US" sz="3200" b="1" dirty="0">
                <a:solidFill>
                  <a:srgbClr val="FFFF00"/>
                </a:solidFill>
                <a:latin typeface="Times New Roman" panose="02020603050405020304" pitchFamily="18" charset="0"/>
                <a:cs typeface="Times New Roman" panose="02020603050405020304" pitchFamily="18" charset="0"/>
              </a:rPr>
              <a:t> ta </a:t>
            </a:r>
            <a:r>
              <a:rPr lang="en-US" sz="3200" b="1" dirty="0" err="1">
                <a:solidFill>
                  <a:srgbClr val="FFFF00"/>
                </a:solidFill>
                <a:latin typeface="Times New Roman" panose="02020603050405020304" pitchFamily="18" charset="0"/>
                <a:cs typeface="Times New Roman" panose="02020603050405020304" pitchFamily="18" charset="0"/>
              </a:rPr>
              <a:t>có</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sự</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khác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biệt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miền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Bắc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miền</a:t>
            </a:r>
            <a:r>
              <a:rPr lang="en-US" sz="3200" b="1" dirty="0">
                <a:solidFill>
                  <a:srgbClr val="FFFF00"/>
                </a:solidFill>
                <a:latin typeface="Times New Roman" panose="02020603050405020304" pitchFamily="18" charset="0"/>
                <a:cs typeface="Times New Roman" panose="02020603050405020304" pitchFamily="18" charset="0"/>
              </a:rPr>
              <a:t> Nam, </a:t>
            </a:r>
            <a:r>
              <a:rPr lang="en-US" sz="3200" b="1" dirty="0" err="1">
                <a:solidFill>
                  <a:srgbClr val="FFFF00"/>
                </a:solidFill>
                <a:latin typeface="Times New Roman" panose="02020603050405020304" pitchFamily="18" charset="0"/>
                <a:cs typeface="Times New Roman" panose="02020603050405020304" pitchFamily="18" charset="0"/>
              </a:rPr>
              <a:t>với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ranh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giới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dãy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núi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Bạch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Mã</a:t>
            </a:r>
            <a:r>
              <a:rPr lang="en-US" sz="3200" b="1" dirty="0">
                <a:solidFill>
                  <a:srgbClr val="FFFF00"/>
                </a:solidFill>
                <a:latin typeface="Times New Roman" panose="02020603050405020304" pitchFamily="18" charset="0"/>
                <a:cs typeface="Times New Roman" panose="02020603050405020304" pitchFamily="18" charset="0"/>
              </a:rPr>
              <a:t>.</a:t>
            </a:r>
          </a:p>
        </p:txBody>
      </p:sp>
      <p:graphicFrame>
        <p:nvGraphicFramePr>
          <p:cNvPr id="23556" name="Object 4"/>
          <p:cNvGraphicFramePr>
            <a:graphicFrameLocks noGrp="1" noChangeAspect="1"/>
          </p:cNvGraphicFramePr>
          <p:nvPr>
            <p:ph idx="1"/>
            <p:extLst>
              <p:ext uri="{D42A27DB-BD31-4B8C-83A1-F6EECF244321}">
                <p14:modId xmlns:p14="http://schemas.microsoft.com/office/powerpoint/2010/main" val="236608527"/>
              </p:ext>
            </p:extLst>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4" imgW="7352381" imgH="9523810" progId="PI3.Image">
                  <p:embed/>
                </p:oleObj>
              </mc:Choice>
              <mc:Fallback>
                <p:oleObj name="PhotoImpact" r:id="rId4" imgW="7352381" imgH="9523810" progId="PI3.Image">
                  <p:embed/>
                  <p:pic>
                    <p:nvPicPr>
                      <p:cNvPr id="23556" name="Object 4"/>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Freeform 5"/>
          <p:cNvSpPr>
            <a:spLocks/>
          </p:cNvSpPr>
          <p:nvPr/>
        </p:nvSpPr>
        <p:spPr bwMode="auto">
          <a:xfrm>
            <a:off x="6096000" y="3352800"/>
            <a:ext cx="381000" cy="1588"/>
          </a:xfrm>
          <a:custGeom>
            <a:avLst/>
            <a:gdLst>
              <a:gd name="T0" fmla="*/ 0 w 240"/>
              <a:gd name="T1" fmla="*/ 0 h 1"/>
              <a:gd name="T2" fmla="*/ 604837545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0" y="0"/>
                </a:moveTo>
                <a:cubicBezTo>
                  <a:pt x="100" y="0"/>
                  <a:pt x="200" y="0"/>
                  <a:pt x="240" y="0"/>
                </a:cubicBezTo>
              </a:path>
            </a:pathLst>
          </a:custGeom>
          <a:solidFill>
            <a:srgbClr val="0000CC"/>
          </a:solidFill>
          <a:ln w="57150">
            <a:solidFill>
              <a:srgbClr val="9900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3558" name="Rectangle 6"/>
          <p:cNvSpPr>
            <a:spLocks noChangeArrowheads="1"/>
          </p:cNvSpPr>
          <p:nvPr/>
        </p:nvSpPr>
        <p:spPr bwMode="auto">
          <a:xfrm>
            <a:off x="152400" y="457200"/>
            <a:ext cx="3505200" cy="1447800"/>
          </a:xfrm>
          <a:prstGeom prst="rect">
            <a:avLst/>
          </a:prstGeom>
          <a:noFill/>
          <a:ln w="9525">
            <a:noFill/>
            <a:miter lim="800000"/>
            <a:headEnd/>
            <a:tailEnd/>
          </a:ln>
          <a:effectLst/>
        </p:spPr>
        <p:txBody>
          <a:bodyPr anchor="ctr"/>
          <a:lstStyle/>
          <a:p>
            <a:pPr algn="ctr">
              <a:defRPr/>
            </a:pP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Sự</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khác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nhau</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giữa</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hai</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Nam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thế</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8"/>
                                        </p:tgtEl>
                                        <p:attrNameLst>
                                          <p:attrName>style.visibility</p:attrName>
                                        </p:attrNameLst>
                                      </p:cBhvr>
                                      <p:to>
                                        <p:strVal val="visible"/>
                                      </p:to>
                                    </p:set>
                                    <p:anim calcmode="discrete" valueType="clr">
                                      <p:cBhvr override="childStyle">
                                        <p:cTn id="7" dur="80"/>
                                        <p:tgtEl>
                                          <p:spTgt spid="235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8"/>
                                        </p:tgtEl>
                                        <p:attrNameLst>
                                          <p:attrName>fillcolor</p:attrName>
                                        </p:attrNameLst>
                                      </p:cBhvr>
                                      <p:tavLst>
                                        <p:tav tm="0">
                                          <p:val>
                                            <p:clrVal>
                                              <a:schemeClr val="accent2"/>
                                            </p:clrVal>
                                          </p:val>
                                        </p:tav>
                                        <p:tav tm="50000">
                                          <p:val>
                                            <p:clrVal>
                                              <a:schemeClr val="hlink"/>
                                            </p:clrVal>
                                          </p:val>
                                        </p:tav>
                                      </p:tavLst>
                                    </p:anim>
                                    <p:set>
                                      <p:cBhvr>
                                        <p:cTn id="9" dur="80"/>
                                        <p:tgtEl>
                                          <p:spTgt spid="235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diamond(in)">
                                      <p:cBhvr>
                                        <p:cTn id="14" dur="2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770" decel="100000"/>
                                        <p:tgtEl>
                                          <p:spTgt spid="23556"/>
                                        </p:tgtEl>
                                      </p:cBhvr>
                                    </p:animEffect>
                                    <p:animScale>
                                      <p:cBhvr>
                                        <p:cTn id="20" dur="770" decel="100000"/>
                                        <p:tgtEl>
                                          <p:spTgt spid="23556"/>
                                        </p:tgtEl>
                                      </p:cBhvr>
                                      <p:from x="10000" y="10000"/>
                                      <p:to x="200000" y="450000"/>
                                    </p:animScale>
                                    <p:animScale>
                                      <p:cBhvr>
                                        <p:cTn id="21" dur="1230" accel="100000" fill="hold">
                                          <p:stCondLst>
                                            <p:cond delay="770"/>
                                          </p:stCondLst>
                                        </p:cTn>
                                        <p:tgtEl>
                                          <p:spTgt spid="23556"/>
                                        </p:tgtEl>
                                      </p:cBhvr>
                                      <p:from x="200000" y="450000"/>
                                      <p:to x="100000" y="100000"/>
                                    </p:animScale>
                                    <p:set>
                                      <p:cBhvr>
                                        <p:cTn id="22" dur="770" fill="hold"/>
                                        <p:tgtEl>
                                          <p:spTgt spid="23556"/>
                                        </p:tgtEl>
                                        <p:attrNameLst>
                                          <p:attrName>ppt_x</p:attrName>
                                        </p:attrNameLst>
                                      </p:cBhvr>
                                      <p:to>
                                        <p:strVal val="(0.5)"/>
                                      </p:to>
                                    </p:set>
                                    <p:anim from="(0.5)" to="(#ppt_x)" calcmode="lin" valueType="num">
                                      <p:cBhvr>
                                        <p:cTn id="23" dur="1230" accel="100000" fill="hold">
                                          <p:stCondLst>
                                            <p:cond delay="770"/>
                                          </p:stCondLst>
                                        </p:cTn>
                                        <p:tgtEl>
                                          <p:spTgt spid="23556"/>
                                        </p:tgtEl>
                                        <p:attrNameLst>
                                          <p:attrName>ppt_x</p:attrName>
                                        </p:attrNameLst>
                                      </p:cBhvr>
                                    </p:anim>
                                    <p:set>
                                      <p:cBhvr>
                                        <p:cTn id="24" dur="770" fill="hold"/>
                                        <p:tgtEl>
                                          <p:spTgt spid="23556"/>
                                        </p:tgtEl>
                                        <p:attrNameLst>
                                          <p:attrName>ppt_y</p:attrName>
                                        </p:attrNameLst>
                                      </p:cBhvr>
                                      <p:to>
                                        <p:strVal val="(#ppt_y+0.4)"/>
                                      </p:to>
                                    </p:set>
                                    <p:anim from="(#ppt_y+0.4)" to="(#ppt_y)" calcmode="lin" valueType="num">
                                      <p:cBhvr>
                                        <p:cTn id="25" dur="1230" accel="100000" fill="hold">
                                          <p:stCondLst>
                                            <p:cond delay="770"/>
                                          </p:stCondLst>
                                        </p:cTn>
                                        <p:tgtEl>
                                          <p:spTgt spid="23556"/>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7"/>
                                        </p:tgtEl>
                                        <p:attrNameLst>
                                          <p:attrName>style.visibility</p:attrName>
                                        </p:attrNameLst>
                                      </p:cBhvr>
                                      <p:to>
                                        <p:strVal val="visible"/>
                                      </p:to>
                                    </p:set>
                                    <p:animEffect transition="in" filter="blinds(horizontal)">
                                      <p:cBhvr>
                                        <p:cTn id="30" dur="2000"/>
                                        <p:tgtEl>
                                          <p:spTgt spid="23557"/>
                                        </p:tgtEl>
                                      </p:cBhvr>
                                    </p:animEffect>
                                  </p:childTnLst>
                                </p:cTn>
                              </p:par>
                              <p:par>
                                <p:cTn id="31" presetID="22" presetClass="emph" presetSubtype="0" repeatCount="5000" fill="hold" grpId="1" nodeType="withEffect">
                                  <p:stCondLst>
                                    <p:cond delay="0"/>
                                  </p:stCondLst>
                                  <p:childTnLst>
                                    <p:animClr clrSpc="hsl" dir="cw">
                                      <p:cBhvr override="childStyle">
                                        <p:cTn id="32" dur="500" fill="hold"/>
                                        <p:tgtEl>
                                          <p:spTgt spid="23557"/>
                                        </p:tgtEl>
                                        <p:attrNameLst>
                                          <p:attrName>style.color</p:attrName>
                                        </p:attrNameLst>
                                      </p:cBhvr>
                                      <p:by>
                                        <p:hsl h="-7200000" s="0" l="0"/>
                                      </p:by>
                                    </p:animClr>
                                    <p:animClr clrSpc="hsl" dir="cw">
                                      <p:cBhvr>
                                        <p:cTn id="33" dur="500" fill="hold"/>
                                        <p:tgtEl>
                                          <p:spTgt spid="23557"/>
                                        </p:tgtEl>
                                        <p:attrNameLst>
                                          <p:attrName>fillcolor</p:attrName>
                                        </p:attrNameLst>
                                      </p:cBhvr>
                                      <p:by>
                                        <p:hsl h="-7200000" s="0" l="0"/>
                                      </p:by>
                                    </p:animClr>
                                    <p:animClr clrSpc="hsl" dir="cw">
                                      <p:cBhvr>
                                        <p:cTn id="34" dur="500" fill="hold"/>
                                        <p:tgtEl>
                                          <p:spTgt spid="23557"/>
                                        </p:tgtEl>
                                        <p:attrNameLst>
                                          <p:attrName>stroke.color</p:attrName>
                                        </p:attrNameLst>
                                      </p:cBhvr>
                                      <p:by>
                                        <p:hsl h="-7200000" s="0" l="0"/>
                                      </p:by>
                                    </p:animClr>
                                    <p:set>
                                      <p:cBhvr>
                                        <p:cTn id="35" dur="500" fill="hold"/>
                                        <p:tgtEl>
                                          <p:spTgt spid="2355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555"/>
                                        </p:tgtEl>
                                        <p:attrNameLst>
                                          <p:attrName>style.visibility</p:attrName>
                                        </p:attrNameLst>
                                      </p:cBhvr>
                                      <p:to>
                                        <p:strVal val="visible"/>
                                      </p:to>
                                    </p:set>
                                    <p:anim calcmode="discrete" valueType="clr">
                                      <p:cBhvr override="childStyle">
                                        <p:cTn id="40"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555"/>
                                        </p:tgtEl>
                                        <p:attrNameLst>
                                          <p:attrName>fillcolor</p:attrName>
                                        </p:attrNameLst>
                                      </p:cBhvr>
                                      <p:tavLst>
                                        <p:tav tm="0">
                                          <p:val>
                                            <p:clrVal>
                                              <a:schemeClr val="accent2"/>
                                            </p:clrVal>
                                          </p:val>
                                        </p:tav>
                                        <p:tav tm="50000">
                                          <p:val>
                                            <p:clrVal>
                                              <a:schemeClr val="hlink"/>
                                            </p:clrVal>
                                          </p:val>
                                        </p:tav>
                                      </p:tavLst>
                                    </p:anim>
                                    <p:set>
                                      <p:cBhvr>
                                        <p:cTn id="42" dur="80"/>
                                        <p:tgtEl>
                                          <p:spTgt spid="23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7" grpId="0" animBg="1"/>
      <p:bldP spid="23557" grpId="1" animBg="1"/>
      <p:bldP spid="235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667000" y="228600"/>
            <a:ext cx="4343400" cy="579438"/>
          </a:xfrm>
          <a:prstGeom prst="rect">
            <a:avLst/>
          </a:prstGeom>
          <a:gradFill rotWithShape="1">
            <a:gsLst>
              <a:gs pos="0">
                <a:srgbClr val="FF9900"/>
              </a:gs>
              <a:gs pos="50000">
                <a:schemeClr val="bg1"/>
              </a:gs>
              <a:gs pos="100000">
                <a:srgbClr val="FF9900"/>
              </a:gs>
            </a:gsLst>
            <a:lin ang="5400000" scaled="1"/>
          </a:gradFill>
          <a:ln w="9525">
            <a:noFill/>
            <a:miter lim="800000"/>
            <a:headEnd/>
            <a:tailEnd/>
          </a:ln>
          <a:effectLst/>
        </p:spPr>
        <p:txBody>
          <a:bodyPr>
            <a:spAutoFit/>
          </a:bodyPr>
          <a:lstStyle/>
          <a:p>
            <a:pPr eaLnBrk="0" hangingPunct="0">
              <a:spcBef>
                <a:spcPct val="50000"/>
              </a:spcBef>
              <a:defRPr/>
            </a:pPr>
            <a:r>
              <a:rPr lang="en-US" b="1">
                <a:latin typeface="Times New Roman" panose="02020603050405020304" pitchFamily="18" charset="0"/>
                <a:cs typeface="Times New Roman" panose="02020603050405020304" pitchFamily="18" charset="0"/>
              </a:rPr>
              <a:t> </a:t>
            </a:r>
            <a:r>
              <a:rPr lang="en-US" b="1">
                <a:solidFill>
                  <a:srgbClr val="FFFF00"/>
                </a:solidFill>
                <a:latin typeface="Times New Roman" panose="02020603050405020304" pitchFamily="18" charset="0"/>
                <a:cs typeface="Times New Roman" panose="02020603050405020304" pitchFamily="18" charset="0"/>
              </a:rPr>
              <a:t>*</a:t>
            </a:r>
            <a:r>
              <a:rPr lang="en-US" b="1">
                <a:latin typeface="Times New Roman" panose="02020603050405020304" pitchFamily="18" charset="0"/>
                <a:cs typeface="Times New Roman" panose="02020603050405020304" pitchFamily="18" charset="0"/>
              </a:rPr>
              <a:t> </a:t>
            </a: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HOẠT ĐỘNG 2</a:t>
            </a:r>
          </a:p>
        </p:txBody>
      </p:sp>
      <p:sp>
        <p:nvSpPr>
          <p:cNvPr id="17411" name="Text Box 3"/>
          <p:cNvSpPr txBox="1">
            <a:spLocks noChangeArrowheads="1"/>
          </p:cNvSpPr>
          <p:nvPr/>
        </p:nvSpPr>
        <p:spPr bwMode="auto">
          <a:xfrm>
            <a:off x="381000" y="2133600"/>
            <a:ext cx="3200400" cy="3108543"/>
          </a:xfrm>
          <a:prstGeom prst="rect">
            <a:avLst/>
          </a:prstGeom>
          <a:gradFill rotWithShape="1">
            <a:gsLst>
              <a:gs pos="0">
                <a:srgbClr val="CCECFF">
                  <a:alpha val="73000"/>
                </a:srgbClr>
              </a:gs>
              <a:gs pos="100000">
                <a:schemeClr val="bg1"/>
              </a:gs>
            </a:gsLst>
            <a:lin ang="0" scaled="1"/>
          </a:gradFill>
          <a:ln w="9525">
            <a:noFill/>
            <a:miter lim="800000"/>
            <a:headEnd/>
            <a:tailEnd/>
          </a:ln>
        </p:spPr>
        <p:txBody>
          <a:bodyPr>
            <a:spAutoFit/>
          </a:bodyPr>
          <a:lstStyle/>
          <a:p>
            <a:pPr algn="ctr" eaLnBrk="0" hangingPunct="0">
              <a:spcBef>
                <a:spcPct val="50000"/>
              </a:spcBef>
            </a:pPr>
            <a:r>
              <a:rPr lang="en-US" sz="4900" b="1">
                <a:latin typeface="Times New Roman" panose="02020603050405020304" pitchFamily="18" charset="0"/>
                <a:cs typeface="Times New Roman" panose="02020603050405020304" pitchFamily="18" charset="0"/>
              </a:rPr>
              <a:t>Khí hậu giữa các miền có sự  khác nhau </a:t>
            </a:r>
          </a:p>
        </p:txBody>
      </p:sp>
      <p:sp>
        <p:nvSpPr>
          <p:cNvPr id="17412" name="Line 4"/>
          <p:cNvSpPr>
            <a:spLocks noChangeShapeType="1"/>
          </p:cNvSpPr>
          <p:nvPr/>
        </p:nvSpPr>
        <p:spPr bwMode="auto">
          <a:xfrm>
            <a:off x="1371600" y="768350"/>
            <a:ext cx="6629400" cy="0"/>
          </a:xfrm>
          <a:prstGeom prst="line">
            <a:avLst/>
          </a:prstGeom>
          <a:noFill/>
          <a:ln w="9525">
            <a:solidFill>
              <a:srgbClr val="FF9900"/>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7413" name="Oval 5">
            <a:hlinkClick r:id="rId3" action="ppaction://hlinksldjump"/>
          </p:cNvPr>
          <p:cNvSpPr>
            <a:spLocks noChangeArrowheads="1"/>
          </p:cNvSpPr>
          <p:nvPr/>
        </p:nvSpPr>
        <p:spPr bwMode="auto">
          <a:xfrm>
            <a:off x="3810000" y="5181600"/>
            <a:ext cx="609600" cy="609600"/>
          </a:xfrm>
          <a:prstGeom prst="ellipse">
            <a:avLst/>
          </a:prstGeom>
          <a:solidFill>
            <a:srgbClr val="FF9900"/>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414" name="Oval 6">
            <a:hlinkClick r:id="rId4" action="ppaction://hlinksldjump"/>
          </p:cNvPr>
          <p:cNvSpPr>
            <a:spLocks noChangeArrowheads="1"/>
          </p:cNvSpPr>
          <p:nvPr/>
        </p:nvSpPr>
        <p:spPr bwMode="auto">
          <a:xfrm>
            <a:off x="3848100" y="3581400"/>
            <a:ext cx="457200" cy="457200"/>
          </a:xfrm>
          <a:prstGeom prst="ellipse">
            <a:avLst/>
          </a:prstGeom>
          <a:solidFill>
            <a:srgbClr val="CCFF99"/>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415" name="Oval 7">
            <a:hlinkClick r:id="rId5" action="ppaction://hlinksldjump"/>
          </p:cNvPr>
          <p:cNvSpPr>
            <a:spLocks noChangeArrowheads="1"/>
          </p:cNvSpPr>
          <p:nvPr/>
        </p:nvSpPr>
        <p:spPr bwMode="auto">
          <a:xfrm>
            <a:off x="3886200" y="1905000"/>
            <a:ext cx="304800" cy="304800"/>
          </a:xfrm>
          <a:prstGeom prst="ellipse">
            <a:avLst/>
          </a:prstGeom>
          <a:solidFill>
            <a:srgbClr val="FFFF00"/>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5608" name="Rectangle 8"/>
          <p:cNvSpPr>
            <a:spLocks noChangeArrowheads="1"/>
          </p:cNvSpPr>
          <p:nvPr/>
        </p:nvSpPr>
        <p:spPr bwMode="auto">
          <a:xfrm>
            <a:off x="4343400" y="1524000"/>
            <a:ext cx="4724400" cy="990600"/>
          </a:xfrm>
          <a:prstGeom prst="rect">
            <a:avLst/>
          </a:prstGeom>
          <a:gradFill rotWithShape="1">
            <a:gsLst>
              <a:gs pos="0">
                <a:srgbClr val="FF9900"/>
              </a:gs>
              <a:gs pos="50000">
                <a:schemeClr val="bg1"/>
              </a:gs>
              <a:gs pos="100000">
                <a:srgbClr val="FF9900"/>
              </a:gs>
            </a:gsLst>
            <a:lin ang="5400000" scaled="1"/>
          </a:gradFill>
          <a:ln w="9525">
            <a:solidFill>
              <a:schemeClr val="tx1"/>
            </a:solidFill>
            <a:miter lim="800000"/>
            <a:headEnd/>
            <a:tailEnd/>
          </a:ln>
          <a:effectLst/>
        </p:spPr>
        <p:txBody>
          <a:bodyPr wrap="none" anchor="ctr"/>
          <a:lstStyle/>
          <a:p>
            <a:pPr algn="ctr" eaLnBrk="0" hangingPunct="0">
              <a:defRPr/>
            </a:pPr>
            <a:r>
              <a:rPr lang="en-US" sz="2800" b="1">
                <a:latin typeface="Times New Roman" panose="02020603050405020304" pitchFamily="18" charset="0"/>
                <a:cs typeface="Times New Roman" panose="02020603050405020304" pitchFamily="18" charset="0"/>
              </a:rPr>
              <a:t>Giới thiệu dãy núi BẠCH MÃ</a:t>
            </a:r>
            <a:r>
              <a:rPr lang="en-US" sz="2800">
                <a:latin typeface="Times New Roman" panose="02020603050405020304" pitchFamily="18" charset="0"/>
                <a:cs typeface="Times New Roman" panose="02020603050405020304" pitchFamily="18" charset="0"/>
              </a:rPr>
              <a:t> </a:t>
            </a:r>
          </a:p>
        </p:txBody>
      </p:sp>
      <p:sp>
        <p:nvSpPr>
          <p:cNvPr id="17417" name="Rectangle 9"/>
          <p:cNvSpPr>
            <a:spLocks noChangeArrowheads="1"/>
          </p:cNvSpPr>
          <p:nvPr/>
        </p:nvSpPr>
        <p:spPr bwMode="auto">
          <a:xfrm>
            <a:off x="4419600" y="3276600"/>
            <a:ext cx="4667250" cy="1066800"/>
          </a:xfrm>
          <a:prstGeom prst="rect">
            <a:avLst/>
          </a:prstGeom>
          <a:solidFill>
            <a:srgbClr val="CCFF99"/>
          </a:solidFill>
          <a:ln w="9525">
            <a:solidFill>
              <a:schemeClr val="tx1"/>
            </a:solidFill>
            <a:miter lim="800000"/>
            <a:headEnd/>
            <a:tailEnd/>
          </a:ln>
        </p:spPr>
        <p:txBody>
          <a:bodyPr wrap="none" anchor="ctr"/>
          <a:lstStyle/>
          <a:p>
            <a:pPr eaLnBrk="0" hangingPunct="0"/>
            <a:endParaRPr lang="en-US" sz="2800" b="1">
              <a:solidFill>
                <a:srgbClr val="000066"/>
              </a:solidFill>
              <a:latin typeface="Times New Roman" panose="02020603050405020304" pitchFamily="18" charset="0"/>
              <a:cs typeface="Times New Roman" panose="02020603050405020304" pitchFamily="18" charset="0"/>
            </a:endParaRPr>
          </a:p>
          <a:p>
            <a:pPr eaLnBrk="0" hangingPunct="0"/>
            <a:r>
              <a:rPr lang="en-US" sz="2800" b="1">
                <a:solidFill>
                  <a:srgbClr val="000066"/>
                </a:solidFill>
                <a:latin typeface="Times New Roman" panose="02020603050405020304" pitchFamily="18" charset="0"/>
                <a:cs typeface="Times New Roman" panose="02020603050405020304" pitchFamily="18" charset="0"/>
              </a:rPr>
              <a:t>Sự chênh lệch nhiệt độ giữa </a:t>
            </a:r>
          </a:p>
          <a:p>
            <a:pPr eaLnBrk="0" hangingPunct="0"/>
            <a:r>
              <a:rPr lang="en-US" sz="2800" b="1">
                <a:solidFill>
                  <a:srgbClr val="000066"/>
                </a:solidFill>
                <a:latin typeface="Times New Roman" panose="02020603050405020304" pitchFamily="18" charset="0"/>
                <a:cs typeface="Times New Roman" panose="02020603050405020304" pitchFamily="18" charset="0"/>
              </a:rPr>
              <a:t>tháng 1 và tháng 7</a:t>
            </a:r>
          </a:p>
          <a:p>
            <a:pPr eaLnBrk="0" hangingPunct="0"/>
            <a:endParaRPr lang="en-US" sz="2800">
              <a:latin typeface="Times New Roman" panose="02020603050405020304" pitchFamily="18" charset="0"/>
              <a:cs typeface="Times New Roman" panose="02020603050405020304" pitchFamily="18" charset="0"/>
            </a:endParaRPr>
          </a:p>
        </p:txBody>
      </p:sp>
      <p:sp>
        <p:nvSpPr>
          <p:cNvPr id="25610" name="Rectangle 10"/>
          <p:cNvSpPr>
            <a:spLocks noChangeArrowheads="1"/>
          </p:cNvSpPr>
          <p:nvPr/>
        </p:nvSpPr>
        <p:spPr bwMode="auto">
          <a:xfrm>
            <a:off x="4495800" y="5181600"/>
            <a:ext cx="4610100" cy="838200"/>
          </a:xfrm>
          <a:prstGeom prst="rect">
            <a:avLst/>
          </a:prstGeom>
          <a:gradFill rotWithShape="1">
            <a:gsLst>
              <a:gs pos="0">
                <a:srgbClr val="3333CC"/>
              </a:gs>
              <a:gs pos="50000">
                <a:schemeClr val="bg1">
                  <a:alpha val="75000"/>
                </a:schemeClr>
              </a:gs>
              <a:gs pos="100000">
                <a:srgbClr val="3333CC"/>
              </a:gs>
            </a:gsLst>
            <a:lin ang="5400000" scaled="1"/>
          </a:gradFill>
          <a:ln w="9525">
            <a:solidFill>
              <a:schemeClr val="tx1"/>
            </a:solidFill>
            <a:miter lim="800000"/>
            <a:headEnd/>
            <a:tailEnd/>
          </a:ln>
          <a:effectLst/>
        </p:spPr>
        <p:txBody>
          <a:bodyPr wrap="none" anchor="ctr"/>
          <a:lstStyle/>
          <a:p>
            <a:pPr algn="ctr" eaLnBrk="0" hangingPunct="0">
              <a:defRPr/>
            </a:pPr>
            <a:r>
              <a:rPr lang="en-US" sz="2800" b="1">
                <a:solidFill>
                  <a:srgbClr val="000099"/>
                </a:solidFill>
                <a:latin typeface="Times New Roman" panose="02020603050405020304" pitchFamily="18" charset="0"/>
                <a:cs typeface="Times New Roman" panose="02020603050405020304" pitchFamily="18" charset="0"/>
              </a:rPr>
              <a:t>Nhận xét khí hậu hai miền</a:t>
            </a:r>
          </a:p>
        </p:txBody>
      </p:sp>
    </p:spTree>
  </p:cSld>
  <p:clrMapOvr>
    <a:masterClrMapping/>
  </p:clrMapOvr>
  <p:transition spd="med">
    <p:cover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contrast="-18000"/>
          </a:blip>
          <a:srcRect/>
          <a:stretch>
            <a:fillRect/>
          </a:stretch>
        </p:blipFill>
        <p:spPr bwMode="auto">
          <a:xfrm>
            <a:off x="2743200" y="0"/>
            <a:ext cx="4953000" cy="6858000"/>
          </a:xfrm>
          <a:prstGeom prst="rect">
            <a:avLst/>
          </a:prstGeom>
          <a:noFill/>
          <a:ln w="9525">
            <a:noFill/>
            <a:miter lim="800000"/>
            <a:headEnd/>
            <a:tailEnd/>
          </a:ln>
        </p:spPr>
      </p:pic>
      <p:sp>
        <p:nvSpPr>
          <p:cNvPr id="27651" name="Freeform 3"/>
          <p:cNvSpPr>
            <a:spLocks/>
          </p:cNvSpPr>
          <p:nvPr/>
        </p:nvSpPr>
        <p:spPr bwMode="auto">
          <a:xfrm rot="9281169" flipH="1" flipV="1">
            <a:off x="5211763" y="3086100"/>
            <a:ext cx="371475" cy="114300"/>
          </a:xfrm>
          <a:custGeom>
            <a:avLst/>
            <a:gdLst>
              <a:gd name="T0" fmla="*/ 638859644 w 216"/>
              <a:gd name="T1" fmla="*/ 16664327 h 112"/>
              <a:gd name="T2" fmla="*/ 70984408 w 216"/>
              <a:gd name="T3" fmla="*/ 16664327 h 112"/>
              <a:gd name="T4" fmla="*/ 212953197 w 216"/>
              <a:gd name="T5" fmla="*/ 116647232 h 112"/>
              <a:gd name="T6" fmla="*/ 0 60000 65536"/>
              <a:gd name="T7" fmla="*/ 0 60000 65536"/>
              <a:gd name="T8" fmla="*/ 0 60000 65536"/>
              <a:gd name="T9" fmla="*/ 0 w 216"/>
              <a:gd name="T10" fmla="*/ 0 h 112"/>
              <a:gd name="T11" fmla="*/ 216 w 216"/>
              <a:gd name="T12" fmla="*/ 112 h 112"/>
            </a:gdLst>
            <a:ahLst/>
            <a:cxnLst>
              <a:cxn ang="T6">
                <a:pos x="T0" y="T1"/>
              </a:cxn>
              <a:cxn ang="T7">
                <a:pos x="T2" y="T3"/>
              </a:cxn>
              <a:cxn ang="T8">
                <a:pos x="T4" y="T5"/>
              </a:cxn>
            </a:cxnLst>
            <a:rect l="T9" t="T10" r="T11" b="T12"/>
            <a:pathLst>
              <a:path w="216" h="112">
                <a:moveTo>
                  <a:pt x="216" y="16"/>
                </a:moveTo>
                <a:cubicBezTo>
                  <a:pt x="132" y="8"/>
                  <a:pt x="48" y="0"/>
                  <a:pt x="24" y="16"/>
                </a:cubicBezTo>
                <a:cubicBezTo>
                  <a:pt x="0" y="32"/>
                  <a:pt x="72" y="96"/>
                  <a:pt x="72" y="112"/>
                </a:cubicBezTo>
              </a:path>
            </a:pathLst>
          </a:custGeom>
          <a:noFill/>
          <a:ln w="76200">
            <a:solidFill>
              <a:srgbClr val="9966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7652" name="AutoShape 4"/>
          <p:cNvSpPr>
            <a:spLocks noChangeArrowheads="1"/>
          </p:cNvSpPr>
          <p:nvPr/>
        </p:nvSpPr>
        <p:spPr bwMode="auto">
          <a:xfrm>
            <a:off x="533400" y="2590800"/>
            <a:ext cx="3810000" cy="685800"/>
          </a:xfrm>
          <a:prstGeom prst="wedgeRectCallout">
            <a:avLst>
              <a:gd name="adj1" fmla="val 73125"/>
              <a:gd name="adj2" fmla="val 30093"/>
            </a:avLst>
          </a:prstGeom>
          <a:solidFill>
            <a:srgbClr val="CCFF99"/>
          </a:solidFill>
          <a:ln w="9525">
            <a:solidFill>
              <a:schemeClr val="tx1"/>
            </a:solidFill>
            <a:miter lim="800000"/>
            <a:headEnd/>
            <a:tailEnd/>
          </a:ln>
          <a:effectLst/>
        </p:spPr>
        <p:txBody>
          <a:bodyPr/>
          <a:lstStyle/>
          <a:p>
            <a:pPr eaLnBrk="0" hangingPunct="0">
              <a:spcBef>
                <a:spcPct val="50000"/>
              </a:spcBef>
              <a:defRPr/>
            </a:pPr>
            <a:r>
              <a:rPr lang="en-US" sz="3600" b="1">
                <a:effectLst>
                  <a:outerShdw blurRad="38100" dist="38100" dir="2700000" algn="tl">
                    <a:srgbClr val="FFFFFF"/>
                  </a:outerShdw>
                </a:effectLst>
                <a:latin typeface="Times New Roman" panose="02020603050405020304" pitchFamily="18" charset="0"/>
                <a:cs typeface="Times New Roman" panose="02020603050405020304" pitchFamily="18" charset="0"/>
              </a:rPr>
              <a:t>Dãy núi Bạch Mã</a:t>
            </a:r>
          </a:p>
        </p:txBody>
      </p:sp>
      <p:sp>
        <p:nvSpPr>
          <p:cNvPr id="27653" name="Text Box 5"/>
          <p:cNvSpPr txBox="1">
            <a:spLocks noChangeArrowheads="1"/>
          </p:cNvSpPr>
          <p:nvPr/>
        </p:nvSpPr>
        <p:spPr bwMode="auto">
          <a:xfrm>
            <a:off x="7848600" y="123825"/>
            <a:ext cx="1243013" cy="1570038"/>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Lược đồ VIỆT NAM</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repeatCount="400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down)">
                                      <p:cBhvr>
                                        <p:cTn id="7" dur="1000"/>
                                        <p:tgtEl>
                                          <p:spTgt spid="27651"/>
                                        </p:tgtEl>
                                      </p:cBhvr>
                                    </p:animEffect>
                                  </p:childTnLst>
                                </p:cTn>
                              </p:par>
                              <p:par>
                                <p:cTn id="8" presetID="53" presetClass="entr" presetSubtype="0" repeatCount="300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 calcmode="lin" valueType="num">
                                      <p:cBhvr>
                                        <p:cTn id="10" dur="1000" fill="hold"/>
                                        <p:tgtEl>
                                          <p:spTgt spid="27652"/>
                                        </p:tgtEl>
                                        <p:attrNameLst>
                                          <p:attrName>ppt_w</p:attrName>
                                        </p:attrNameLst>
                                      </p:cBhvr>
                                      <p:tavLst>
                                        <p:tav tm="0">
                                          <p:val>
                                            <p:fltVal val="0"/>
                                          </p:val>
                                        </p:tav>
                                        <p:tav tm="100000">
                                          <p:val>
                                            <p:strVal val="#ppt_w"/>
                                          </p:val>
                                        </p:tav>
                                      </p:tavLst>
                                    </p:anim>
                                    <p:anim calcmode="lin" valueType="num">
                                      <p:cBhvr>
                                        <p:cTn id="11" dur="1000" fill="hold"/>
                                        <p:tgtEl>
                                          <p:spTgt spid="27652"/>
                                        </p:tgtEl>
                                        <p:attrNameLst>
                                          <p:attrName>ppt_h</p:attrName>
                                        </p:attrNameLst>
                                      </p:cBhvr>
                                      <p:tavLst>
                                        <p:tav tm="0">
                                          <p:val>
                                            <p:fltVal val="0"/>
                                          </p:val>
                                        </p:tav>
                                        <p:tav tm="100000">
                                          <p:val>
                                            <p:strVal val="#ppt_h"/>
                                          </p:val>
                                        </p:tav>
                                      </p:tavLst>
                                    </p:anim>
                                    <p:animEffect transition="in" filter="fade">
                                      <p:cBhvr>
                                        <p:cTn id="12"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a:spLocks noGrp="1" noChangeArrowheads="1"/>
          </p:cNvSpPr>
          <p:nvPr>
            <p:ph type="body" idx="1"/>
          </p:nvPr>
        </p:nvSpPr>
        <p:spPr>
          <a:xfrm>
            <a:off x="457200" y="533400"/>
            <a:ext cx="8382000" cy="5791200"/>
          </a:xfrm>
          <a:noFill/>
        </p:spPr>
        <p:txBody>
          <a:bodyPr/>
          <a:lstStyle/>
          <a:p>
            <a:pPr algn="just" eaLnBrk="1" hangingPunct="1">
              <a:lnSpc>
                <a:spcPct val="95000"/>
              </a:lnSpc>
            </a:pPr>
            <a:r>
              <a:rPr lang="en-US" sz="2800" b="1">
                <a:solidFill>
                  <a:srgbClr val="0000CC"/>
                </a:solidFill>
                <a:latin typeface="Times New Roman" panose="02020603050405020304" pitchFamily="18" charset="0"/>
                <a:cs typeface="Times New Roman" panose="02020603050405020304" pitchFamily="18" charset="0"/>
              </a:rPr>
              <a:t>    V</a:t>
            </a:r>
            <a:r>
              <a:rPr lang="en-US" b="1">
                <a:solidFill>
                  <a:srgbClr val="0000CC"/>
                </a:solidFill>
                <a:latin typeface="Times New Roman" panose="02020603050405020304" pitchFamily="18" charset="0"/>
                <a:cs typeface="Times New Roman" panose="02020603050405020304" pitchFamily="18" charset="0"/>
              </a:rPr>
              <a:t>ườn </a:t>
            </a:r>
            <a:r>
              <a:rPr lang="en-US" sz="2800" b="1">
                <a:solidFill>
                  <a:srgbClr val="0000CC"/>
                </a:solidFill>
                <a:latin typeface="Times New Roman" panose="02020603050405020304" pitchFamily="18" charset="0"/>
                <a:cs typeface="Times New Roman" panose="02020603050405020304" pitchFamily="18" charset="0"/>
              </a:rPr>
              <a:t>Qu</a:t>
            </a:r>
            <a:r>
              <a:rPr lang="en-US" b="1">
                <a:solidFill>
                  <a:srgbClr val="0000CC"/>
                </a:solidFill>
                <a:latin typeface="Times New Roman" panose="02020603050405020304" pitchFamily="18" charset="0"/>
                <a:cs typeface="Times New Roman" panose="02020603050405020304" pitchFamily="18" charset="0"/>
              </a:rPr>
              <a:t>ốc</a:t>
            </a:r>
            <a:r>
              <a:rPr lang="en-US" sz="2800" b="1">
                <a:solidFill>
                  <a:srgbClr val="0000CC"/>
                </a:solidFill>
                <a:latin typeface="Times New Roman" panose="02020603050405020304" pitchFamily="18" charset="0"/>
                <a:cs typeface="Times New Roman" panose="02020603050405020304" pitchFamily="18" charset="0"/>
              </a:rPr>
              <a:t> Gia Bạch Mã cách thành phố Huế 60km về phía Nam. </a:t>
            </a:r>
          </a:p>
          <a:p>
            <a:pPr algn="just" eaLnBrk="1" hangingPunct="1">
              <a:lnSpc>
                <a:spcPct val="95000"/>
              </a:lnSpc>
            </a:pPr>
            <a:r>
              <a:rPr lang="en-US" sz="2800" b="1">
                <a:solidFill>
                  <a:srgbClr val="0000CC"/>
                </a:solidFill>
                <a:latin typeface="Times New Roman" panose="02020603050405020304" pitchFamily="18" charset="0"/>
                <a:cs typeface="Times New Roman" panose="02020603050405020304" pitchFamily="18" charset="0"/>
              </a:rPr>
              <a:t>VQG Bạch Mã có diện tích 22.030 ha.</a:t>
            </a:r>
          </a:p>
          <a:p>
            <a:pPr algn="just" eaLnBrk="1" hangingPunct="1">
              <a:lnSpc>
                <a:spcPct val="95000"/>
              </a:lnSpc>
            </a:pPr>
            <a:r>
              <a:rPr lang="en-US" sz="2800" b="1">
                <a:solidFill>
                  <a:srgbClr val="0000CC"/>
                </a:solidFill>
                <a:latin typeface="Times New Roman" panose="02020603050405020304" pitchFamily="18" charset="0"/>
                <a:cs typeface="Times New Roman" panose="02020603050405020304" pitchFamily="18" charset="0"/>
              </a:rPr>
              <a:t> VQG Bạch Mã có nhiều đỉnh núi cao trên 1.000 m (đỉnh cao nhất là đỉnh Bạch Mã cao 1.450 m). </a:t>
            </a:r>
          </a:p>
          <a:p>
            <a:pPr algn="just" eaLnBrk="1" hangingPunct="1">
              <a:lnSpc>
                <a:spcPct val="95000"/>
              </a:lnSpc>
            </a:pPr>
            <a:r>
              <a:rPr lang="en-US" sz="2800" b="1">
                <a:solidFill>
                  <a:srgbClr val="0000CC"/>
                </a:solidFill>
                <a:latin typeface="Times New Roman" panose="02020603050405020304" pitchFamily="18" charset="0"/>
                <a:cs typeface="Times New Roman" panose="02020603050405020304" pitchFamily="18" charset="0"/>
              </a:rPr>
              <a:t>Nơi đây có tới 1.406 loài thực vật, trong đó, hơn 30 loài thực vật được ghi trong sách đỏ Việt Nam. </a:t>
            </a:r>
          </a:p>
          <a:p>
            <a:pPr algn="just" eaLnBrk="1" hangingPunct="1">
              <a:lnSpc>
                <a:spcPct val="95000"/>
              </a:lnSpc>
            </a:pPr>
            <a:r>
              <a:rPr lang="en-US" sz="2800" b="1">
                <a:solidFill>
                  <a:srgbClr val="0000CC"/>
                </a:solidFill>
                <a:latin typeface="Times New Roman" panose="02020603050405020304" pitchFamily="18" charset="0"/>
                <a:cs typeface="Times New Roman" panose="02020603050405020304" pitchFamily="18" charset="0"/>
              </a:rPr>
              <a:t>Ngoài ra, các nhà khoa học đã ghi nhận được 931 loài động vật, trong đó có 68 loài đã được ghi tên trong sách đỏ Việt Nam. </a:t>
            </a:r>
          </a:p>
        </p:txBody>
      </p:sp>
      <p:sp>
        <p:nvSpPr>
          <p:cNvPr id="19459" name="Line 3"/>
          <p:cNvSpPr>
            <a:spLocks noChangeShapeType="1"/>
          </p:cNvSpPr>
          <p:nvPr/>
        </p:nvSpPr>
        <p:spPr bwMode="auto">
          <a:xfrm>
            <a:off x="1262063" y="6324600"/>
            <a:ext cx="7653337" cy="1588"/>
          </a:xfrm>
          <a:prstGeom prst="line">
            <a:avLst/>
          </a:prstGeom>
          <a:noFill/>
          <a:ln w="38100">
            <a:solidFill>
              <a:schemeClr val="hlink"/>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698">
                                            <p:txEl>
                                              <p:pRg st="0" end="0"/>
                                            </p:txEl>
                                          </p:spTgt>
                                        </p:tgtEl>
                                        <p:attrNameLst>
                                          <p:attrName>style.visibility</p:attrName>
                                        </p:attrNameLst>
                                      </p:cBhvr>
                                      <p:to>
                                        <p:strVal val="visible"/>
                                      </p:to>
                                    </p:set>
                                    <p:anim calcmode="discrete" valueType="clr">
                                      <p:cBhvr override="childStyle">
                                        <p:cTn id="7" dur="80"/>
                                        <p:tgtEl>
                                          <p:spTgt spid="296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69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9698">
                                            <p:txEl>
                                              <p:pRg st="1" end="1"/>
                                            </p:txEl>
                                          </p:spTgt>
                                        </p:tgtEl>
                                        <p:attrNameLst>
                                          <p:attrName>style.visibility</p:attrName>
                                        </p:attrNameLst>
                                      </p:cBhvr>
                                      <p:to>
                                        <p:strVal val="visible"/>
                                      </p:to>
                                    </p:set>
                                    <p:anim calcmode="discrete" valueType="clr">
                                      <p:cBhvr override="childStyle">
                                        <p:cTn id="14" dur="80"/>
                                        <p:tgtEl>
                                          <p:spTgt spid="296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969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969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9698">
                                            <p:txEl>
                                              <p:pRg st="2" end="2"/>
                                            </p:txEl>
                                          </p:spTgt>
                                        </p:tgtEl>
                                        <p:attrNameLst>
                                          <p:attrName>style.visibility</p:attrName>
                                        </p:attrNameLst>
                                      </p:cBhvr>
                                      <p:to>
                                        <p:strVal val="visible"/>
                                      </p:to>
                                    </p:set>
                                    <p:anim calcmode="discrete" valueType="clr">
                                      <p:cBhvr override="childStyle">
                                        <p:cTn id="21" dur="80"/>
                                        <p:tgtEl>
                                          <p:spTgt spid="2969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969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969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698">
                                            <p:txEl>
                                              <p:pRg st="3" end="3"/>
                                            </p:txEl>
                                          </p:spTgt>
                                        </p:tgtEl>
                                        <p:attrNameLst>
                                          <p:attrName>style.visibility</p:attrName>
                                        </p:attrNameLst>
                                      </p:cBhvr>
                                      <p:to>
                                        <p:strVal val="visible"/>
                                      </p:to>
                                    </p:set>
                                    <p:anim calcmode="discrete" valueType="clr">
                                      <p:cBhvr override="childStyle">
                                        <p:cTn id="28" dur="80"/>
                                        <p:tgtEl>
                                          <p:spTgt spid="2969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69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969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9698">
                                            <p:txEl>
                                              <p:pRg st="4" end="4"/>
                                            </p:txEl>
                                          </p:spTgt>
                                        </p:tgtEl>
                                        <p:attrNameLst>
                                          <p:attrName>style.visibility</p:attrName>
                                        </p:attrNameLst>
                                      </p:cBhvr>
                                      <p:to>
                                        <p:strVal val="visible"/>
                                      </p:to>
                                    </p:set>
                                    <p:anim calcmode="discrete" valueType="clr">
                                      <p:cBhvr override="childStyle">
                                        <p:cTn id="35" dur="80"/>
                                        <p:tgtEl>
                                          <p:spTgt spid="2969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969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969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http://images.timnhanh.com/nhipsong/20070330/Image/bm2.jpg"/>
          <p:cNvPicPr>
            <a:picLocks noChangeAspect="1" noChangeArrowheads="1"/>
          </p:cNvPicPr>
          <p:nvPr/>
        </p:nvPicPr>
        <p:blipFill>
          <a:blip r:embed="rId3" r:link="rId4">
            <a:lum bright="12000" contrast="24000"/>
          </a:blip>
          <a:srcRect/>
          <a:stretch>
            <a:fillRect/>
          </a:stretch>
        </p:blipFill>
        <p:spPr bwMode="auto">
          <a:xfrm>
            <a:off x="4724400" y="304800"/>
            <a:ext cx="4419600" cy="6553200"/>
          </a:xfrm>
          <a:prstGeom prst="rect">
            <a:avLst/>
          </a:prstGeom>
          <a:noFill/>
          <a:ln w="9525">
            <a:noFill/>
            <a:miter lim="800000"/>
            <a:headEnd/>
            <a:tailEnd/>
          </a:ln>
        </p:spPr>
      </p:pic>
      <p:sp>
        <p:nvSpPr>
          <p:cNvPr id="31747" name="Text Box 3"/>
          <p:cNvSpPr txBox="1">
            <a:spLocks noChangeArrowheads="1"/>
          </p:cNvSpPr>
          <p:nvPr/>
        </p:nvSpPr>
        <p:spPr bwMode="auto">
          <a:xfrm>
            <a:off x="4724400" y="5780088"/>
            <a:ext cx="46482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latin typeface="Times New Roman" panose="02020603050405020304" pitchFamily="18" charset="0"/>
                <a:cs typeface="Times New Roman" panose="02020603050405020304" pitchFamily="18" charset="0"/>
              </a:rPr>
              <a:t>Hải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Vọng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đài</a:t>
            </a:r>
            <a:r>
              <a:rPr lang="en-US" sz="2800" b="1" dirty="0">
                <a:solidFill>
                  <a:srgbClr val="FFFF00"/>
                </a:solidFill>
                <a:latin typeface="Times New Roman" panose="02020603050405020304" pitchFamily="18" charset="0"/>
                <a:cs typeface="Times New Roman" panose="02020603050405020304" pitchFamily="18" charset="0"/>
              </a:rPr>
              <a:t> ở </a:t>
            </a:r>
            <a:r>
              <a:rPr lang="en-US" sz="2800" b="1" dirty="0" err="1">
                <a:solidFill>
                  <a:srgbClr val="FFFF00"/>
                </a:solidFill>
                <a:latin typeface="Times New Roman" panose="02020603050405020304" pitchFamily="18" charset="0"/>
                <a:cs typeface="Times New Roman" panose="02020603050405020304" pitchFamily="18" charset="0"/>
              </a:rPr>
              <a:t>Bạch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Mã</a:t>
            </a:r>
            <a:r>
              <a:rPr lang="en-US" sz="2800" b="1" dirty="0">
                <a:solidFill>
                  <a:srgbClr val="FFFF00"/>
                </a:solidFill>
                <a:latin typeface="Times New Roman" panose="02020603050405020304" pitchFamily="18" charset="0"/>
                <a:cs typeface="Times New Roman" panose="02020603050405020304" pitchFamily="18" charset="0"/>
              </a:rPr>
              <a:t> </a:t>
            </a:r>
          </a:p>
        </p:txBody>
      </p:sp>
      <p:sp>
        <p:nvSpPr>
          <p:cNvPr id="31748" name="Text Box 4"/>
          <p:cNvSpPr txBox="1">
            <a:spLocks noChangeArrowheads="1"/>
          </p:cNvSpPr>
          <p:nvPr/>
        </p:nvSpPr>
        <p:spPr bwMode="auto">
          <a:xfrm>
            <a:off x="381000" y="609600"/>
            <a:ext cx="4114800" cy="5632311"/>
          </a:xfrm>
          <a:prstGeom prst="rect">
            <a:avLst/>
          </a:prstGeom>
          <a:noFill/>
          <a:ln w="9525">
            <a:noFill/>
            <a:miter lim="800000"/>
            <a:headEnd/>
            <a:tailEnd/>
          </a:ln>
        </p:spPr>
        <p:txBody>
          <a:bodyPr>
            <a:spAutoFit/>
          </a:bodyPr>
          <a:lstStyle/>
          <a:p>
            <a:pPr eaLnBrk="0" hangingPunct="0">
              <a:spcBef>
                <a:spcPct val="50000"/>
              </a:spcBef>
            </a:pPr>
            <a:r>
              <a:rPr lang="en-US" sz="3600" b="1" dirty="0" err="1">
                <a:solidFill>
                  <a:srgbClr val="0000CC"/>
                </a:solidFill>
                <a:latin typeface="Times New Roman" panose="02020603050405020304" pitchFamily="18" charset="0"/>
                <a:cs typeface="Times New Roman" panose="02020603050405020304" pitchFamily="18" charset="0"/>
              </a:rPr>
              <a:t>Vườn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bảo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vệ</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phát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triển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mẫu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chuẩn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động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thực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hệ</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miền</a:t>
            </a:r>
            <a:r>
              <a:rPr lang="en-US" sz="3600" b="1" dirty="0">
                <a:solidFill>
                  <a:srgbClr val="FF0000"/>
                </a:solidFill>
                <a:latin typeface="Times New Roman" panose="02020603050405020304" pitchFamily="18" charset="0"/>
                <a:cs typeface="Times New Roman" panose="02020603050405020304" pitchFamily="18" charset="0"/>
              </a:rPr>
              <a:t> Nam </a:t>
            </a:r>
            <a:r>
              <a:rPr lang="en-US" sz="3600" b="1" dirty="0" err="1">
                <a:solidFill>
                  <a:srgbClr val="FF0000"/>
                </a:solidFill>
                <a:latin typeface="Times New Roman" panose="02020603050405020304" pitchFamily="18" charset="0"/>
                <a:cs typeface="Times New Roman" panose="02020603050405020304" pitchFamily="18" charset="0"/>
              </a:rPr>
              <a:t>Việt</a:t>
            </a:r>
            <a:r>
              <a:rPr lang="en-US" sz="3600" b="1" dirty="0">
                <a:solidFill>
                  <a:srgbClr val="FF0000"/>
                </a:solidFill>
                <a:latin typeface="Times New Roman" panose="02020603050405020304" pitchFamily="18" charset="0"/>
                <a:cs typeface="Times New Roman" panose="02020603050405020304" pitchFamily="18" charset="0"/>
              </a:rPr>
              <a:t> Nam.</a:t>
            </a:r>
            <a:r>
              <a:rPr lang="en-US" sz="3600"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Đóng"/>
          <p:cNvPicPr>
            <a:picLocks noChangeAspect="1" noChangeArrowheads="1"/>
          </p:cNvPicPr>
          <p:nvPr/>
        </p:nvPicPr>
        <p:blipFill>
          <a:blip r:embed="rId3" r:link="rId4"/>
          <a:srcRect/>
          <a:stretch>
            <a:fillRect/>
          </a:stretch>
        </p:blipFill>
        <p:spPr bwMode="auto">
          <a:xfrm>
            <a:off x="228600" y="228600"/>
            <a:ext cx="8839200" cy="6477000"/>
          </a:xfrm>
          <a:prstGeom prst="rect">
            <a:avLst/>
          </a:prstGeom>
          <a:noFill/>
          <a:ln w="9525">
            <a:noFill/>
            <a:miter lim="800000"/>
            <a:headEnd/>
            <a:tailEnd/>
          </a:ln>
        </p:spPr>
      </p:pic>
      <p:sp>
        <p:nvSpPr>
          <p:cNvPr id="33795" name="Text Box 3"/>
          <p:cNvSpPr txBox="1">
            <a:spLocks noChangeArrowheads="1"/>
          </p:cNvSpPr>
          <p:nvPr/>
        </p:nvSpPr>
        <p:spPr bwMode="auto">
          <a:xfrm>
            <a:off x="304800" y="6172200"/>
            <a:ext cx="5791200" cy="523220"/>
          </a:xfrm>
          <a:prstGeom prst="rect">
            <a:avLst/>
          </a:prstGeom>
          <a:noFill/>
          <a:ln w="9525">
            <a:noFill/>
            <a:miter lim="800000"/>
            <a:headEnd/>
            <a:tailEnd/>
          </a:ln>
          <a:effectLst/>
        </p:spPr>
        <p:txBody>
          <a:bodyPr wrap="square">
            <a:spAutoFit/>
          </a:bodyPr>
          <a:lstStyle/>
          <a:p>
            <a:pPr eaLnBrk="0" hangingPunct="0">
              <a:spcBef>
                <a:spcPct val="50000"/>
              </a:spcBef>
              <a:defRPr/>
            </a:pP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vườn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quốc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Bạch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Mã</a:t>
            </a:r>
            <a:r>
              <a:rPr lang="en-US" sz="2800" b="1" dirty="0">
                <a:solidFill>
                  <a:srgbClr val="FFFF00"/>
                </a:solidFill>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m1"/>
          <p:cNvPicPr>
            <a:picLocks noChangeAspect="1" noChangeArrowheads="1"/>
          </p:cNvPicPr>
          <p:nvPr/>
        </p:nvPicPr>
        <p:blipFill>
          <a:blip r:embed="rId3"/>
          <a:srcRect/>
          <a:stretch>
            <a:fillRect/>
          </a:stretch>
        </p:blipFill>
        <p:spPr bwMode="auto">
          <a:xfrm>
            <a:off x="93663" y="2438400"/>
            <a:ext cx="4783137" cy="4343400"/>
          </a:xfrm>
          <a:prstGeom prst="rect">
            <a:avLst/>
          </a:prstGeom>
          <a:noFill/>
          <a:ln w="9525">
            <a:noFill/>
            <a:miter lim="800000"/>
            <a:headEnd/>
            <a:tailEnd/>
          </a:ln>
        </p:spPr>
      </p:pic>
      <p:sp>
        <p:nvSpPr>
          <p:cNvPr id="35843" name="Text Box 3"/>
          <p:cNvSpPr txBox="1">
            <a:spLocks noChangeArrowheads="1"/>
          </p:cNvSpPr>
          <p:nvPr/>
        </p:nvSpPr>
        <p:spPr bwMode="auto">
          <a:xfrm>
            <a:off x="0" y="0"/>
            <a:ext cx="8915400" cy="2246313"/>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latin typeface="Times New Roman" panose="02020603050405020304" pitchFamily="18" charset="0"/>
                <a:cs typeface="Times New Roman" panose="02020603050405020304" pitchFamily="18" charset="0"/>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p>
        </p:txBody>
      </p:sp>
      <p:sp>
        <p:nvSpPr>
          <p:cNvPr id="22532" name="Rectangle 4"/>
          <p:cNvSpPr>
            <a:spLocks noChangeArrowheads="1"/>
          </p:cNvSpPr>
          <p:nvPr/>
        </p:nvSpPr>
        <p:spPr bwMode="auto">
          <a:xfrm>
            <a:off x="3619500" y="571500"/>
            <a:ext cx="184150" cy="584200"/>
          </a:xfrm>
          <a:prstGeom prst="rect">
            <a:avLst/>
          </a:prstGeom>
          <a:noFill/>
          <a:ln w="9525">
            <a:noFill/>
            <a:miter lim="800000"/>
            <a:headEnd/>
            <a:tailEnd/>
          </a:ln>
        </p:spPr>
        <p:txBody>
          <a:bodyPr wrap="none" anchor="ctr">
            <a:spAutoFit/>
          </a:bodyPr>
          <a:lstStyle/>
          <a:p>
            <a:endParaRPr lang="en-US">
              <a:latin typeface="Times New Roman" panose="02020603050405020304" pitchFamily="18" charset="0"/>
              <a:cs typeface="Times New Roman" panose="02020603050405020304" pitchFamily="18" charset="0"/>
            </a:endParaRPr>
          </a:p>
        </p:txBody>
      </p:sp>
      <p:pic>
        <p:nvPicPr>
          <p:cNvPr id="22533" name="Picture 5" descr="ảnh"/>
          <p:cNvPicPr>
            <a:picLocks noChangeAspect="1" noChangeArrowheads="1"/>
          </p:cNvPicPr>
          <p:nvPr/>
        </p:nvPicPr>
        <p:blipFill>
          <a:blip r:embed="rId4" r:link="rId5"/>
          <a:srcRect/>
          <a:stretch>
            <a:fillRect/>
          </a:stretch>
        </p:blipFill>
        <p:spPr bwMode="auto">
          <a:xfrm>
            <a:off x="5029200" y="2438400"/>
            <a:ext cx="4114800" cy="3549650"/>
          </a:xfrm>
          <a:prstGeom prst="rect">
            <a:avLst/>
          </a:prstGeom>
          <a:noFill/>
          <a:ln w="9525">
            <a:noFill/>
            <a:miter lim="800000"/>
            <a:headEnd/>
            <a:tailEnd/>
          </a:ln>
        </p:spPr>
      </p:pic>
      <p:sp>
        <p:nvSpPr>
          <p:cNvPr id="22534" name="Text Box 13"/>
          <p:cNvSpPr txBox="1">
            <a:spLocks noChangeArrowheads="1"/>
          </p:cNvSpPr>
          <p:nvPr/>
        </p:nvSpPr>
        <p:spPr bwMode="auto">
          <a:xfrm>
            <a:off x="5181600" y="5911850"/>
            <a:ext cx="3810000" cy="946150"/>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latin typeface="Times New Roman" panose="02020603050405020304" pitchFamily="18" charset="0"/>
                <a:cs typeface="Times New Roman" panose="02020603050405020304" pitchFamily="18" charset="0"/>
              </a:rPr>
              <a:t>Vườn quốc gia Bạch Mã. Ảnh:</a:t>
            </a:r>
            <a:r>
              <a:rPr lang="en-US" sz="2800" b="1" i="1">
                <a:solidFill>
                  <a:srgbClr val="0000CC"/>
                </a:solidFill>
                <a:latin typeface="Times New Roman" panose="02020603050405020304" pitchFamily="18" charset="0"/>
                <a:cs typeface="Times New Roman" panose="02020603050405020304" pitchFamily="18" charset="0"/>
              </a:rPr>
              <a:t> Lao Động.</a:t>
            </a:r>
            <a:r>
              <a:rPr lang="en-US" sz="2800" b="1">
                <a:solidFill>
                  <a:srgbClr val="0000CC"/>
                </a:solidFill>
                <a:latin typeface="Times New Roman" panose="02020603050405020304" pitchFamily="18" charset="0"/>
                <a:cs typeface="Times New Roman" panose="02020603050405020304" pitchFamily="18" charset="0"/>
              </a:rPr>
              <a:t> </a:t>
            </a:r>
          </a:p>
        </p:txBody>
      </p:sp>
      <p:sp>
        <p:nvSpPr>
          <p:cNvPr id="22535" name="AutoShape 14">
            <a:hlinkClick r:id="rId6" action="ppaction://hlinksldjump" highlightClick="1"/>
          </p:cNvPr>
          <p:cNvSpPr>
            <a:spLocks noChangeArrowheads="1"/>
          </p:cNvSpPr>
          <p:nvPr/>
        </p:nvSpPr>
        <p:spPr bwMode="auto">
          <a:xfrm>
            <a:off x="0" y="0"/>
            <a:ext cx="228600" cy="381000"/>
          </a:xfrm>
          <a:prstGeom prst="actionButtonBackPrevious">
            <a:avLst/>
          </a:prstGeom>
          <a:gradFill rotWithShape="1">
            <a:gsLst>
              <a:gs pos="0">
                <a:schemeClr val="accent1"/>
              </a:gs>
              <a:gs pos="100000">
                <a:schemeClr val="bg1"/>
              </a:gs>
            </a:gsLst>
            <a:lin ang="5400000" scaled="1"/>
          </a:gradFill>
          <a:ln w="9525">
            <a:noFill/>
            <a:miter lim="800000"/>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73B135-116A-50E7-433A-E3E1B9382B59}"/>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42D3D2DF-0026-6D5D-F949-9B300470F972}"/>
              </a:ext>
            </a:extLst>
          </p:cNvPr>
          <p:cNvSpPr>
            <a:spLocks noGrp="1"/>
          </p:cNvSpPr>
          <p:nvPr>
            <p:ph idx="1"/>
          </p:nvPr>
        </p:nvSpPr>
        <p:spPr/>
        <p:txBody>
          <a:bodyPr/>
          <a:lstStyle/>
          <a:p>
            <a:endParaRPr lang="en-US"/>
          </a:p>
        </p:txBody>
      </p:sp>
      <p:sp>
        <p:nvSpPr>
          <p:cNvPr id="4" name="Rectangle 8">
            <a:extLst>
              <a:ext uri="{FF2B5EF4-FFF2-40B4-BE49-F238E27FC236}">
                <a16:creationId xmlns:a16="http://schemas.microsoft.com/office/drawing/2014/main" id="{67935C41-9176-E2B0-8457-E65D2FDB40E0}"/>
              </a:ext>
            </a:extLst>
          </p:cNvPr>
          <p:cNvSpPr/>
          <p:nvPr/>
        </p:nvSpPr>
        <p:spPr>
          <a:xfrm>
            <a:off x="2788498" y="3013501"/>
            <a:ext cx="3567003" cy="830997"/>
          </a:xfrm>
          <a:prstGeom prst="rect">
            <a:avLst/>
          </a:prstGeom>
          <a:noFill/>
        </p:spPr>
        <p:txBody>
          <a:bodyPr wrap="none" lIns="91440" tIns="45720" rIns="91440" bIns="4572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KHỞI ĐỘNG</a:t>
            </a:r>
          </a:p>
        </p:txBody>
      </p:sp>
    </p:spTree>
    <p:extLst>
      <p:ext uri="{BB962C8B-B14F-4D97-AF65-F5344CB8AC3E}">
        <p14:creationId xmlns:p14="http://schemas.microsoft.com/office/powerpoint/2010/main" val="224319064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Rectangle 3"/>
          <p:cNvSpPr>
            <a:spLocks noGrp="1" noChangeArrowheads="1"/>
          </p:cNvSpPr>
          <p:nvPr>
            <p:ph type="title"/>
          </p:nvPr>
        </p:nvSpPr>
        <p:spPr>
          <a:xfrm>
            <a:off x="228600" y="2819400"/>
            <a:ext cx="3657600" cy="1143000"/>
          </a:xfrm>
        </p:spPr>
        <p:txBody>
          <a:bodyPr/>
          <a:lstStyle/>
          <a:p>
            <a:pPr algn="l" eaLnBrk="1" hangingPunct="1"/>
            <a:r>
              <a:rPr lang="en-US" sz="2400" b="1" dirty="0">
                <a:solidFill>
                  <a:schemeClr val="tx1"/>
                </a:solidFill>
                <a:latin typeface="Times New Roman" panose="02020603050405020304" pitchFamily="18" charset="0"/>
                <a:cs typeface="Times New Roman" panose="02020603050405020304" pitchFamily="18" charset="0"/>
              </a:rPr>
              <a:t>Ở </a:t>
            </a:r>
            <a:r>
              <a:rPr lang="en-US" sz="2400" b="1" dirty="0" err="1">
                <a:solidFill>
                  <a:schemeClr val="tx1"/>
                </a:solidFill>
                <a:latin typeface="Times New Roman" panose="02020603050405020304" pitchFamily="18" charset="0"/>
                <a:cs typeface="Times New Roman" panose="02020603050405020304" pitchFamily="18" charset="0"/>
              </a:rPr>
              <a:t>miền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solidFill>
                  <a:srgbClr val="0000CC"/>
                </a:solidFill>
                <a:latin typeface="Times New Roman" panose="02020603050405020304" pitchFamily="18" charset="0"/>
                <a:cs typeface="Times New Roman" panose="02020603050405020304" pitchFamily="18" charset="0"/>
              </a:rPr>
              <a:t>Giữa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mùa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những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chuyển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tiếp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quen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gọi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mùa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xuân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mùa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a:t>
            </a:r>
            <a:r>
              <a:rPr lang="en-US" sz="2400" b="1" dirty="0">
                <a:solidFill>
                  <a:srgbClr val="0000CC"/>
                </a:solidFill>
                <a:latin typeface="Times New Roman" panose="02020603050405020304" pitchFamily="18" charset="0"/>
                <a:cs typeface="Times New Roman" panose="02020603050405020304" pitchFamily="18" charset="0"/>
              </a:rPr>
              <a:t>.</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ẩm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ướt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se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hanh</a:t>
            </a:r>
            <a:r>
              <a:rPr lang="en-US" sz="2400" b="1" dirty="0">
                <a:latin typeface="Times New Roman" panose="02020603050405020304" pitchFamily="18" charset="0"/>
                <a:cs typeface="Times New Roman" panose="02020603050405020304" pitchFamily="18" charset="0"/>
              </a:rPr>
              <a:t>.</a:t>
            </a:r>
          </a:p>
        </p:txBody>
      </p:sp>
      <p:graphicFrame>
        <p:nvGraphicFramePr>
          <p:cNvPr id="6147"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5" imgW="7352381" imgH="9523810" progId="PI3.Image">
                  <p:embed/>
                </p:oleObj>
              </mc:Choice>
              <mc:Fallback>
                <p:oleObj name="PhotoImpact" r:id="rId5" imgW="7352381" imgH="9523810" progId="PI3.Image">
                  <p:embed/>
                  <p:pic>
                    <p:nvPicPr>
                      <p:cNvPr id="614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3" name="Picture 5" descr="rut 1"/>
          <p:cNvPicPr>
            <a:picLocks noChangeAspect="1" noChangeArrowheads="1"/>
          </p:cNvPicPr>
          <p:nvPr/>
        </p:nvPicPr>
        <p:blipFill>
          <a:blip r:embed="rId6"/>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37894" name="Picture 6" descr="rut 1"/>
          <p:cNvPicPr>
            <a:picLocks noChangeAspect="1" noChangeArrowheads="1"/>
          </p:cNvPicPr>
          <p:nvPr/>
        </p:nvPicPr>
        <p:blipFill>
          <a:blip r:embed="rId6"/>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37895" name="Picture 7" descr="rut 1"/>
          <p:cNvPicPr>
            <a:picLocks noChangeAspect="1" noChangeArrowheads="1"/>
          </p:cNvPicPr>
          <p:nvPr/>
        </p:nvPicPr>
        <p:blipFill>
          <a:blip r:embed="rId6"/>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37896" name="Picture 8" descr="muiten_5"/>
          <p:cNvPicPr>
            <a:picLocks noChangeAspect="1" noChangeArrowheads="1"/>
          </p:cNvPicPr>
          <p:nvPr/>
        </p:nvPicPr>
        <p:blipFill>
          <a:blip r:embed="rId7"/>
          <a:srcRect/>
          <a:stretch>
            <a:fillRect/>
          </a:stretch>
        </p:blipFill>
        <p:spPr bwMode="auto">
          <a:xfrm>
            <a:off x="4495800" y="2286000"/>
            <a:ext cx="685800" cy="382588"/>
          </a:xfrm>
          <a:prstGeom prst="rect">
            <a:avLst/>
          </a:prstGeom>
          <a:noFill/>
          <a:ln w="9525">
            <a:noFill/>
            <a:miter lim="800000"/>
            <a:headEnd/>
            <a:tailEnd/>
          </a:ln>
        </p:spPr>
      </p:pic>
      <p:pic>
        <p:nvPicPr>
          <p:cNvPr id="37897" name="Picture 9" descr="muiten_5"/>
          <p:cNvPicPr>
            <a:picLocks noChangeAspect="1" noChangeArrowheads="1"/>
          </p:cNvPicPr>
          <p:nvPr/>
        </p:nvPicPr>
        <p:blipFill>
          <a:blip r:embed="rId7"/>
          <a:srcRect/>
          <a:stretch>
            <a:fillRect/>
          </a:stretch>
        </p:blipFill>
        <p:spPr bwMode="auto">
          <a:xfrm>
            <a:off x="3810000" y="1219200"/>
            <a:ext cx="685800" cy="382588"/>
          </a:xfrm>
          <a:prstGeom prst="rect">
            <a:avLst/>
          </a:prstGeom>
          <a:noFill/>
          <a:ln w="9525">
            <a:noFill/>
            <a:miter lim="800000"/>
            <a:headEnd/>
            <a:tailEnd/>
          </a:ln>
        </p:spPr>
      </p:pic>
      <p:pic>
        <p:nvPicPr>
          <p:cNvPr id="37898" name="Picture 10" descr="muiten_5"/>
          <p:cNvPicPr>
            <a:picLocks noChangeAspect="1" noChangeArrowheads="1"/>
          </p:cNvPicPr>
          <p:nvPr/>
        </p:nvPicPr>
        <p:blipFill>
          <a:blip r:embed="rId8"/>
          <a:srcRect/>
          <a:stretch>
            <a:fillRect/>
          </a:stretch>
        </p:blipFill>
        <p:spPr bwMode="auto">
          <a:xfrm>
            <a:off x="6096000" y="1295400"/>
            <a:ext cx="685800" cy="382588"/>
          </a:xfrm>
          <a:prstGeom prst="rect">
            <a:avLst/>
          </a:prstGeom>
          <a:noFill/>
          <a:ln w="9525">
            <a:noFill/>
            <a:miter lim="800000"/>
            <a:headEnd/>
            <a:tailEnd/>
          </a:ln>
        </p:spPr>
      </p:pic>
      <p:pic>
        <p:nvPicPr>
          <p:cNvPr id="37899" name="Picture 11" descr="muiten_5"/>
          <p:cNvPicPr>
            <a:picLocks noChangeAspect="1" noChangeArrowheads="1"/>
          </p:cNvPicPr>
          <p:nvPr/>
        </p:nvPicPr>
        <p:blipFill>
          <a:blip r:embed="rId7"/>
          <a:srcRect/>
          <a:stretch>
            <a:fillRect/>
          </a:stretch>
        </p:blipFill>
        <p:spPr bwMode="auto">
          <a:xfrm rot="567740" flipH="1">
            <a:off x="5867400" y="1752600"/>
            <a:ext cx="685800" cy="382588"/>
          </a:xfrm>
          <a:prstGeom prst="rect">
            <a:avLst/>
          </a:prstGeom>
          <a:noFill/>
          <a:ln w="9525">
            <a:noFill/>
            <a:miter lim="800000"/>
            <a:headEnd/>
            <a:tailEnd/>
          </a:ln>
        </p:spPr>
      </p:pic>
      <p:pic>
        <p:nvPicPr>
          <p:cNvPr id="37900" name="Picture 12" descr="muiten_5"/>
          <p:cNvPicPr>
            <a:picLocks noChangeAspect="1" noChangeArrowheads="1"/>
          </p:cNvPicPr>
          <p:nvPr/>
        </p:nvPicPr>
        <p:blipFill>
          <a:blip r:embed="rId7"/>
          <a:srcRect/>
          <a:stretch>
            <a:fillRect/>
          </a:stretch>
        </p:blipFill>
        <p:spPr bwMode="auto">
          <a:xfrm>
            <a:off x="4648200" y="2438400"/>
            <a:ext cx="685800" cy="382588"/>
          </a:xfrm>
          <a:prstGeom prst="rect">
            <a:avLst/>
          </a:prstGeom>
          <a:noFill/>
          <a:ln w="9525">
            <a:noFill/>
            <a:miter lim="800000"/>
            <a:headEnd/>
            <a:tailEnd/>
          </a:ln>
        </p:spPr>
      </p:pic>
      <p:pic>
        <p:nvPicPr>
          <p:cNvPr id="37901" name="Picture 13" descr="muiten_5"/>
          <p:cNvPicPr>
            <a:picLocks noChangeAspect="1" noChangeArrowheads="1"/>
          </p:cNvPicPr>
          <p:nvPr/>
        </p:nvPicPr>
        <p:blipFill>
          <a:blip r:embed="rId7"/>
          <a:srcRect/>
          <a:stretch>
            <a:fillRect/>
          </a:stretch>
        </p:blipFill>
        <p:spPr bwMode="auto">
          <a:xfrm>
            <a:off x="3962400" y="1371600"/>
            <a:ext cx="685800" cy="382588"/>
          </a:xfrm>
          <a:prstGeom prst="rect">
            <a:avLst/>
          </a:prstGeom>
          <a:noFill/>
          <a:ln w="9525">
            <a:noFill/>
            <a:miter lim="800000"/>
            <a:headEnd/>
            <a:tailEnd/>
          </a:ln>
        </p:spPr>
      </p:pic>
      <p:pic>
        <p:nvPicPr>
          <p:cNvPr id="37902" name="Picture 14" descr="muiten_5"/>
          <p:cNvPicPr>
            <a:picLocks noChangeAspect="1" noChangeArrowheads="1"/>
          </p:cNvPicPr>
          <p:nvPr/>
        </p:nvPicPr>
        <p:blipFill>
          <a:blip r:embed="rId8"/>
          <a:srcRect/>
          <a:stretch>
            <a:fillRect/>
          </a:stretch>
        </p:blipFill>
        <p:spPr bwMode="auto">
          <a:xfrm>
            <a:off x="6248400" y="1447800"/>
            <a:ext cx="685800" cy="382588"/>
          </a:xfrm>
          <a:prstGeom prst="rect">
            <a:avLst/>
          </a:prstGeom>
          <a:noFill/>
          <a:ln w="9525">
            <a:noFill/>
            <a:miter lim="800000"/>
            <a:headEnd/>
            <a:tailEnd/>
          </a:ln>
        </p:spPr>
      </p:pic>
      <p:pic>
        <p:nvPicPr>
          <p:cNvPr id="37903" name="Picture 15" descr="muiten_5"/>
          <p:cNvPicPr>
            <a:picLocks noChangeAspect="1" noChangeArrowheads="1"/>
          </p:cNvPicPr>
          <p:nvPr/>
        </p:nvPicPr>
        <p:blipFill>
          <a:blip r:embed="rId7"/>
          <a:srcRect/>
          <a:stretch>
            <a:fillRect/>
          </a:stretch>
        </p:blipFill>
        <p:spPr bwMode="auto">
          <a:xfrm rot="567740" flipH="1">
            <a:off x="6019800" y="19050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891"/>
                                        </p:tgtEl>
                                        <p:attrNameLst>
                                          <p:attrName>style.visibility</p:attrName>
                                        </p:attrNameLst>
                                      </p:cBhvr>
                                      <p:to>
                                        <p:strVal val="visible"/>
                                      </p:to>
                                    </p:set>
                                    <p:anim calcmode="discrete" valueType="clr">
                                      <p:cBhvr override="childStyle">
                                        <p:cTn id="7"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1"/>
                                        </p:tgtEl>
                                        <p:attrNameLst>
                                          <p:attrName>fillcolor</p:attrName>
                                        </p:attrNameLst>
                                      </p:cBhvr>
                                      <p:tavLst>
                                        <p:tav tm="0">
                                          <p:val>
                                            <p:clrVal>
                                              <a:schemeClr val="accent2"/>
                                            </p:clrVal>
                                          </p:val>
                                        </p:tav>
                                        <p:tav tm="50000">
                                          <p:val>
                                            <p:clrVal>
                                              <a:schemeClr val="hlink"/>
                                            </p:clrVal>
                                          </p:val>
                                        </p:tav>
                                      </p:tavLst>
                                    </p:anim>
                                    <p:set>
                                      <p:cBhvr>
                                        <p:cTn id="9" dur="80"/>
                                        <p:tgtEl>
                                          <p:spTgt spid="37891"/>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upRight)">
                                      <p:cBhvr>
                                        <p:cTn id="12" dur="2000"/>
                                        <p:tgtEl>
                                          <p:spTgt spid="37896"/>
                                        </p:tgtEl>
                                      </p:cBhvr>
                                    </p:animEffect>
                                  </p:childTnLst>
                                </p:cTn>
                              </p:par>
                              <p:par>
                                <p:cTn id="13" presetID="18" presetClass="entr" presetSubtype="3" fill="hold"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strips(upRight)">
                                      <p:cBhvr>
                                        <p:cTn id="15" dur="2000"/>
                                        <p:tgtEl>
                                          <p:spTgt spid="37897"/>
                                        </p:tgtEl>
                                      </p:cBhvr>
                                    </p:animEffect>
                                  </p:childTnLst>
                                </p:cTn>
                              </p:par>
                              <p:par>
                                <p:cTn id="16" presetID="18" presetClass="entr" presetSubtype="12" fill="hold"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strips(downLeft)">
                                      <p:cBhvr>
                                        <p:cTn id="18" dur="2000"/>
                                        <p:tgtEl>
                                          <p:spTgt spid="37898"/>
                                        </p:tgtEl>
                                      </p:cBhvr>
                                    </p:animEffect>
                                  </p:childTnLst>
                                </p:cTn>
                              </p:par>
                              <p:par>
                                <p:cTn id="19" presetID="18" presetClass="entr" presetSubtype="12" fill="hold" nodeType="with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strips(downLeft)">
                                      <p:cBhvr>
                                        <p:cTn id="21" dur="2000"/>
                                        <p:tgtEl>
                                          <p:spTgt spid="37899"/>
                                        </p:tgtEl>
                                      </p:cBhvr>
                                    </p:animEffect>
                                  </p:childTnLst>
                                </p:cTn>
                              </p:par>
                              <p:par>
                                <p:cTn id="22" presetID="18" presetClass="entr" presetSubtype="3" fill="hold" nodeType="withEffect">
                                  <p:stCondLst>
                                    <p:cond delay="0"/>
                                  </p:stCondLst>
                                  <p:childTnLst>
                                    <p:set>
                                      <p:cBhvr>
                                        <p:cTn id="23" dur="1" fill="hold">
                                          <p:stCondLst>
                                            <p:cond delay="0"/>
                                          </p:stCondLst>
                                        </p:cTn>
                                        <p:tgtEl>
                                          <p:spTgt spid="37900"/>
                                        </p:tgtEl>
                                        <p:attrNameLst>
                                          <p:attrName>style.visibility</p:attrName>
                                        </p:attrNameLst>
                                      </p:cBhvr>
                                      <p:to>
                                        <p:strVal val="visible"/>
                                      </p:to>
                                    </p:set>
                                    <p:animEffect transition="in" filter="strips(upRight)">
                                      <p:cBhvr>
                                        <p:cTn id="24" dur="2000"/>
                                        <p:tgtEl>
                                          <p:spTgt spid="37900"/>
                                        </p:tgtEl>
                                      </p:cBhvr>
                                    </p:animEffect>
                                  </p:childTnLst>
                                </p:cTn>
                              </p:par>
                              <p:par>
                                <p:cTn id="25" presetID="18" presetClass="entr" presetSubtype="3" fill="hold" nodeType="withEffect">
                                  <p:stCondLst>
                                    <p:cond delay="0"/>
                                  </p:stCondLst>
                                  <p:childTnLst>
                                    <p:set>
                                      <p:cBhvr>
                                        <p:cTn id="26" dur="1" fill="hold">
                                          <p:stCondLst>
                                            <p:cond delay="0"/>
                                          </p:stCondLst>
                                        </p:cTn>
                                        <p:tgtEl>
                                          <p:spTgt spid="37901"/>
                                        </p:tgtEl>
                                        <p:attrNameLst>
                                          <p:attrName>style.visibility</p:attrName>
                                        </p:attrNameLst>
                                      </p:cBhvr>
                                      <p:to>
                                        <p:strVal val="visible"/>
                                      </p:to>
                                    </p:set>
                                    <p:animEffect transition="in" filter="strips(upRight)">
                                      <p:cBhvr>
                                        <p:cTn id="27" dur="2000"/>
                                        <p:tgtEl>
                                          <p:spTgt spid="37901"/>
                                        </p:tgtEl>
                                      </p:cBhvr>
                                    </p:animEffect>
                                  </p:childTnLst>
                                </p:cTn>
                              </p:par>
                              <p:par>
                                <p:cTn id="28" presetID="18" presetClass="entr" presetSubtype="12" fill="hold" nodeType="withEffect">
                                  <p:stCondLst>
                                    <p:cond delay="0"/>
                                  </p:stCondLst>
                                  <p:childTnLst>
                                    <p:set>
                                      <p:cBhvr>
                                        <p:cTn id="29" dur="1" fill="hold">
                                          <p:stCondLst>
                                            <p:cond delay="0"/>
                                          </p:stCondLst>
                                        </p:cTn>
                                        <p:tgtEl>
                                          <p:spTgt spid="37902"/>
                                        </p:tgtEl>
                                        <p:attrNameLst>
                                          <p:attrName>style.visibility</p:attrName>
                                        </p:attrNameLst>
                                      </p:cBhvr>
                                      <p:to>
                                        <p:strVal val="visible"/>
                                      </p:to>
                                    </p:set>
                                    <p:animEffect transition="in" filter="strips(downLeft)">
                                      <p:cBhvr>
                                        <p:cTn id="30" dur="2000"/>
                                        <p:tgtEl>
                                          <p:spTgt spid="37902"/>
                                        </p:tgtEl>
                                      </p:cBhvr>
                                    </p:animEffect>
                                  </p:childTnLst>
                                </p:cTn>
                              </p:par>
                              <p:par>
                                <p:cTn id="31" presetID="18" presetClass="entr" presetSubtype="12" fill="hold" nodeType="with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strips(downLeft)">
                                      <p:cBhvr>
                                        <p:cTn id="33" dur="2000"/>
                                        <p:tgtEl>
                                          <p:spTgt spid="379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nodeType="clickEffect">
                                  <p:stCondLst>
                                    <p:cond delay="0"/>
                                  </p:stCondLst>
                                  <p:childTnLst>
                                    <p:animEffect transition="out" filter="blinds(horizontal)">
                                      <p:cBhvr>
                                        <p:cTn id="37" dur="500"/>
                                        <p:tgtEl>
                                          <p:spTgt spid="37901"/>
                                        </p:tgtEl>
                                      </p:cBhvr>
                                    </p:animEffect>
                                    <p:set>
                                      <p:cBhvr>
                                        <p:cTn id="38" dur="1" fill="hold">
                                          <p:stCondLst>
                                            <p:cond delay="499"/>
                                          </p:stCondLst>
                                        </p:cTn>
                                        <p:tgtEl>
                                          <p:spTgt spid="3790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7897"/>
                                        </p:tgtEl>
                                      </p:cBhvr>
                                    </p:animEffect>
                                    <p:set>
                                      <p:cBhvr>
                                        <p:cTn id="41" dur="1" fill="hold">
                                          <p:stCondLst>
                                            <p:cond delay="499"/>
                                          </p:stCondLst>
                                        </p:cTn>
                                        <p:tgtEl>
                                          <p:spTgt spid="37897"/>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7902"/>
                                        </p:tgtEl>
                                      </p:cBhvr>
                                    </p:animEffect>
                                    <p:set>
                                      <p:cBhvr>
                                        <p:cTn id="44" dur="1" fill="hold">
                                          <p:stCondLst>
                                            <p:cond delay="499"/>
                                          </p:stCondLst>
                                        </p:cTn>
                                        <p:tgtEl>
                                          <p:spTgt spid="3790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7898"/>
                                        </p:tgtEl>
                                      </p:cBhvr>
                                    </p:animEffect>
                                    <p:set>
                                      <p:cBhvr>
                                        <p:cTn id="47" dur="1" fill="hold">
                                          <p:stCondLst>
                                            <p:cond delay="499"/>
                                          </p:stCondLst>
                                        </p:cTn>
                                        <p:tgtEl>
                                          <p:spTgt spid="37898"/>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7903"/>
                                        </p:tgtEl>
                                      </p:cBhvr>
                                    </p:animEffect>
                                    <p:set>
                                      <p:cBhvr>
                                        <p:cTn id="50" dur="1" fill="hold">
                                          <p:stCondLst>
                                            <p:cond delay="499"/>
                                          </p:stCondLst>
                                        </p:cTn>
                                        <p:tgtEl>
                                          <p:spTgt spid="37903"/>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7899"/>
                                        </p:tgtEl>
                                      </p:cBhvr>
                                    </p:animEffect>
                                    <p:set>
                                      <p:cBhvr>
                                        <p:cTn id="53" dur="1" fill="hold">
                                          <p:stCondLst>
                                            <p:cond delay="499"/>
                                          </p:stCondLst>
                                        </p:cTn>
                                        <p:tgtEl>
                                          <p:spTgt spid="37899"/>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7896"/>
                                        </p:tgtEl>
                                      </p:cBhvr>
                                    </p:animEffect>
                                    <p:set>
                                      <p:cBhvr>
                                        <p:cTn id="56" dur="1" fill="hold">
                                          <p:stCondLst>
                                            <p:cond delay="499"/>
                                          </p:stCondLst>
                                        </p:cTn>
                                        <p:tgtEl>
                                          <p:spTgt spid="37896"/>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7900"/>
                                        </p:tgtEl>
                                      </p:cBhvr>
                                    </p:animEffect>
                                    <p:set>
                                      <p:cBhvr>
                                        <p:cTn id="59" dur="1" fill="hold">
                                          <p:stCondLst>
                                            <p:cond delay="499"/>
                                          </p:stCondLst>
                                        </p:cTn>
                                        <p:tgtEl>
                                          <p:spTgt spid="37900"/>
                                        </p:tgtEl>
                                        <p:attrNameLst>
                                          <p:attrName>style.visibility</p:attrName>
                                        </p:attrNameLst>
                                      </p:cBhvr>
                                      <p:to>
                                        <p:strVal val="hidden"/>
                                      </p:to>
                                    </p:set>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37893"/>
                                        </p:tgtEl>
                                        <p:attrNameLst>
                                          <p:attrName>style.visibility</p:attrName>
                                        </p:attrNameLst>
                                      </p:cBhvr>
                                      <p:to>
                                        <p:strVal val="visible"/>
                                      </p:to>
                                    </p:set>
                                    <p:animEffect transition="in" filter="strips(downLeft)">
                                      <p:cBhvr>
                                        <p:cTn id="63" dur="1000"/>
                                        <p:tgtEl>
                                          <p:spTgt spid="37893"/>
                                        </p:tgtEl>
                                      </p:cBhvr>
                                    </p:animEffect>
                                  </p:childTnLst>
                                </p:cTn>
                              </p:par>
                            </p:childTnLst>
                          </p:cTn>
                        </p:par>
                        <p:par>
                          <p:cTn id="64" fill="hold" nodeType="afterGroup">
                            <p:stCondLst>
                              <p:cond delay="1500"/>
                            </p:stCondLst>
                            <p:childTnLst>
                              <p:par>
                                <p:cTn id="65" presetID="18" presetClass="entr" presetSubtype="12" fill="hold" nodeType="afterEffect">
                                  <p:stCondLst>
                                    <p:cond delay="0"/>
                                  </p:stCondLst>
                                  <p:childTnLst>
                                    <p:set>
                                      <p:cBhvr>
                                        <p:cTn id="66" dur="1" fill="hold">
                                          <p:stCondLst>
                                            <p:cond delay="0"/>
                                          </p:stCondLst>
                                        </p:cTn>
                                        <p:tgtEl>
                                          <p:spTgt spid="37894"/>
                                        </p:tgtEl>
                                        <p:attrNameLst>
                                          <p:attrName>style.visibility</p:attrName>
                                        </p:attrNameLst>
                                      </p:cBhvr>
                                      <p:to>
                                        <p:strVal val="visible"/>
                                      </p:to>
                                    </p:set>
                                    <p:animEffect transition="in" filter="strips(downLeft)">
                                      <p:cBhvr>
                                        <p:cTn id="67" dur="1000"/>
                                        <p:tgtEl>
                                          <p:spTgt spid="37894"/>
                                        </p:tgtEl>
                                      </p:cBhvr>
                                    </p:animEffect>
                                  </p:childTnLst>
                                </p:cTn>
                              </p:par>
                            </p:childTnLst>
                          </p:cTn>
                        </p:par>
                        <p:par>
                          <p:cTn id="68" fill="hold" nodeType="afterGroup">
                            <p:stCondLst>
                              <p:cond delay="2500"/>
                            </p:stCondLst>
                            <p:childTnLst>
                              <p:par>
                                <p:cTn id="69" presetID="18" presetClass="entr" presetSubtype="12" fill="hold" nodeType="afterEffect">
                                  <p:stCondLst>
                                    <p:cond delay="0"/>
                                  </p:stCondLst>
                                  <p:childTnLst>
                                    <p:set>
                                      <p:cBhvr>
                                        <p:cTn id="70" dur="1" fill="hold">
                                          <p:stCondLst>
                                            <p:cond delay="0"/>
                                          </p:stCondLst>
                                        </p:cTn>
                                        <p:tgtEl>
                                          <p:spTgt spid="37895"/>
                                        </p:tgtEl>
                                        <p:attrNameLst>
                                          <p:attrName>style.visibility</p:attrName>
                                        </p:attrNameLst>
                                      </p:cBhvr>
                                      <p:to>
                                        <p:strVal val="visible"/>
                                      </p:to>
                                    </p:set>
                                    <p:animEffect transition="in" filter="strips(downLeft)">
                                      <p:cBhvr>
                                        <p:cTn id="71" dur="1000"/>
                                        <p:tgtEl>
                                          <p:spTgt spid="3789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37895"/>
                                        </p:tgtEl>
                                      </p:cBhvr>
                                    </p:animEffect>
                                    <p:set>
                                      <p:cBhvr>
                                        <p:cTn id="76" dur="1" fill="hold">
                                          <p:stCondLst>
                                            <p:cond delay="499"/>
                                          </p:stCondLst>
                                        </p:cTn>
                                        <p:tgtEl>
                                          <p:spTgt spid="3789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7894"/>
                                        </p:tgtEl>
                                      </p:cBhvr>
                                    </p:animEffect>
                                    <p:set>
                                      <p:cBhvr>
                                        <p:cTn id="79" dur="1" fill="hold">
                                          <p:stCondLst>
                                            <p:cond delay="499"/>
                                          </p:stCondLst>
                                        </p:cTn>
                                        <p:tgtEl>
                                          <p:spTgt spid="3789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37893"/>
                                        </p:tgtEl>
                                      </p:cBhvr>
                                    </p:animEffect>
                                    <p:set>
                                      <p:cBhvr>
                                        <p:cTn id="82" dur="1" fill="hold">
                                          <p:stCondLst>
                                            <p:cond delay="499"/>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71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Rectangle 3"/>
          <p:cNvSpPr>
            <a:spLocks noGrp="1" noChangeArrowheads="1"/>
          </p:cNvSpPr>
          <p:nvPr>
            <p:ph type="title"/>
          </p:nvPr>
        </p:nvSpPr>
        <p:spPr>
          <a:xfrm>
            <a:off x="228600" y="2819400"/>
            <a:ext cx="3505200" cy="1143000"/>
          </a:xfrm>
        </p:spPr>
        <p:txBody>
          <a:bodyPr/>
          <a:lstStyle/>
          <a:p>
            <a:pPr eaLnBrk="1" hangingPunct="1"/>
            <a:r>
              <a:rPr lang="en-US" sz="3200" b="1" dirty="0">
                <a:solidFill>
                  <a:srgbClr val="006600"/>
                </a:solidFill>
                <a:latin typeface="Times New Roman" panose="02020603050405020304" pitchFamily="18" charset="0"/>
                <a:cs typeface="Times New Roman" panose="02020603050405020304" pitchFamily="18" charset="0"/>
              </a:rPr>
              <a:t>Ở </a:t>
            </a:r>
            <a:r>
              <a:rPr lang="en-US" sz="3200" b="1" dirty="0" err="1">
                <a:solidFill>
                  <a:srgbClr val="006600"/>
                </a:solidFill>
                <a:latin typeface="Times New Roman" panose="02020603050405020304" pitchFamily="18" charset="0"/>
                <a:cs typeface="Times New Roman" panose="02020603050405020304" pitchFamily="18" charset="0"/>
              </a:rPr>
              <a:t>miền</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nam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hậu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mưa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rào</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err="1">
                <a:solidFill>
                  <a:srgbClr val="0000CC"/>
                </a:solidFill>
                <a:latin typeface="Times New Roman" panose="02020603050405020304" pitchFamily="18" charset="0"/>
                <a:cs typeface="Times New Roman" panose="02020603050405020304" pitchFamily="18" charset="0"/>
              </a:rPr>
              <a:t>Mùa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khô</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hầu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như</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mưa</a:t>
            </a:r>
            <a:r>
              <a:rPr lang="en-US" sz="3200" b="1" dirty="0">
                <a:solidFill>
                  <a:srgbClr val="0000CC"/>
                </a:solidFill>
                <a:latin typeface="Times New Roman" panose="02020603050405020304" pitchFamily="18" charset="0"/>
                <a:cs typeface="Times New Roman" panose="02020603050405020304" pitchFamily="18" charset="0"/>
              </a:rPr>
              <a:t>, ban </a:t>
            </a:r>
            <a:r>
              <a:rPr lang="en-US" sz="3200" b="1" dirty="0" err="1">
                <a:solidFill>
                  <a:srgbClr val="0000CC"/>
                </a:solidFill>
                <a:latin typeface="Times New Roman" panose="02020603050405020304" pitchFamily="18" charset="0"/>
                <a:cs typeface="Times New Roman" panose="02020603050405020304" pitchFamily="18" charset="0"/>
              </a:rPr>
              <a:t>ngày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nắng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chói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chang</a:t>
            </a:r>
            <a:r>
              <a:rPr lang="en-US" sz="3200" b="1" dirty="0">
                <a:solidFill>
                  <a:srgbClr val="0000CC"/>
                </a:solidFill>
                <a:latin typeface="Times New Roman" panose="02020603050405020304" pitchFamily="18" charset="0"/>
                <a:cs typeface="Times New Roman" panose="02020603050405020304" pitchFamily="18" charset="0"/>
              </a:rPr>
              <a:t>, ban </a:t>
            </a:r>
            <a:r>
              <a:rPr lang="en-US" sz="3200" b="1" dirty="0" err="1">
                <a:solidFill>
                  <a:srgbClr val="0000CC"/>
                </a:solidFill>
                <a:latin typeface="Times New Roman" panose="02020603050405020304" pitchFamily="18" charset="0"/>
                <a:cs typeface="Times New Roman" panose="02020603050405020304" pitchFamily="18" charset="0"/>
              </a:rPr>
              <a:t>đêm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dịu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hơn</a:t>
            </a:r>
            <a:endParaRPr lang="en-US" sz="32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7171"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5" imgW="7352381" imgH="9523810" progId="PI3.Image">
                  <p:embed/>
                </p:oleObj>
              </mc:Choice>
              <mc:Fallback>
                <p:oleObj name="PhotoImpact" r:id="rId5" imgW="7352381" imgH="9523810" progId="PI3.Image">
                  <p:embed/>
                  <p:pic>
                    <p:nvPicPr>
                      <p:cNvPr id="717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1" name="Picture 5" descr="rut 1"/>
          <p:cNvPicPr>
            <a:picLocks noChangeAspect="1" noChangeArrowheads="1"/>
          </p:cNvPicPr>
          <p:nvPr/>
        </p:nvPicPr>
        <p:blipFill>
          <a:blip r:embed="rId6"/>
          <a:srcRect l="14409" t="41559" r="-18311" b="34465"/>
          <a:stretch>
            <a:fillRect/>
          </a:stretch>
        </p:blipFill>
        <p:spPr bwMode="auto">
          <a:xfrm rot="-8133768">
            <a:off x="7086600" y="3962400"/>
            <a:ext cx="725488" cy="762000"/>
          </a:xfrm>
          <a:prstGeom prst="rect">
            <a:avLst/>
          </a:prstGeom>
          <a:noFill/>
          <a:ln w="9525">
            <a:noFill/>
            <a:miter lim="800000"/>
            <a:headEnd/>
            <a:tailEnd/>
          </a:ln>
        </p:spPr>
      </p:pic>
      <p:pic>
        <p:nvPicPr>
          <p:cNvPr id="39942" name="Picture 6" descr="rut 1"/>
          <p:cNvPicPr>
            <a:picLocks noChangeAspect="1" noChangeArrowheads="1"/>
          </p:cNvPicPr>
          <p:nvPr/>
        </p:nvPicPr>
        <p:blipFill>
          <a:blip r:embed="rId6"/>
          <a:srcRect l="14409" t="41559" r="-18311" b="34465"/>
          <a:stretch>
            <a:fillRect/>
          </a:stretch>
        </p:blipFill>
        <p:spPr bwMode="auto">
          <a:xfrm rot="-8133768">
            <a:off x="6858000" y="3352800"/>
            <a:ext cx="725488" cy="762000"/>
          </a:xfrm>
          <a:prstGeom prst="rect">
            <a:avLst/>
          </a:prstGeom>
          <a:noFill/>
          <a:ln w="9525">
            <a:noFill/>
            <a:miter lim="800000"/>
            <a:headEnd/>
            <a:tailEnd/>
          </a:ln>
        </p:spPr>
      </p:pic>
      <p:pic>
        <p:nvPicPr>
          <p:cNvPr id="39943" name="Picture 7" descr="muiten_5"/>
          <p:cNvPicPr>
            <a:picLocks noChangeAspect="1" noChangeArrowheads="1"/>
          </p:cNvPicPr>
          <p:nvPr/>
        </p:nvPicPr>
        <p:blipFill>
          <a:blip r:embed="rId7"/>
          <a:srcRect/>
          <a:stretch>
            <a:fillRect/>
          </a:stretch>
        </p:blipFill>
        <p:spPr bwMode="auto">
          <a:xfrm>
            <a:off x="4343400" y="6475413"/>
            <a:ext cx="685800" cy="382587"/>
          </a:xfrm>
          <a:prstGeom prst="rect">
            <a:avLst/>
          </a:prstGeom>
          <a:noFill/>
          <a:ln w="9525">
            <a:noFill/>
            <a:miter lim="800000"/>
            <a:headEnd/>
            <a:tailEnd/>
          </a:ln>
        </p:spPr>
      </p:pic>
      <p:pic>
        <p:nvPicPr>
          <p:cNvPr id="39944" name="Picture 8" descr="muiten_5"/>
          <p:cNvPicPr>
            <a:picLocks noChangeAspect="1" noChangeArrowheads="1"/>
          </p:cNvPicPr>
          <p:nvPr/>
        </p:nvPicPr>
        <p:blipFill>
          <a:blip r:embed="rId7"/>
          <a:srcRect/>
          <a:stretch>
            <a:fillRect/>
          </a:stretch>
        </p:blipFill>
        <p:spPr bwMode="auto">
          <a:xfrm>
            <a:off x="5181600" y="5181600"/>
            <a:ext cx="685800" cy="382588"/>
          </a:xfrm>
          <a:prstGeom prst="rect">
            <a:avLst/>
          </a:prstGeom>
          <a:noFill/>
          <a:ln w="9525">
            <a:noFill/>
            <a:miter lim="800000"/>
            <a:headEnd/>
            <a:tailEnd/>
          </a:ln>
        </p:spPr>
      </p:pic>
      <p:pic>
        <p:nvPicPr>
          <p:cNvPr id="39945" name="Picture 9" descr="muiten_5"/>
          <p:cNvPicPr>
            <a:picLocks noChangeAspect="1" noChangeArrowheads="1"/>
          </p:cNvPicPr>
          <p:nvPr/>
        </p:nvPicPr>
        <p:blipFill>
          <a:blip r:embed="rId7"/>
          <a:srcRect/>
          <a:stretch>
            <a:fillRect/>
          </a:stretch>
        </p:blipFill>
        <p:spPr bwMode="auto">
          <a:xfrm>
            <a:off x="5715000" y="3810000"/>
            <a:ext cx="685800" cy="382588"/>
          </a:xfrm>
          <a:prstGeom prst="rect">
            <a:avLst/>
          </a:prstGeom>
          <a:noFill/>
          <a:ln w="9525">
            <a:noFill/>
            <a:miter lim="800000"/>
            <a:headEnd/>
            <a:tailEnd/>
          </a:ln>
        </p:spPr>
      </p:pic>
      <p:pic>
        <p:nvPicPr>
          <p:cNvPr id="39946" name="Picture 10" descr="muiten_5"/>
          <p:cNvPicPr>
            <a:picLocks noChangeAspect="1" noChangeArrowheads="1"/>
          </p:cNvPicPr>
          <p:nvPr/>
        </p:nvPicPr>
        <p:blipFill>
          <a:blip r:embed="rId7"/>
          <a:srcRect/>
          <a:stretch>
            <a:fillRect/>
          </a:stretch>
        </p:blipFill>
        <p:spPr bwMode="auto">
          <a:xfrm>
            <a:off x="5715000" y="6248400"/>
            <a:ext cx="685800" cy="382588"/>
          </a:xfrm>
          <a:prstGeom prst="rect">
            <a:avLst/>
          </a:prstGeom>
          <a:noFill/>
          <a:ln w="9525">
            <a:noFill/>
            <a:miter lim="800000"/>
            <a:headEnd/>
            <a:tailEnd/>
          </a:ln>
        </p:spPr>
      </p:pic>
      <p:pic>
        <p:nvPicPr>
          <p:cNvPr id="39947" name="Picture 11" descr="muiten_5"/>
          <p:cNvPicPr>
            <a:picLocks noChangeAspect="1" noChangeArrowheads="1"/>
          </p:cNvPicPr>
          <p:nvPr/>
        </p:nvPicPr>
        <p:blipFill>
          <a:blip r:embed="rId7"/>
          <a:srcRect/>
          <a:stretch>
            <a:fillRect/>
          </a:stretch>
        </p:blipFill>
        <p:spPr bwMode="auto">
          <a:xfrm>
            <a:off x="6324600" y="5562600"/>
            <a:ext cx="685800" cy="382588"/>
          </a:xfrm>
          <a:prstGeom prst="rect">
            <a:avLst/>
          </a:prstGeom>
          <a:noFill/>
          <a:ln w="9525">
            <a:noFill/>
            <a:miter lim="800000"/>
            <a:headEnd/>
            <a:tailEnd/>
          </a:ln>
        </p:spPr>
      </p:pic>
      <p:pic>
        <p:nvPicPr>
          <p:cNvPr id="39948" name="Picture 12" descr="muiten_5"/>
          <p:cNvPicPr>
            <a:picLocks noChangeAspect="1" noChangeArrowheads="1"/>
          </p:cNvPicPr>
          <p:nvPr/>
        </p:nvPicPr>
        <p:blipFill>
          <a:blip r:embed="rId7"/>
          <a:srcRect/>
          <a:stretch>
            <a:fillRect/>
          </a:stretch>
        </p:blipFill>
        <p:spPr bwMode="auto">
          <a:xfrm rot="-2700000">
            <a:off x="6934200" y="50292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strips(upRight)">
                                      <p:cBhvr>
                                        <p:cTn id="12" dur="2000"/>
                                        <p:tgtEl>
                                          <p:spTgt spid="39943"/>
                                        </p:tgtEl>
                                      </p:cBhvr>
                                    </p:animEffect>
                                  </p:childTnLst>
                                </p:cTn>
                              </p:par>
                              <p:par>
                                <p:cTn id="13" presetID="18" presetClass="entr" presetSubtype="3" fill="hold" nodeType="with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strips(upRight)">
                                      <p:cBhvr>
                                        <p:cTn id="15" dur="2000"/>
                                        <p:tgtEl>
                                          <p:spTgt spid="399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39944"/>
                                        </p:tgtEl>
                                      </p:cBhvr>
                                    </p:animEffect>
                                    <p:set>
                                      <p:cBhvr>
                                        <p:cTn id="20" dur="1" fill="hold">
                                          <p:stCondLst>
                                            <p:cond delay="499"/>
                                          </p:stCondLst>
                                        </p:cTn>
                                        <p:tgtEl>
                                          <p:spTgt spid="3994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39943"/>
                                        </p:tgtEl>
                                      </p:cBhvr>
                                    </p:animEffect>
                                    <p:set>
                                      <p:cBhvr>
                                        <p:cTn id="23" dur="1" fill="hold">
                                          <p:stCondLst>
                                            <p:cond delay="499"/>
                                          </p:stCondLst>
                                        </p:cTn>
                                        <p:tgtEl>
                                          <p:spTgt spid="39943"/>
                                        </p:tgtEl>
                                        <p:attrNameLst>
                                          <p:attrName>style.visibility</p:attrName>
                                        </p:attrNameLst>
                                      </p:cBhvr>
                                      <p:to>
                                        <p:strVal val="hidden"/>
                                      </p:to>
                                    </p:set>
                                  </p:childTnLst>
                                </p:cTn>
                              </p:par>
                            </p:childTnLst>
                          </p:cTn>
                        </p:par>
                        <p:par>
                          <p:cTn id="24" fill="hold" nodeType="afterGroup">
                            <p:stCondLst>
                              <p:cond delay="500"/>
                            </p:stCondLst>
                            <p:childTnLst>
                              <p:par>
                                <p:cTn id="25" presetID="18" presetClass="entr" presetSubtype="12" fill="hold" nodeType="after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strips(downLeft)">
                                      <p:cBhvr>
                                        <p:cTn id="27" dur="1000"/>
                                        <p:tgtEl>
                                          <p:spTgt spid="39941"/>
                                        </p:tgtEl>
                                      </p:cBhvr>
                                    </p:animEffect>
                                  </p:childTnLst>
                                </p:cTn>
                              </p:par>
                            </p:childTnLst>
                          </p:cTn>
                        </p:par>
                        <p:par>
                          <p:cTn id="28" fill="hold" nodeType="afterGroup">
                            <p:stCondLst>
                              <p:cond delay="1500"/>
                            </p:stCondLst>
                            <p:childTnLst>
                              <p:par>
                                <p:cTn id="29" presetID="18" presetClass="entr" presetSubtype="12"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strips(downLeft)">
                                      <p:cBhvr>
                                        <p:cTn id="31" dur="1000"/>
                                        <p:tgtEl>
                                          <p:spTgt spid="399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nodeType="clickEffect">
                                  <p:stCondLst>
                                    <p:cond delay="0"/>
                                  </p:stCondLst>
                                  <p:childTnLst>
                                    <p:animEffect transition="out" filter="blinds(horizontal)">
                                      <p:cBhvr>
                                        <p:cTn id="35" dur="500"/>
                                        <p:tgtEl>
                                          <p:spTgt spid="39942"/>
                                        </p:tgtEl>
                                      </p:cBhvr>
                                    </p:animEffect>
                                    <p:set>
                                      <p:cBhvr>
                                        <p:cTn id="36" dur="1" fill="hold">
                                          <p:stCondLst>
                                            <p:cond delay="499"/>
                                          </p:stCondLst>
                                        </p:cTn>
                                        <p:tgtEl>
                                          <p:spTgt spid="3994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39941"/>
                                        </p:tgtEl>
                                      </p:cBhvr>
                                    </p:animEffect>
                                    <p:set>
                                      <p:cBhvr>
                                        <p:cTn id="39" dur="1" fill="hold">
                                          <p:stCondLst>
                                            <p:cond delay="499"/>
                                          </p:stCondLst>
                                        </p:cTn>
                                        <p:tgtEl>
                                          <p:spTgt spid="39941"/>
                                        </p:tgtEl>
                                        <p:attrNameLst>
                                          <p:attrName>style.visibility</p:attrName>
                                        </p:attrNameLst>
                                      </p:cBhvr>
                                      <p:to>
                                        <p:strVal val="hidden"/>
                                      </p:to>
                                    </p:set>
                                  </p:childTnLst>
                                </p:cTn>
                              </p:par>
                              <p:par>
                                <p:cTn id="40" presetID="18" presetClass="entr" presetSubtype="3" fill="hold" nodeType="withEffect">
                                  <p:stCondLst>
                                    <p:cond delay="0"/>
                                  </p:stCondLst>
                                  <p:childTnLst>
                                    <p:set>
                                      <p:cBhvr>
                                        <p:cTn id="41" dur="1" fill="hold">
                                          <p:stCondLst>
                                            <p:cond delay="0"/>
                                          </p:stCondLst>
                                        </p:cTn>
                                        <p:tgtEl>
                                          <p:spTgt spid="39945"/>
                                        </p:tgtEl>
                                        <p:attrNameLst>
                                          <p:attrName>style.visibility</p:attrName>
                                        </p:attrNameLst>
                                      </p:cBhvr>
                                      <p:to>
                                        <p:strVal val="visible"/>
                                      </p:to>
                                    </p:set>
                                    <p:animEffect transition="in" filter="strips(upRight)">
                                      <p:cBhvr>
                                        <p:cTn id="42" dur="2000"/>
                                        <p:tgtEl>
                                          <p:spTgt spid="399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39945"/>
                                        </p:tgtEl>
                                      </p:cBhvr>
                                    </p:animEffect>
                                    <p:set>
                                      <p:cBhvr>
                                        <p:cTn id="47" dur="1" fill="hold">
                                          <p:stCondLst>
                                            <p:cond delay="499"/>
                                          </p:stCondLst>
                                        </p:cTn>
                                        <p:tgtEl>
                                          <p:spTgt spid="39945"/>
                                        </p:tgtEl>
                                        <p:attrNameLst>
                                          <p:attrName>style.visibility</p:attrName>
                                        </p:attrNameLst>
                                      </p:cBhvr>
                                      <p:to>
                                        <p:strVal val="hidden"/>
                                      </p:to>
                                    </p:set>
                                  </p:childTnLst>
                                </p:cTn>
                              </p:par>
                              <p:par>
                                <p:cTn id="48" presetID="18" presetClass="entr" presetSubtype="3" fill="hold" nodeType="withEffect">
                                  <p:stCondLst>
                                    <p:cond delay="0"/>
                                  </p:stCondLst>
                                  <p:childTnLst>
                                    <p:set>
                                      <p:cBhvr>
                                        <p:cTn id="49" dur="1" fill="hold">
                                          <p:stCondLst>
                                            <p:cond delay="0"/>
                                          </p:stCondLst>
                                        </p:cTn>
                                        <p:tgtEl>
                                          <p:spTgt spid="39946"/>
                                        </p:tgtEl>
                                        <p:attrNameLst>
                                          <p:attrName>style.visibility</p:attrName>
                                        </p:attrNameLst>
                                      </p:cBhvr>
                                      <p:to>
                                        <p:strVal val="visible"/>
                                      </p:to>
                                    </p:set>
                                    <p:animEffect transition="in" filter="strips(upRight)">
                                      <p:cBhvr>
                                        <p:cTn id="50" dur="2000"/>
                                        <p:tgtEl>
                                          <p:spTgt spid="399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39946"/>
                                        </p:tgtEl>
                                      </p:cBhvr>
                                    </p:animEffect>
                                    <p:set>
                                      <p:cBhvr>
                                        <p:cTn id="55" dur="1" fill="hold">
                                          <p:stCondLst>
                                            <p:cond delay="499"/>
                                          </p:stCondLst>
                                        </p:cTn>
                                        <p:tgtEl>
                                          <p:spTgt spid="39946"/>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9947"/>
                                        </p:tgtEl>
                                        <p:attrNameLst>
                                          <p:attrName>style.visibility</p:attrName>
                                        </p:attrNameLst>
                                      </p:cBhvr>
                                      <p:to>
                                        <p:strVal val="visible"/>
                                      </p:to>
                                    </p:set>
                                    <p:animEffect transition="in" filter="strips(upRight)">
                                      <p:cBhvr>
                                        <p:cTn id="58" dur="2000"/>
                                        <p:tgtEl>
                                          <p:spTgt spid="399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nodeType="clickEffect">
                                  <p:stCondLst>
                                    <p:cond delay="0"/>
                                  </p:stCondLst>
                                  <p:childTnLst>
                                    <p:animEffect transition="out" filter="blinds(horizontal)">
                                      <p:cBhvr>
                                        <p:cTn id="62" dur="500"/>
                                        <p:tgtEl>
                                          <p:spTgt spid="39947"/>
                                        </p:tgtEl>
                                      </p:cBhvr>
                                    </p:animEffect>
                                    <p:set>
                                      <p:cBhvr>
                                        <p:cTn id="63" dur="1" fill="hold">
                                          <p:stCondLst>
                                            <p:cond delay="499"/>
                                          </p:stCondLst>
                                        </p:cTn>
                                        <p:tgtEl>
                                          <p:spTgt spid="39947"/>
                                        </p:tgtEl>
                                        <p:attrNameLst>
                                          <p:attrName>style.visibility</p:attrName>
                                        </p:attrNameLst>
                                      </p:cBhvr>
                                      <p:to>
                                        <p:strVal val="hidden"/>
                                      </p:to>
                                    </p:set>
                                  </p:childTnLst>
                                </p:cTn>
                              </p:par>
                              <p:par>
                                <p:cTn id="64" presetID="18" presetClass="entr" presetSubtype="3" fill="hold" nodeType="withEffect">
                                  <p:stCondLst>
                                    <p:cond delay="0"/>
                                  </p:stCondLst>
                                  <p:childTnLst>
                                    <p:set>
                                      <p:cBhvr>
                                        <p:cTn id="65" dur="1" fill="hold">
                                          <p:stCondLst>
                                            <p:cond delay="0"/>
                                          </p:stCondLst>
                                        </p:cTn>
                                        <p:tgtEl>
                                          <p:spTgt spid="39948"/>
                                        </p:tgtEl>
                                        <p:attrNameLst>
                                          <p:attrName>style.visibility</p:attrName>
                                        </p:attrNameLst>
                                      </p:cBhvr>
                                      <p:to>
                                        <p:strVal val="visible"/>
                                      </p:to>
                                    </p:set>
                                    <p:animEffect transition="in" filter="strips(upRight)">
                                      <p:cBhvr>
                                        <p:cTn id="66" dur="2000"/>
                                        <p:tgtEl>
                                          <p:spTgt spid="3994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xit" presetSubtype="10" fill="hold" nodeType="clickEffect">
                                  <p:stCondLst>
                                    <p:cond delay="0"/>
                                  </p:stCondLst>
                                  <p:childTnLst>
                                    <p:animEffect transition="out" filter="blinds(horizontal)">
                                      <p:cBhvr>
                                        <p:cTn id="70" dur="500"/>
                                        <p:tgtEl>
                                          <p:spTgt spid="39948"/>
                                        </p:tgtEl>
                                      </p:cBhvr>
                                    </p:animEffect>
                                    <p:set>
                                      <p:cBhvr>
                                        <p:cTn id="71" dur="1" fill="hold">
                                          <p:stCondLst>
                                            <p:cond delay="499"/>
                                          </p:stCondLst>
                                        </p:cTn>
                                        <p:tgtEl>
                                          <p:spTgt spid="39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04800"/>
            <a:ext cx="9144000" cy="1143000"/>
          </a:xfrm>
        </p:spPr>
        <p:txBody>
          <a:bodyPr/>
          <a:lstStyle/>
          <a:p>
            <a:pPr eaLnBrk="1" hangingPunct="1"/>
            <a:r>
              <a:rPr lang="en-US" sz="2800" b="1" i="1">
                <a:latin typeface="Times New Roman" panose="02020603050405020304" pitchFamily="18" charset="0"/>
                <a:cs typeface="Times New Roman" panose="02020603050405020304" pitchFamily="18" charset="0"/>
              </a:rPr>
              <a:t>- Dựa vào bảng số liệu, hãy nhận xét về </a:t>
            </a:r>
            <a:r>
              <a:rPr lang="en-US" sz="2800" b="1" i="1">
                <a:solidFill>
                  <a:srgbClr val="0000CC"/>
                </a:solidFill>
                <a:latin typeface="Times New Roman" panose="02020603050405020304" pitchFamily="18" charset="0"/>
                <a:cs typeface="Times New Roman" panose="02020603050405020304" pitchFamily="18" charset="0"/>
              </a:rPr>
              <a:t>sự chênh lệch nhiệt độ trung bình giữa tháng 1 và tháng 7</a:t>
            </a:r>
            <a:r>
              <a:rPr lang="en-US" sz="2800" b="1" i="1">
                <a:latin typeface="Times New Roman" panose="02020603050405020304" pitchFamily="18" charset="0"/>
                <a:cs typeface="Times New Roman" panose="02020603050405020304" pitchFamily="18" charset="0"/>
              </a:rPr>
              <a:t> của </a:t>
            </a:r>
            <a:r>
              <a:rPr lang="en-US" sz="2800" b="1" i="1">
                <a:solidFill>
                  <a:srgbClr val="FF0000"/>
                </a:solidFill>
                <a:latin typeface="Times New Roman" panose="02020603050405020304" pitchFamily="18" charset="0"/>
                <a:cs typeface="Times New Roman" panose="02020603050405020304" pitchFamily="18" charset="0"/>
              </a:rPr>
              <a:t>Hà Nội</a:t>
            </a:r>
            <a:r>
              <a:rPr lang="en-US" sz="2800" b="1" i="1">
                <a:latin typeface="Times New Roman" panose="02020603050405020304" pitchFamily="18" charset="0"/>
                <a:cs typeface="Times New Roman" panose="02020603050405020304" pitchFamily="18" charset="0"/>
              </a:rPr>
              <a:t> và </a:t>
            </a:r>
            <a:r>
              <a:rPr lang="en-US" sz="2800" b="1" i="1">
                <a:solidFill>
                  <a:srgbClr val="006600"/>
                </a:solidFill>
                <a:latin typeface="Times New Roman" panose="02020603050405020304" pitchFamily="18" charset="0"/>
                <a:cs typeface="Times New Roman" panose="02020603050405020304" pitchFamily="18" charset="0"/>
              </a:rPr>
              <a:t>Thành phố Hồ Chí Minh.</a:t>
            </a:r>
          </a:p>
        </p:txBody>
      </p:sp>
      <p:graphicFrame>
        <p:nvGraphicFramePr>
          <p:cNvPr id="41987" name="Group 3"/>
          <p:cNvGraphicFramePr>
            <a:graphicFrameLocks noGrp="1"/>
          </p:cNvGraphicFramePr>
          <p:nvPr/>
        </p:nvGraphicFramePr>
        <p:xfrm>
          <a:off x="0" y="1752600"/>
          <a:ext cx="9144000" cy="3908425"/>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101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32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36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36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36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36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36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3600" b="1" i="0" u="none" strike="noStrike" cap="none" normalizeH="0" baseline="0" dirty="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23579" name="Rectangle 27"/>
          <p:cNvSpPr>
            <a:spLocks noChangeArrowheads="1"/>
          </p:cNvSpPr>
          <p:nvPr/>
        </p:nvSpPr>
        <p:spPr bwMode="auto">
          <a:xfrm>
            <a:off x="0" y="5943749"/>
            <a:ext cx="7810536" cy="461665"/>
          </a:xfrm>
          <a:prstGeom prst="rect">
            <a:avLst/>
          </a:prstGeom>
          <a:noFill/>
          <a:ln w="9525">
            <a:noFill/>
            <a:miter lim="800000"/>
            <a:headEnd/>
            <a:tailEnd/>
          </a:ln>
        </p:spPr>
        <p:txBody>
          <a:bodyPr wrap="none" anchor="ctr">
            <a:spAutoFit/>
          </a:bodyPr>
          <a:lstStyle/>
          <a:p>
            <a:pPr indent="457200"/>
            <a:r>
              <a:rPr lang="en-US" sz="2400" b="1" i="1">
                <a:solidFill>
                  <a:srgbClr val="0000CC"/>
                </a:solidFill>
                <a:latin typeface="Times New Roman" panose="02020603050405020304" pitchFamily="18" charset="0"/>
                <a:cs typeface="Times New Roman" panose="02020603050405020304" pitchFamily="18" charset="0"/>
              </a:rPr>
              <a:t>Bảng số liệu về nhiệt độ của Hà Nội và TP.Hồ Chí Minh</a:t>
            </a:r>
            <a:endParaRPr lang="en-US" sz="24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6"/>
                                        </p:tgtEl>
                                        <p:attrNameLst>
                                          <p:attrName>style.visibility</p:attrName>
                                        </p:attrNameLst>
                                      </p:cBhvr>
                                      <p:to>
                                        <p:strVal val="visible"/>
                                      </p:to>
                                    </p:set>
                                    <p:anim calcmode="discrete" valueType="clr">
                                      <p:cBhvr override="childStyle">
                                        <p:cTn id="7" dur="80"/>
                                        <p:tgtEl>
                                          <p:spTgt spid="419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6"/>
                                        </p:tgtEl>
                                        <p:attrNameLst>
                                          <p:attrName>fillcolor</p:attrName>
                                        </p:attrNameLst>
                                      </p:cBhvr>
                                      <p:tavLst>
                                        <p:tav tm="0">
                                          <p:val>
                                            <p:clrVal>
                                              <a:schemeClr val="accent2"/>
                                            </p:clrVal>
                                          </p:val>
                                        </p:tav>
                                        <p:tav tm="50000">
                                          <p:val>
                                            <p:clrVal>
                                              <a:schemeClr val="hlink"/>
                                            </p:clrVal>
                                          </p:val>
                                        </p:tav>
                                      </p:tavLst>
                                    </p:anim>
                                    <p:set>
                                      <p:cBhvr>
                                        <p:cTn id="9" dur="80"/>
                                        <p:tgtEl>
                                          <p:spTgt spid="41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2819400"/>
            <a:ext cx="2209800" cy="1143000"/>
          </a:xfrm>
        </p:spPr>
        <p:txBody>
          <a:bodyPr/>
          <a:lstStyle/>
          <a:p>
            <a:pPr eaLnBrk="1" hangingPunct="1"/>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chênh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lệch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giữa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tháng</a:t>
            </a:r>
            <a:r>
              <a:rPr lang="en-US" sz="2800" b="1" i="1" dirty="0">
                <a:latin typeface="Times New Roman" panose="02020603050405020304" pitchFamily="18" charset="0"/>
                <a:cs typeface="Times New Roman" panose="02020603050405020304" pitchFamily="18" charset="0"/>
              </a:rPr>
              <a:t> 1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tháng</a:t>
            </a:r>
            <a:r>
              <a:rPr lang="en-US" sz="2800" b="1" i="1" dirty="0">
                <a:latin typeface="Times New Roman" panose="02020603050405020304" pitchFamily="18" charset="0"/>
                <a:cs typeface="Times New Roman" panose="02020603050405020304" pitchFamily="18" charset="0"/>
              </a:rPr>
              <a:t> 7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Thành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Hồ</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Chí</a:t>
            </a:r>
            <a:r>
              <a:rPr lang="en-US" sz="2800" b="1" i="1" dirty="0">
                <a:latin typeface="Times New Roman" panose="02020603050405020304" pitchFamily="18" charset="0"/>
                <a:cs typeface="Times New Roman" panose="02020603050405020304" pitchFamily="18" charset="0"/>
              </a:rPr>
              <a:t> Minh.</a:t>
            </a:r>
          </a:p>
        </p:txBody>
      </p:sp>
      <p:graphicFrame>
        <p:nvGraphicFramePr>
          <p:cNvPr id="819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81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6" name="Picture 4" descr="muiten_5"/>
          <p:cNvPicPr>
            <a:picLocks noChangeAspect="1" noChangeArrowheads="1"/>
          </p:cNvPicPr>
          <p:nvPr/>
        </p:nvPicPr>
        <p:blipFill>
          <a:blip r:embed="rId5"/>
          <a:srcRect/>
          <a:stretch>
            <a:fillRect/>
          </a:stretch>
        </p:blipFill>
        <p:spPr bwMode="auto">
          <a:xfrm>
            <a:off x="3810000" y="1219200"/>
            <a:ext cx="685800" cy="382588"/>
          </a:xfrm>
          <a:prstGeom prst="rect">
            <a:avLst/>
          </a:prstGeom>
          <a:noFill/>
          <a:ln w="9525">
            <a:noFill/>
            <a:miter lim="800000"/>
            <a:headEnd/>
            <a:tailEnd/>
          </a:ln>
        </p:spPr>
      </p:pic>
      <p:sp>
        <p:nvSpPr>
          <p:cNvPr id="44037" name="Oval 5"/>
          <p:cNvSpPr>
            <a:spLocks noChangeArrowheads="1"/>
          </p:cNvSpPr>
          <p:nvPr/>
        </p:nvSpPr>
        <p:spPr bwMode="auto">
          <a:xfrm>
            <a:off x="5105400" y="838200"/>
            <a:ext cx="685800" cy="685800"/>
          </a:xfrm>
          <a:prstGeom prst="ellipse">
            <a:avLst/>
          </a:prstGeom>
          <a:noFill/>
          <a:ln w="76200" cmpd="tri">
            <a:solidFill>
              <a:srgbClr val="FF0000"/>
            </a:solidFill>
            <a:round/>
            <a:headEnd/>
            <a:tailEnd/>
          </a:ln>
        </p:spPr>
        <p:txBody>
          <a:bodyPr wrap="none" anchor="ctr"/>
          <a:lstStyle/>
          <a:p>
            <a:endParaRPr lang="en-US"/>
          </a:p>
        </p:txBody>
      </p:sp>
      <p:sp>
        <p:nvSpPr>
          <p:cNvPr id="44038" name="Oval 6"/>
          <p:cNvSpPr>
            <a:spLocks noChangeArrowheads="1"/>
          </p:cNvSpPr>
          <p:nvPr/>
        </p:nvSpPr>
        <p:spPr bwMode="auto">
          <a:xfrm>
            <a:off x="5562600" y="5562600"/>
            <a:ext cx="685800" cy="685800"/>
          </a:xfrm>
          <a:prstGeom prst="ellipse">
            <a:avLst/>
          </a:prstGeom>
          <a:noFill/>
          <a:ln w="76200" cmpd="tri">
            <a:solidFill>
              <a:srgbClr val="FF0000"/>
            </a:solidFill>
            <a:round/>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4"/>
                                        </p:tgtEl>
                                        <p:attrNameLst>
                                          <p:attrName>style.visibility</p:attrName>
                                        </p:attrNameLst>
                                      </p:cBhvr>
                                      <p:to>
                                        <p:strVal val="visible"/>
                                      </p:to>
                                    </p:set>
                                    <p:anim calcmode="discrete" valueType="clr">
                                      <p:cBhvr override="childStyle">
                                        <p:cTn id="7" dur="80"/>
                                        <p:tgtEl>
                                          <p:spTgt spid="440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4"/>
                                        </p:tgtEl>
                                        <p:attrNameLst>
                                          <p:attrName>fillcolor</p:attrName>
                                        </p:attrNameLst>
                                      </p:cBhvr>
                                      <p:tavLst>
                                        <p:tav tm="0">
                                          <p:val>
                                            <p:clrVal>
                                              <a:schemeClr val="accent2"/>
                                            </p:clrVal>
                                          </p:val>
                                        </p:tav>
                                        <p:tav tm="50000">
                                          <p:val>
                                            <p:clrVal>
                                              <a:schemeClr val="hlink"/>
                                            </p:clrVal>
                                          </p:val>
                                        </p:tav>
                                      </p:tavLst>
                                    </p:anim>
                                    <p:set>
                                      <p:cBhvr>
                                        <p:cTn id="9" dur="80"/>
                                        <p:tgtEl>
                                          <p:spTgt spid="440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repeatCount="3000" fill="hold" grpId="0"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linds(horizontal)">
                                      <p:cBhvr>
                                        <p:cTn id="14" dur="500"/>
                                        <p:tgtEl>
                                          <p:spTgt spid="440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repeatCount="300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blinds(horizontal)">
                                      <p:cBhvr>
                                        <p:cTn id="19"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animBg="1"/>
      <p:bldP spid="440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92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3" name="Group 3"/>
          <p:cNvGraphicFramePr>
            <a:graphicFrameLocks noGrp="1"/>
          </p:cNvGraphicFramePr>
          <p:nvPr>
            <p:ph sz="half" idx="1"/>
          </p:nvPr>
        </p:nvGraphicFramePr>
        <p:xfrm>
          <a:off x="228600" y="228600"/>
          <a:ext cx="3276600" cy="3241676"/>
        </p:xfrm>
        <a:graphic>
          <a:graphicData uri="http://schemas.openxmlformats.org/drawingml/2006/table">
            <a:tbl>
              <a:tblPr/>
              <a:tblGrid>
                <a:gridCol w="3276600">
                  <a:extLst>
                    <a:ext uri="{9D8B030D-6E8A-4147-A177-3AD203B41FA5}">
                      <a16:colId xmlns:a16="http://schemas.microsoft.com/office/drawing/2014/main" val="20000"/>
                    </a:ext>
                  </a:extLst>
                </a:gridCol>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0000CC"/>
                          </a:solidFill>
                          <a:effectLst/>
                          <a:latin typeface="Times New Roman" pitchFamily="18" charset="0"/>
                          <a:cs typeface="Times New Roman" pitchFamily="18" charset="0"/>
                        </a:rPr>
                        <a:t>Tháng 1</a:t>
                      </a:r>
                      <a:endParaRPr kumimoji="0" lang="en-US" sz="32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0"/>
                  </a:ext>
                </a:extLst>
              </a:tr>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cs typeface="Times New Roman" pitchFamily="18" charset="0"/>
                        </a:rPr>
                        <a:t>Hà Nội   16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0000"/>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1268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990033"/>
                          </a:solidFill>
                          <a:effectLst/>
                          <a:latin typeface="Times New Roman" pitchFamily="18" charset="0"/>
                          <a:cs typeface="Times New Roman" pitchFamily="18" charset="0"/>
                        </a:rPr>
                        <a:t>TP.Hồ Chí Minh 26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990033"/>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2"/>
                  </a:ext>
                </a:extLst>
              </a:tr>
            </a:tbl>
          </a:graphicData>
        </a:graphic>
      </p:graphicFrame>
      <p:graphicFrame>
        <p:nvGraphicFramePr>
          <p:cNvPr id="46093" name="Group 13"/>
          <p:cNvGraphicFramePr>
            <a:graphicFrameLocks noGrp="1"/>
          </p:cNvGraphicFramePr>
          <p:nvPr>
            <p:ph sz="half" idx="2"/>
          </p:nvPr>
        </p:nvGraphicFramePr>
        <p:xfrm>
          <a:off x="228600" y="3657600"/>
          <a:ext cx="3276600" cy="2751138"/>
        </p:xfrm>
        <a:graphic>
          <a:graphicData uri="http://schemas.openxmlformats.org/drawingml/2006/table">
            <a:tbl>
              <a:tblPr/>
              <a:tblGrid>
                <a:gridCol w="3276600">
                  <a:extLst>
                    <a:ext uri="{9D8B030D-6E8A-4147-A177-3AD203B41FA5}">
                      <a16:colId xmlns:a16="http://schemas.microsoft.com/office/drawing/2014/main" val="20000"/>
                    </a:ext>
                  </a:extLst>
                </a:gridCol>
              </a:tblGrid>
              <a:tr h="671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1800" b="0" i="0" u="none" strike="noStrike" cap="none" normalizeH="0" baseline="0">
                        <a:ln>
                          <a:noFill/>
                        </a:ln>
                        <a:solidFill>
                          <a:schemeClr val="tx1"/>
                        </a:solidFill>
                        <a:effectLst/>
                        <a:latin typeface="Arial"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6699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cs typeface="Times New Roman" pitchFamily="18" charset="0"/>
                        </a:rPr>
                        <a:t>Hà Nội    29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FF0000"/>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409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990033"/>
                          </a:solidFill>
                          <a:effectLst/>
                          <a:latin typeface="Times New Roman" pitchFamily="18" charset="0"/>
                          <a:cs typeface="Times New Roman" pitchFamily="18" charset="0"/>
                        </a:rPr>
                        <a:t>TP.Hồ</a:t>
                      </a:r>
                      <a:r>
                        <a:rPr kumimoji="0" lang="en-US" sz="3200" b="1" i="0" u="none" strike="noStrike" cap="none" normalizeH="0" baseline="0" dirty="0">
                          <a:ln>
                            <a:noFill/>
                          </a:ln>
                          <a:solidFill>
                            <a:srgbClr val="990033"/>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990033"/>
                          </a:solidFill>
                          <a:effectLst/>
                          <a:latin typeface="Times New Roman" pitchFamily="18" charset="0"/>
                          <a:cs typeface="Times New Roman" pitchFamily="18" charset="0"/>
                        </a:rPr>
                        <a:t>Chí</a:t>
                      </a:r>
                      <a:r>
                        <a:rPr kumimoji="0" lang="en-US" sz="3200" b="1" i="0" u="none" strike="noStrike" cap="none" normalizeH="0" baseline="0" dirty="0">
                          <a:ln>
                            <a:noFill/>
                          </a:ln>
                          <a:solidFill>
                            <a:srgbClr val="990033"/>
                          </a:solidFill>
                          <a:effectLst/>
                          <a:latin typeface="Times New Roman" pitchFamily="18" charset="0"/>
                          <a:cs typeface="Times New Roman" pitchFamily="18" charset="0"/>
                        </a:rPr>
                        <a:t> Minh</a:t>
                      </a:r>
                      <a:endParaRPr kumimoji="0" lang="en-US" sz="3200" b="1" i="0" u="none" strike="noStrike" cap="none" normalizeH="0" baseline="0" dirty="0">
                        <a:ln>
                          <a:noFill/>
                        </a:ln>
                        <a:solidFill>
                          <a:srgbClr val="990033"/>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990033"/>
                          </a:solidFill>
                          <a:effectLst/>
                          <a:latin typeface="Times New Roman" pitchFamily="18" charset="0"/>
                          <a:cs typeface="Times New Roman" pitchFamily="18" charset="0"/>
                        </a:rPr>
                        <a:t>27 </a:t>
                      </a:r>
                      <a:r>
                        <a:rPr kumimoji="0" lang="en-US" sz="3200" b="1" i="0" u="none" strike="noStrike" cap="none" normalizeH="0" baseline="0" dirty="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dirty="0">
                          <a:ln>
                            <a:noFill/>
                          </a:ln>
                          <a:solidFill>
                            <a:schemeClr val="tx1"/>
                          </a:solidFill>
                          <a:effectLst/>
                          <a:latin typeface="Times New Roman" pitchFamily="18" charset="0"/>
                          <a:cs typeface="Times New Roman" pitchFamily="18" charset="0"/>
                        </a:rPr>
                        <a:t>0</a:t>
                      </a:r>
                      <a:r>
                        <a:rPr kumimoji="0" lang="en-US" sz="3200" b="1" i="0" u="none" strike="noStrike" cap="none" normalizeH="0" baseline="0" dirty="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dirty="0">
                        <a:ln>
                          <a:noFill/>
                        </a:ln>
                        <a:solidFill>
                          <a:srgbClr val="990033"/>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a:ln>
                            <a:noFill/>
                          </a:ln>
                          <a:solidFill>
                            <a:schemeClr val="tx1"/>
                          </a:solidFill>
                          <a:effectLst/>
                          <a:latin typeface="Times New Roman" pitchFamily="18" charset="0"/>
                          <a:cs typeface="Times New Roman" pitchFamily="18" charset="0"/>
                        </a:rPr>
                        <a:t>0</a:t>
                      </a:r>
                      <a:r>
                        <a:rPr kumimoji="0" lang="en-US" sz="2400" b="1" i="0" u="none" strike="noStrike" cap="none" normalizeH="0" baseline="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48154" name="Rectangle 26"/>
          <p:cNvSpPr>
            <a:spLocks noChangeArrowheads="1"/>
          </p:cNvSpPr>
          <p:nvPr/>
        </p:nvSpPr>
        <p:spPr bwMode="auto">
          <a:xfrm>
            <a:off x="0" y="2743200"/>
            <a:ext cx="9144000" cy="1971675"/>
          </a:xfrm>
          <a:prstGeom prst="rect">
            <a:avLst/>
          </a:prstGeom>
          <a:solidFill>
            <a:srgbClr val="CCFF99"/>
          </a:solidFill>
          <a:ln w="9525">
            <a:noFill/>
            <a:miter lim="800000"/>
            <a:headEnd/>
            <a:tailEnd/>
          </a:ln>
        </p:spPr>
        <p:txBody>
          <a:bodyPr>
            <a:spAutoFit/>
          </a:bodyPr>
          <a:lstStyle/>
          <a:p>
            <a:pPr>
              <a:lnSpc>
                <a:spcPct val="110000"/>
              </a:lnSpc>
            </a:pP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a:t>
            </a:r>
            <a:r>
              <a:rPr lang="en-US" sz="2800" b="1" dirty="0">
                <a:latin typeface="Times New Roman" panose="02020603050405020304" pitchFamily="18" charset="0"/>
                <a:cs typeface="Times New Roman" panose="02020603050405020304" pitchFamily="18" charset="0"/>
              </a:rPr>
              <a:t>ộ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Minh.</a:t>
            </a:r>
          </a:p>
          <a:p>
            <a:pPr>
              <a:lnSpc>
                <a:spcPct val="110000"/>
              </a:lnSpc>
            </a:pP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a:t>
            </a:r>
            <a:r>
              <a:rPr lang="en-US" sz="2800" b="1" dirty="0">
                <a:latin typeface="Times New Roman" panose="02020603050405020304" pitchFamily="18" charset="0"/>
                <a:cs typeface="Times New Roman" panose="02020603050405020304" pitchFamily="18" charset="0"/>
              </a:rPr>
              <a:t>ộ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7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Minh </a:t>
            </a:r>
          </a:p>
        </p:txBody>
      </p:sp>
      <p:sp>
        <p:nvSpPr>
          <p:cNvPr id="48155" name="Rectangle 27"/>
          <p:cNvSpPr>
            <a:spLocks noChangeArrowheads="1"/>
          </p:cNvSpPr>
          <p:nvPr/>
        </p:nvSpPr>
        <p:spPr bwMode="auto">
          <a:xfrm>
            <a:off x="0" y="4757738"/>
            <a:ext cx="9144000" cy="2124075"/>
          </a:xfrm>
          <a:prstGeom prst="rect">
            <a:avLst/>
          </a:prstGeom>
          <a:noFill/>
          <a:ln w="9525">
            <a:noFill/>
            <a:miter lim="800000"/>
            <a:headEnd/>
            <a:tailEnd/>
          </a:ln>
          <a:effectLst/>
        </p:spPr>
        <p:txBody>
          <a:bodyPr>
            <a:spAutoFit/>
          </a:bodyPr>
          <a:lstStyle/>
          <a:p>
            <a:pPr>
              <a:lnSpc>
                <a:spcPct val="110000"/>
              </a:lnSpc>
              <a:defRPr/>
            </a:pP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ộ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trung</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bình</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1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Hà</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Nội</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thấp</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h</a:t>
            </a:r>
            <a:r>
              <a:rPr lang="vi-VN"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ơ</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n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so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Thành</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phố</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Hồ</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Chí</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Minh.</a:t>
            </a:r>
          </a:p>
          <a:p>
            <a:pPr>
              <a:lnSpc>
                <a:spcPct val="110000"/>
              </a:lnSpc>
              <a:defRPr/>
            </a:pP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ộ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trung</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bình</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7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Hà</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Nội</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Thành</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phố</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Hồ</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Chí</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Minh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gần</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bằng</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nhau</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a:lnSpc>
                <a:spcPct val="110000"/>
              </a:lnSpc>
              <a:defRPr/>
            </a:pPr>
            <a:endPar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8154">
                                            <p:txEl>
                                              <p:pRg st="0" end="0"/>
                                            </p:txEl>
                                          </p:spTgt>
                                        </p:tgtEl>
                                        <p:attrNameLst>
                                          <p:attrName>style.visibility</p:attrName>
                                        </p:attrNameLst>
                                      </p:cBhvr>
                                      <p:to>
                                        <p:strVal val="visible"/>
                                      </p:to>
                                    </p:set>
                                    <p:anim calcmode="discrete" valueType="clr">
                                      <p:cBhvr override="childStyle">
                                        <p:cTn id="7" dur="80"/>
                                        <p:tgtEl>
                                          <p:spTgt spid="481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8154">
                                            <p:txEl>
                                              <p:pRg st="1" end="1"/>
                                            </p:txEl>
                                          </p:spTgt>
                                        </p:tgtEl>
                                        <p:attrNameLst>
                                          <p:attrName>style.visibility</p:attrName>
                                        </p:attrNameLst>
                                      </p:cBhvr>
                                      <p:to>
                                        <p:strVal val="visible"/>
                                      </p:to>
                                    </p:set>
                                    <p:anim calcmode="discrete" valueType="clr">
                                      <p:cBhvr override="childStyle">
                                        <p:cTn id="14" dur="80"/>
                                        <p:tgtEl>
                                          <p:spTgt spid="481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81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81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8155">
                                            <p:txEl>
                                              <p:pRg st="0" end="0"/>
                                            </p:txEl>
                                          </p:spTgt>
                                        </p:tgtEl>
                                        <p:attrNameLst>
                                          <p:attrName>style.visibility</p:attrName>
                                        </p:attrNameLst>
                                      </p:cBhvr>
                                      <p:to>
                                        <p:strVal val="visible"/>
                                      </p:to>
                                    </p:set>
                                    <p:anim calcmode="discrete" valueType="clr">
                                      <p:cBhvr override="childStyle">
                                        <p:cTn id="21" dur="80"/>
                                        <p:tgtEl>
                                          <p:spTgt spid="481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8155">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48155">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8155">
                                            <p:txEl>
                                              <p:pRg st="1" end="1"/>
                                            </p:txEl>
                                          </p:spTgt>
                                        </p:tgtEl>
                                        <p:attrNameLst>
                                          <p:attrName>style.visibility</p:attrName>
                                        </p:attrNameLst>
                                      </p:cBhvr>
                                      <p:to>
                                        <p:strVal val="visible"/>
                                      </p:to>
                                    </p:set>
                                    <p:anim calcmode="discrete" valueType="clr">
                                      <p:cBhvr override="childStyle">
                                        <p:cTn id="28" dur="80"/>
                                        <p:tgtEl>
                                          <p:spTgt spid="481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8155">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4815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Group 2"/>
          <p:cNvGraphicFramePr>
            <a:graphicFrameLocks noGrp="1"/>
          </p:cNvGraphicFramePr>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a:ln>
                            <a:noFill/>
                          </a:ln>
                          <a:solidFill>
                            <a:schemeClr val="tx1"/>
                          </a:solidFill>
                          <a:effectLst/>
                          <a:latin typeface="Times New Roman" pitchFamily="18" charset="0"/>
                          <a:cs typeface="Times New Roman" pitchFamily="18" charset="0"/>
                        </a:rPr>
                        <a:t>0</a:t>
                      </a:r>
                      <a:r>
                        <a:rPr kumimoji="0" lang="en-US" sz="2400" b="1" i="0" u="none" strike="noStrike" cap="none" normalizeH="0" baseline="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50202" name="Rectangle 26"/>
          <p:cNvSpPr>
            <a:spLocks noChangeArrowheads="1"/>
          </p:cNvSpPr>
          <p:nvPr/>
        </p:nvSpPr>
        <p:spPr bwMode="auto">
          <a:xfrm>
            <a:off x="0" y="2819400"/>
            <a:ext cx="9144000" cy="3381375"/>
          </a:xfrm>
          <a:prstGeom prst="rect">
            <a:avLst/>
          </a:prstGeom>
          <a:noFill/>
          <a:ln w="9525">
            <a:noFill/>
            <a:miter lim="800000"/>
            <a:headEnd/>
            <a:tailEnd/>
          </a:ln>
          <a:effectLst/>
        </p:spPr>
        <p:txBody>
          <a:bodyPr anchor="ctr">
            <a:spAutoFit/>
          </a:bodyPr>
          <a:lstStyle/>
          <a:p>
            <a:pPr>
              <a:lnSpc>
                <a:spcPct val="110000"/>
              </a:lnSpc>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khoảng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1, ở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tạo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ra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trời</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lạnh</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ít</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a:t>
            </a:r>
          </a:p>
          <a:p>
            <a:pPr>
              <a:lnSpc>
                <a:spcPct val="110000"/>
              </a:lnSpc>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khoảng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7, ở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tạo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ra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hạ</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trời</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nóng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a:t>
            </a:r>
          </a:p>
          <a:p>
            <a:pPr>
              <a:lnSpc>
                <a:spcPct val="110000"/>
              </a:lnSpc>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Nam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khoảng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1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7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nóng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quanh</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n</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ă</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m,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khô</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202"/>
                                        </p:tgtEl>
                                        <p:attrNameLst>
                                          <p:attrName>style.visibility</p:attrName>
                                        </p:attrNameLst>
                                      </p:cBhvr>
                                      <p:to>
                                        <p:strVal val="visible"/>
                                      </p:to>
                                    </p:set>
                                    <p:anim calcmode="discrete" valueType="clr">
                                      <p:cBhvr override="childStyle">
                                        <p:cTn id="7" dur="80"/>
                                        <p:tgtEl>
                                          <p:spTgt spid="502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02"/>
                                        </p:tgtEl>
                                        <p:attrNameLst>
                                          <p:attrName>fillcolor</p:attrName>
                                        </p:attrNameLst>
                                      </p:cBhvr>
                                      <p:tavLst>
                                        <p:tav tm="0">
                                          <p:val>
                                            <p:clrVal>
                                              <a:schemeClr val="accent2"/>
                                            </p:clrVal>
                                          </p:val>
                                        </p:tav>
                                        <p:tav tm="50000">
                                          <p:val>
                                            <p:clrVal>
                                              <a:schemeClr val="hlink"/>
                                            </p:clrVal>
                                          </p:val>
                                        </p:tav>
                                      </p:tavLst>
                                    </p:anim>
                                    <p:set>
                                      <p:cBhvr>
                                        <p:cTn id="9" dur="80"/>
                                        <p:tgtEl>
                                          <p:spTgt spid="50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a:solidFill>
            <a:srgbClr val="FFFF66"/>
          </a:solidFill>
        </p:spPr>
        <p:txBody>
          <a:bodyPr/>
          <a:lstStyle/>
          <a:p>
            <a:pPr eaLnBrk="1" hangingPunct="1">
              <a:defRPr/>
            </a:pP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 n</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ớc</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do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h</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Mã</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r>
              <a:rPr lang="en-US" sz="2800" b="1" dirty="0">
                <a:latin typeface="Times New Roman" panose="02020603050405020304" pitchFamily="18" charset="0"/>
                <a:cs typeface="Times New Roman" panose="02020603050405020304" pitchFamily="18" charset="0"/>
              </a:rPr>
              <a:t> ra </a:t>
            </a:r>
            <a:r>
              <a:rPr lang="vi-VN" sz="2800" b="1" dirty="0">
                <a:latin typeface="Times New Roman" panose="02020603050405020304" pitchFamily="18" charset="0"/>
                <a:cs typeface="Times New Roman" panose="02020603050405020304" pitchFamily="18" charset="0"/>
              </a:rPr>
              <a:t>đ</a:t>
            </a:r>
            <a:r>
              <a:rPr lang="en-US" sz="2800" b="1" dirty="0" err="1">
                <a:latin typeface="Times New Roman" panose="02020603050405020304" pitchFamily="18" charset="0"/>
                <a:cs typeface="Times New Roman" panose="02020603050405020304" pitchFamily="18" charset="0"/>
              </a:rPr>
              <a:t>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nằm</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giữa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Huế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Nẵng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t</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chắn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gió</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p>
          <a:p>
            <a:pPr eaLnBrk="1" hangingPunct="1">
              <a:defRPr/>
            </a:pPr>
            <a:r>
              <a:rPr lang="en-US" sz="2800" b="1" dirty="0">
                <a:latin typeface="Times New Roman" panose="02020603050405020304" pitchFamily="18" charset="0"/>
                <a:cs typeface="Times New Roman" panose="02020603050405020304" pitchFamily="18" charset="0"/>
              </a:rPr>
              <a:t>Khi </a:t>
            </a:r>
            <a:r>
              <a:rPr lang="en-US" sz="2800" b="1" dirty="0" err="1">
                <a:latin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a:t>
            </a:r>
            <a:r>
              <a:rPr lang="en-US" sz="2800" b="1" dirty="0" err="1">
                <a:latin typeface="Times New Roman" panose="02020603050405020304" pitchFamily="18" charset="0"/>
                <a:cs typeface="Times New Roman" panose="02020603050405020304" pitchFamily="18" charset="0"/>
              </a:rPr>
              <a:t>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v</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ợt</a:t>
            </a:r>
            <a:r>
              <a:rPr lang="en-US" sz="2800" b="1" dirty="0">
                <a:latin typeface="Times New Roman" panose="02020603050405020304" pitchFamily="18" charset="0"/>
                <a:cs typeface="Times New Roman" panose="02020603050405020304" pitchFamily="18" charset="0"/>
              </a:rPr>
              <a:t> qua </a:t>
            </a:r>
            <a:r>
              <a:rPr lang="vi-VN" sz="2800" b="1" dirty="0">
                <a:latin typeface="Times New Roman" panose="02020603050405020304" pitchFamily="18" charset="0"/>
                <a:cs typeface="Times New Roman" panose="02020603050405020304" pitchFamily="18" charset="0"/>
              </a:rPr>
              <a:t>đư</a:t>
            </a:r>
            <a:r>
              <a:rPr lang="en-US" sz="2800" b="1" dirty="0" err="1">
                <a:latin typeface="Times New Roman" panose="02020603050405020304" pitchFamily="18" charset="0"/>
                <a:cs typeface="Times New Roman" panose="02020603050405020304" pitchFamily="18" charset="0"/>
              </a:rPr>
              <a:t>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n</a:t>
            </a:r>
            <a:r>
              <a:rPr lang="vi-VN" sz="2800" b="1" dirty="0">
                <a:latin typeface="Times New Roman" panose="02020603050405020304" pitchFamily="18" charset="0"/>
                <a:cs typeface="Times New Roman" panose="02020603050405020304" pitchFamily="18" charset="0"/>
              </a:rPr>
              <a:t>ă</a:t>
            </a:r>
            <a:r>
              <a:rPr lang="en-US" sz="2800" b="1" dirty="0">
                <a:latin typeface="Times New Roman" panose="02020603050405020304" pitchFamily="18" charset="0"/>
                <a:cs typeface="Times New Roman" panose="02020603050405020304" pitchFamily="18" charset="0"/>
              </a:rPr>
              <a:t>m.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đư</a:t>
            </a:r>
            <a:r>
              <a:rPr lang="en-US" sz="2800" b="1" dirty="0" err="1">
                <a:latin typeface="Times New Roman" panose="02020603050405020304" pitchFamily="18" charset="0"/>
                <a:cs typeface="Times New Roman" panose="02020603050405020304" pitchFamily="18" charset="0"/>
              </a:rPr>
              <a:t>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 Nam n</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ớc</a:t>
            </a:r>
            <a:r>
              <a:rPr lang="en-US" sz="2800" b="1" dirty="0">
                <a:latin typeface="Times New Roman" panose="02020603050405020304" pitchFamily="18" charset="0"/>
                <a:cs typeface="Times New Roman" panose="02020603050405020304" pitchFamily="18" charset="0"/>
              </a:rPr>
              <a:t> ta.</a:t>
            </a:r>
          </a:p>
          <a:p>
            <a:pPr eaLnBrk="1" hangingPunct="1">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Khí</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hậu</a:t>
            </a:r>
            <a:r>
              <a:rPr lang="en-US" sz="2800" b="1" i="1" dirty="0">
                <a:solidFill>
                  <a:srgbClr val="FF0000"/>
                </a:solidFill>
                <a:latin typeface="Times New Roman" panose="02020603050405020304" pitchFamily="18" charset="0"/>
                <a:cs typeface="Times New Roman" panose="02020603050405020304" pitchFamily="18" charset="0"/>
              </a:rPr>
              <a:t> n</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err="1">
                <a:solidFill>
                  <a:srgbClr val="FF0000"/>
                </a:solidFill>
                <a:latin typeface="Times New Roman" panose="02020603050405020304" pitchFamily="18" charset="0"/>
                <a:cs typeface="Times New Roman" panose="02020603050405020304" pitchFamily="18" charset="0"/>
              </a:rPr>
              <a:t>ớc</a:t>
            </a:r>
            <a:r>
              <a:rPr lang="en-US" sz="2800" b="1" i="1" dirty="0">
                <a:solidFill>
                  <a:srgbClr val="FF0000"/>
                </a:solidFill>
                <a:latin typeface="Times New Roman" panose="02020603050405020304" pitchFamily="18" charset="0"/>
                <a:cs typeface="Times New Roman" panose="02020603050405020304" pitchFamily="18" charset="0"/>
              </a:rPr>
              <a:t> ta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sự</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biệt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giữa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miền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Bắc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Miền</a:t>
            </a:r>
            <a:r>
              <a:rPr lang="en-US" sz="2800" b="1" i="1" dirty="0">
                <a:solidFill>
                  <a:srgbClr val="FF0000"/>
                </a:solidFill>
                <a:latin typeface="Times New Roman" panose="02020603050405020304" pitchFamily="18" charset="0"/>
                <a:cs typeface="Times New Roman" panose="02020603050405020304" pitchFamily="18" charset="0"/>
              </a:rPr>
              <a:t> Nam. </a:t>
            </a:r>
            <a:r>
              <a:rPr lang="en-US" sz="2800" b="1" i="1" dirty="0" err="1">
                <a:solidFill>
                  <a:srgbClr val="FF0000"/>
                </a:solidFill>
                <a:latin typeface="Times New Roman" panose="02020603050405020304" pitchFamily="18" charset="0"/>
                <a:cs typeface="Times New Roman" panose="02020603050405020304" pitchFamily="18" charset="0"/>
              </a:rPr>
              <a:t>Miền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Bắc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mùa</a:t>
            </a:r>
            <a:r>
              <a:rPr lang="en-US" sz="2800" b="1" i="1" dirty="0">
                <a:solidFill>
                  <a:srgbClr val="FF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đ</a:t>
            </a:r>
            <a:r>
              <a:rPr lang="en-US" sz="2800" b="1" i="1" dirty="0" err="1">
                <a:solidFill>
                  <a:srgbClr val="FF0000"/>
                </a:solidFill>
                <a:latin typeface="Times New Roman" panose="02020603050405020304" pitchFamily="18" charset="0"/>
                <a:cs typeface="Times New Roman" panose="02020603050405020304" pitchFamily="18" charset="0"/>
              </a:rPr>
              <a:t>ông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lạnh</a:t>
            </a:r>
            <a:r>
              <a:rPr lang="en-US" sz="2800" b="1" i="1" dirty="0">
                <a:solidFill>
                  <a:srgbClr val="FF0000"/>
                </a:solidFill>
                <a:latin typeface="Times New Roman" panose="02020603050405020304" pitchFamily="18" charset="0"/>
                <a:cs typeface="Times New Roman" panose="02020603050405020304" pitchFamily="18" charset="0"/>
              </a:rPr>
              <a:t>, m</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a:solidFill>
                  <a:srgbClr val="FF0000"/>
                </a:solidFill>
                <a:latin typeface="Times New Roman" panose="02020603050405020304" pitchFamily="18" charset="0"/>
                <a:cs typeface="Times New Roman" panose="02020603050405020304" pitchFamily="18" charset="0"/>
              </a:rPr>
              <a:t>a </a:t>
            </a:r>
            <a:r>
              <a:rPr lang="en-US" sz="2800" b="1" i="1" dirty="0" err="1">
                <a:solidFill>
                  <a:srgbClr val="FF0000"/>
                </a:solidFill>
                <a:latin typeface="Times New Roman" panose="02020603050405020304" pitchFamily="18" charset="0"/>
                <a:cs typeface="Times New Roman" panose="02020603050405020304" pitchFamily="18" charset="0"/>
              </a:rPr>
              <a:t>phùn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miền</a:t>
            </a:r>
            <a:r>
              <a:rPr lang="en-US" sz="2800" b="1" i="1" dirty="0">
                <a:solidFill>
                  <a:srgbClr val="FF0000"/>
                </a:solidFill>
                <a:latin typeface="Times New Roman" panose="02020603050405020304" pitchFamily="18" charset="0"/>
                <a:cs typeface="Times New Roman" panose="02020603050405020304" pitchFamily="18" charset="0"/>
              </a:rPr>
              <a:t> Nam </a:t>
            </a:r>
            <a:r>
              <a:rPr lang="en-US" sz="2800" b="1" i="1" dirty="0" err="1">
                <a:solidFill>
                  <a:srgbClr val="FF0000"/>
                </a:solidFill>
                <a:latin typeface="Times New Roman" panose="02020603050405020304" pitchFamily="18" charset="0"/>
                <a:cs typeface="Times New Roman" panose="02020603050405020304" pitchFamily="18" charset="0"/>
              </a:rPr>
              <a:t>nóng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quanh</a:t>
            </a:r>
            <a:r>
              <a:rPr lang="en-US" sz="2800" b="1" i="1" dirty="0">
                <a:solidFill>
                  <a:srgbClr val="FF0000"/>
                </a:solidFill>
                <a:latin typeface="Times New Roman" panose="02020603050405020304" pitchFamily="18" charset="0"/>
                <a:cs typeface="Times New Roman" panose="02020603050405020304" pitchFamily="18" charset="0"/>
              </a:rPr>
              <a:t> n</a:t>
            </a:r>
            <a:r>
              <a:rPr lang="vi-VN" sz="2800" b="1" i="1" dirty="0">
                <a:solidFill>
                  <a:srgbClr val="FF0000"/>
                </a:solidFill>
                <a:latin typeface="Times New Roman" panose="02020603050405020304" pitchFamily="18" charset="0"/>
                <a:cs typeface="Times New Roman" panose="02020603050405020304" pitchFamily="18" charset="0"/>
              </a:rPr>
              <a:t>ă</a:t>
            </a:r>
            <a:r>
              <a:rPr lang="en-US" sz="2800" b="1" i="1" dirty="0">
                <a:solidFill>
                  <a:srgbClr val="FF0000"/>
                </a:solidFill>
                <a:latin typeface="Times New Roman" panose="02020603050405020304" pitchFamily="18" charset="0"/>
                <a:cs typeface="Times New Roman" panose="02020603050405020304" pitchFamily="18" charset="0"/>
              </a:rPr>
              <a:t>m </a:t>
            </a:r>
            <a:r>
              <a:rPr lang="en-US" sz="2800" b="1" i="1" dirty="0" err="1">
                <a:solidFill>
                  <a:srgbClr val="FF0000"/>
                </a:solidFill>
                <a:latin typeface="Times New Roman" panose="02020603050405020304" pitchFamily="18" charset="0"/>
                <a:cs typeface="Times New Roman" panose="02020603050405020304" pitchFamily="18" charset="0"/>
              </a:rPr>
              <a:t>với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mùa</a:t>
            </a:r>
            <a:r>
              <a:rPr lang="en-US" sz="2800" b="1" i="1" dirty="0">
                <a:solidFill>
                  <a:srgbClr val="FF0000"/>
                </a:solidFill>
                <a:latin typeface="Times New Roman" panose="02020603050405020304" pitchFamily="18" charset="0"/>
                <a:cs typeface="Times New Roman" panose="02020603050405020304" pitchFamily="18" charset="0"/>
              </a:rPr>
              <a:t> m</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a:solidFill>
                  <a:srgbClr val="FF0000"/>
                </a:solidFill>
                <a:latin typeface="Times New Roman" panose="02020603050405020304" pitchFamily="18" charset="0"/>
                <a:cs typeface="Times New Roman" panose="02020603050405020304" pitchFamily="18" charset="0"/>
              </a:rPr>
              <a:t>a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mùa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khô</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rõ</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rệt</a:t>
            </a:r>
            <a:r>
              <a:rPr lang="en-US" sz="2800" b="1" i="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2226">
                                            <p:bg/>
                                          </p:spTgt>
                                        </p:tgtEl>
                                        <p:attrNameLst>
                                          <p:attrName>style.visibility</p:attrName>
                                        </p:attrNameLst>
                                      </p:cBhvr>
                                      <p:to>
                                        <p:strVal val="visible"/>
                                      </p:to>
                                    </p:set>
                                    <p:anim calcmode="discrete" valueType="clr">
                                      <p:cBhvr override="childStyle">
                                        <p:cTn id="7" dur="80"/>
                                        <p:tgtEl>
                                          <p:spTgt spid="52226">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2226">
                                            <p:bg/>
                                          </p:spTgt>
                                        </p:tgtEl>
                                        <p:attrNameLst>
                                          <p:attrName>fillcolor</p:attrName>
                                        </p:attrNameLst>
                                      </p:cBhvr>
                                      <p:tavLst>
                                        <p:tav tm="0">
                                          <p:val>
                                            <p:clrVal>
                                              <a:schemeClr val="accent2"/>
                                            </p:clrVal>
                                          </p:val>
                                        </p:tav>
                                        <p:tav tm="50000">
                                          <p:val>
                                            <p:clrVal>
                                              <a:schemeClr val="hlink"/>
                                            </p:clrVal>
                                          </p:val>
                                        </p:tav>
                                      </p:tavLst>
                                    </p:anim>
                                    <p:set>
                                      <p:cBhvr>
                                        <p:cTn id="9" dur="80"/>
                                        <p:tgtEl>
                                          <p:spTgt spid="52226">
                                            <p:bg/>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2226">
                                            <p:txEl>
                                              <p:pRg st="0" end="0"/>
                                            </p:txEl>
                                          </p:spTgt>
                                        </p:tgtEl>
                                        <p:attrNameLst>
                                          <p:attrName>style.visibility</p:attrName>
                                        </p:attrNameLst>
                                      </p:cBhvr>
                                      <p:to>
                                        <p:strVal val="visible"/>
                                      </p:to>
                                    </p:set>
                                    <p:anim calcmode="discrete" valueType="clr">
                                      <p:cBhvr override="childStyle">
                                        <p:cTn id="14" dur="80"/>
                                        <p:tgtEl>
                                          <p:spTgt spid="522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22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2226">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2226">
                                            <p:txEl>
                                              <p:pRg st="1" end="1"/>
                                            </p:txEl>
                                          </p:spTgt>
                                        </p:tgtEl>
                                        <p:attrNameLst>
                                          <p:attrName>style.visibility</p:attrName>
                                        </p:attrNameLst>
                                      </p:cBhvr>
                                      <p:to>
                                        <p:strVal val="visible"/>
                                      </p:to>
                                    </p:set>
                                    <p:anim calcmode="discrete" valueType="clr">
                                      <p:cBhvr override="childStyle">
                                        <p:cTn id="21" dur="80"/>
                                        <p:tgtEl>
                                          <p:spTgt spid="522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222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2226">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2226">
                                            <p:txEl>
                                              <p:pRg st="2" end="2"/>
                                            </p:txEl>
                                          </p:spTgt>
                                        </p:tgtEl>
                                        <p:attrNameLst>
                                          <p:attrName>style.visibility</p:attrName>
                                        </p:attrNameLst>
                                      </p:cBhvr>
                                      <p:to>
                                        <p:strVal val="visible"/>
                                      </p:to>
                                    </p:set>
                                    <p:anim calcmode="discrete" valueType="clr">
                                      <p:cBhvr override="childStyle">
                                        <p:cTn id="28" dur="80"/>
                                        <p:tgtEl>
                                          <p:spTgt spid="5222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222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222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57200" y="609600"/>
            <a:ext cx="8229600" cy="1143000"/>
          </a:xfrm>
        </p:spPr>
        <p:txBody>
          <a:bodyPr/>
          <a:lstStyle/>
          <a:p>
            <a:pPr marL="0" indent="0" algn="ctr" eaLnBrk="1" hangingPunct="1">
              <a:buNone/>
              <a:defRPr/>
            </a:pP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Khí</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hậu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ảnh</a:t>
            </a:r>
            <a:r>
              <a:rPr lang="en-US" sz="4800" dirty="0">
                <a:solidFill>
                  <a:srgbClr val="FF0000"/>
                </a:solidFill>
                <a:latin typeface="Times New Roman" panose="02020603050405020304" pitchFamily="18" charset="0"/>
                <a:cs typeface="Times New Roman" panose="02020603050405020304" pitchFamily="18" charset="0"/>
              </a:rPr>
              <a:t> h</a:t>
            </a:r>
            <a:r>
              <a:rPr lang="vi-VN" sz="4800" dirty="0">
                <a:solidFill>
                  <a:srgbClr val="FF0000"/>
                </a:solidFill>
                <a:latin typeface="Times New Roman" panose="02020603050405020304" pitchFamily="18" charset="0"/>
                <a:cs typeface="Times New Roman" panose="02020603050405020304" pitchFamily="18" charset="0"/>
              </a:rPr>
              <a:t>ư</a:t>
            </a:r>
            <a:r>
              <a:rPr lang="en-US" sz="4800" dirty="0" err="1">
                <a:solidFill>
                  <a:srgbClr val="FF0000"/>
                </a:solidFill>
                <a:latin typeface="Times New Roman" panose="02020603050405020304" pitchFamily="18" charset="0"/>
                <a:cs typeface="Times New Roman" panose="02020603050405020304" pitchFamily="18" charset="0"/>
              </a:rPr>
              <a:t>ởng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gì</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tới</a:t>
            </a:r>
            <a:r>
              <a:rPr lang="en-US" sz="4800" dirty="0">
                <a:solidFill>
                  <a:srgbClr val="FF0000"/>
                </a:solidFill>
                <a:latin typeface="Times New Roman" panose="02020603050405020304" pitchFamily="18" charset="0"/>
                <a:cs typeface="Times New Roman" panose="02020603050405020304" pitchFamily="18" charset="0"/>
              </a:rPr>
              <a:t> </a:t>
            </a:r>
            <a:r>
              <a:rPr lang="vi-VN" sz="4800" dirty="0">
                <a:solidFill>
                  <a:srgbClr val="FF0000"/>
                </a:solidFill>
                <a:latin typeface="Times New Roman" panose="02020603050405020304" pitchFamily="18" charset="0"/>
                <a:cs typeface="Times New Roman" panose="02020603050405020304" pitchFamily="18" charset="0"/>
              </a:rPr>
              <a:t>đ</a:t>
            </a:r>
            <a:r>
              <a:rPr lang="en-US" sz="4800" dirty="0" err="1">
                <a:solidFill>
                  <a:srgbClr val="FF0000"/>
                </a:solidFill>
                <a:latin typeface="Times New Roman" panose="02020603050405020304" pitchFamily="18" charset="0"/>
                <a:cs typeface="Times New Roman" panose="02020603050405020304" pitchFamily="18" charset="0"/>
              </a:rPr>
              <a:t>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sống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hoạt</a:t>
            </a:r>
            <a:r>
              <a:rPr lang="en-US" sz="4800" dirty="0">
                <a:solidFill>
                  <a:srgbClr val="FF0000"/>
                </a:solidFill>
                <a:latin typeface="Times New Roman" panose="02020603050405020304" pitchFamily="18" charset="0"/>
                <a:cs typeface="Times New Roman" panose="02020603050405020304" pitchFamily="18" charset="0"/>
              </a:rPr>
              <a:t> </a:t>
            </a:r>
            <a:r>
              <a:rPr lang="vi-VN" sz="4800" dirty="0">
                <a:solidFill>
                  <a:srgbClr val="FF0000"/>
                </a:solidFill>
                <a:latin typeface="Times New Roman" panose="02020603050405020304" pitchFamily="18" charset="0"/>
                <a:cs typeface="Times New Roman" panose="02020603050405020304" pitchFamily="18" charset="0"/>
              </a:rPr>
              <a:t>đ</a:t>
            </a:r>
            <a:r>
              <a:rPr lang="en-US" sz="4800" dirty="0" err="1">
                <a:solidFill>
                  <a:srgbClr val="FF0000"/>
                </a:solidFill>
                <a:latin typeface="Times New Roman" panose="02020603050405020304" pitchFamily="18" charset="0"/>
                <a:cs typeface="Times New Roman" panose="02020603050405020304" pitchFamily="18" charset="0"/>
              </a:rPr>
              <a:t>ộng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sản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xuất</a:t>
            </a:r>
            <a:r>
              <a:rPr lang="en-US" sz="48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med">
    <p:cover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a:p>
        </p:txBody>
      </p:sp>
      <p:sp>
        <p:nvSpPr>
          <p:cNvPr id="28675" name="Rectangle 3"/>
          <p:cNvSpPr>
            <a:spLocks noGrp="1" noChangeArrowheads="1"/>
          </p:cNvSpPr>
          <p:nvPr>
            <p:ph type="body" idx="1"/>
          </p:nvPr>
        </p:nvSpPr>
        <p:spPr/>
        <p:txBody>
          <a:bodyPr/>
          <a:lstStyle/>
          <a:p>
            <a:pPr eaLnBrk="1" hangingPunct="1"/>
            <a:endParaRPr lang="en-US"/>
          </a:p>
        </p:txBody>
      </p:sp>
      <p:pic>
        <p:nvPicPr>
          <p:cNvPr id="286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277" name="Rectangle 5"/>
          <p:cNvSpPr>
            <a:spLocks noChangeArrowheads="1"/>
          </p:cNvSpPr>
          <p:nvPr/>
        </p:nvSpPr>
        <p:spPr bwMode="auto">
          <a:xfrm>
            <a:off x="6477000" y="381000"/>
            <a:ext cx="1041400" cy="579438"/>
          </a:xfrm>
          <a:prstGeom prst="rect">
            <a:avLst/>
          </a:prstGeom>
          <a:noFill/>
          <a:ln w="9525">
            <a:noFill/>
            <a:miter lim="800000"/>
            <a:headEnd/>
            <a:tailEnd/>
          </a:ln>
        </p:spPr>
        <p:txBody>
          <a:bodyPr wrap="none">
            <a:spAutoFit/>
          </a:bodyPr>
          <a:lstStyle/>
          <a:p>
            <a:r>
              <a:rPr lang="en-US">
                <a:solidFill>
                  <a:srgbClr val="0000CC"/>
                </a:solidFill>
              </a:rPr>
              <a:t>lũ lụt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7"/>
                                        </p:tgtEl>
                                        <p:attrNameLst>
                                          <p:attrName>style.visibility</p:attrName>
                                        </p:attrNameLst>
                                      </p:cBhvr>
                                      <p:to>
                                        <p:strVal val="visible"/>
                                      </p:to>
                                    </p:set>
                                    <p:anim calcmode="discrete" valueType="clr">
                                      <p:cBhvr override="childStyle">
                                        <p:cTn id="7" dur="80"/>
                                        <p:tgtEl>
                                          <p:spTgt spid="5427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7"/>
                                        </p:tgtEl>
                                        <p:attrNameLst>
                                          <p:attrName>fillcolor</p:attrName>
                                        </p:attrNameLst>
                                      </p:cBhvr>
                                      <p:tavLst>
                                        <p:tav tm="0">
                                          <p:val>
                                            <p:clrVal>
                                              <a:schemeClr val="accent2"/>
                                            </p:clrVal>
                                          </p:val>
                                        </p:tav>
                                        <p:tav tm="50000">
                                          <p:val>
                                            <p:clrVal>
                                              <a:schemeClr val="hlink"/>
                                            </p:clrVal>
                                          </p:val>
                                        </p:tav>
                                      </p:tavLst>
                                    </p:anim>
                                    <p:set>
                                      <p:cBhvr>
                                        <p:cTn id="9" dur="80"/>
                                        <p:tgtEl>
                                          <p:spTgt spid="542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0EE46D52-AF75-48FE-93E8-316662B9DF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5685"/>
            <a:ext cx="9220200" cy="6679915"/>
          </a:xfrm>
          <a:prstGeom prst="rect">
            <a:avLst/>
          </a:prstGeom>
        </p:spPr>
      </p:pic>
      <p:sp>
        <p:nvSpPr>
          <p:cNvPr id="5" name="Rounded Rectangle 1">
            <a:extLst>
              <a:ext uri="{FF2B5EF4-FFF2-40B4-BE49-F238E27FC236}">
                <a16:creationId xmlns:a16="http://schemas.microsoft.com/office/drawing/2014/main" id="{C72C83E1-F6CB-48B1-A825-14A60C04B4B0}"/>
              </a:ext>
            </a:extLst>
          </p:cNvPr>
          <p:cNvSpPr/>
          <p:nvPr/>
        </p:nvSpPr>
        <p:spPr>
          <a:xfrm>
            <a:off x="-1" y="927621"/>
            <a:ext cx="9220201" cy="43969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6" name="图片 5" descr="图片包含 蛋糕, 室内, 绿色&#10;&#10;已生成高可信度的说明">
            <a:extLst>
              <a:ext uri="{FF2B5EF4-FFF2-40B4-BE49-F238E27FC236}">
                <a16:creationId xmlns:a16="http://schemas.microsoft.com/office/drawing/2014/main" id="{B550097B-A5A8-45DA-AB9A-265F064F30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185119"/>
            <a:ext cx="1998077" cy="2963775"/>
          </a:xfrm>
          <a:prstGeom prst="rect">
            <a:avLst/>
          </a:prstGeom>
        </p:spPr>
      </p:pic>
      <p:pic>
        <p:nvPicPr>
          <p:cNvPr id="7" name="图片 15">
            <a:extLst>
              <a:ext uri="{FF2B5EF4-FFF2-40B4-BE49-F238E27FC236}">
                <a16:creationId xmlns:a16="http://schemas.microsoft.com/office/drawing/2014/main" id="{B26A1D93-1095-4227-8C69-8D8A7FB31B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4832" y="4763075"/>
            <a:ext cx="1838768" cy="1792510"/>
          </a:xfrm>
          <a:prstGeom prst="rect">
            <a:avLst/>
          </a:prstGeom>
        </p:spPr>
      </p:pic>
      <p:pic>
        <p:nvPicPr>
          <p:cNvPr id="8" name="图片 24">
            <a:extLst>
              <a:ext uri="{FF2B5EF4-FFF2-40B4-BE49-F238E27FC236}">
                <a16:creationId xmlns:a16="http://schemas.microsoft.com/office/drawing/2014/main" id="{FED65833-442A-44FD-8994-25DE3DEC8E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76400" y="-113151"/>
            <a:ext cx="1465464" cy="1812252"/>
          </a:xfrm>
          <a:prstGeom prst="rect">
            <a:avLst/>
          </a:prstGeom>
        </p:spPr>
      </p:pic>
      <p:sp>
        <p:nvSpPr>
          <p:cNvPr id="9" name="Rectangle 8">
            <a:extLst>
              <a:ext uri="{FF2B5EF4-FFF2-40B4-BE49-F238E27FC236}">
                <a16:creationId xmlns:a16="http://schemas.microsoft.com/office/drawing/2014/main" id="{BBACB6F5-EC64-4FBE-898C-6073A997716D}"/>
              </a:ext>
            </a:extLst>
          </p:cNvPr>
          <p:cNvSpPr/>
          <p:nvPr/>
        </p:nvSpPr>
        <p:spPr>
          <a:xfrm>
            <a:off x="2777383" y="30214"/>
            <a:ext cx="3567003" cy="830997"/>
          </a:xfrm>
          <a:prstGeom prst="rect">
            <a:avLst/>
          </a:prstGeom>
          <a:noFill/>
        </p:spPr>
        <p:txBody>
          <a:bodyPr wrap="none" lIns="91440" tIns="45720" rIns="91440" bIns="4572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KHỞI ĐỘNG</a:t>
            </a:r>
          </a:p>
        </p:txBody>
      </p:sp>
      <p:sp>
        <p:nvSpPr>
          <p:cNvPr id="10" name="TextBox 9">
            <a:extLst>
              <a:ext uri="{FF2B5EF4-FFF2-40B4-BE49-F238E27FC236}">
                <a16:creationId xmlns:a16="http://schemas.microsoft.com/office/drawing/2014/main" id="{729D33EA-5F92-4FE6-9541-8C39FACFD345}"/>
              </a:ext>
            </a:extLst>
          </p:cNvPr>
          <p:cNvSpPr txBox="1"/>
          <p:nvPr/>
        </p:nvSpPr>
        <p:spPr>
          <a:xfrm>
            <a:off x="-48856" y="1613596"/>
            <a:ext cx="9442456" cy="584775"/>
          </a:xfrm>
          <a:prstGeom prst="rect">
            <a:avLst/>
          </a:prstGeom>
          <a:noFill/>
        </p:spPr>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1. </a:t>
            </a:r>
            <a:r>
              <a:rPr lang="en-US" sz="3200" b="1" dirty="0" err="1">
                <a:solidFill>
                  <a:schemeClr val="tx1"/>
                </a:solidFill>
                <a:latin typeface="Times New Roman" panose="02020603050405020304" pitchFamily="18" charset="0"/>
                <a:cs typeface="Times New Roman" panose="02020603050405020304" pitchFamily="18" charset="0"/>
              </a:rPr>
              <a:t>Địa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n</a:t>
            </a:r>
            <a:r>
              <a:rPr lang="vi-VN" sz="3200" b="1" dirty="0">
                <a:solidFill>
                  <a:schemeClr val="tx1"/>
                </a:solidFill>
                <a:latin typeface="Times New Roman" panose="02020603050405020304" pitchFamily="18" charset="0"/>
                <a:cs typeface="Times New Roman" panose="02020603050405020304" pitchFamily="18" charset="0"/>
              </a:rPr>
              <a:t>ư</a:t>
            </a:r>
            <a:r>
              <a:rPr lang="en-US" sz="3200" b="1" dirty="0" err="1">
                <a:solidFill>
                  <a:schemeClr val="tx1"/>
                </a:solidFill>
                <a:latin typeface="Times New Roman" panose="02020603050405020304" pitchFamily="18" charset="0"/>
                <a:cs typeface="Times New Roman" panose="02020603050405020304" pitchFamily="18" charset="0"/>
              </a:rPr>
              <a:t>ớc</a:t>
            </a:r>
            <a:r>
              <a:rPr lang="en-US" sz="3200" b="1" dirty="0">
                <a:solidFill>
                  <a:schemeClr val="tx1"/>
                </a:solidFill>
                <a:latin typeface="Times New Roman" panose="02020603050405020304" pitchFamily="18" charset="0"/>
                <a:cs typeface="Times New Roman" panose="02020603050405020304" pitchFamily="18" charset="0"/>
              </a:rPr>
              <a:t> ta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đặc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điểm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A90256DA-AD8A-44E4-A87A-F6FC5E55E101}"/>
              </a:ext>
            </a:extLst>
          </p:cNvPr>
          <p:cNvSpPr txBox="1"/>
          <p:nvPr/>
        </p:nvSpPr>
        <p:spPr>
          <a:xfrm>
            <a:off x="-1" y="2720507"/>
            <a:ext cx="10441495"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núi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đ</a:t>
            </a:r>
            <a:r>
              <a:rPr lang="en-US" sz="3200" b="1" dirty="0" err="1">
                <a:latin typeface="Times New Roman" panose="02020603050405020304" pitchFamily="18" charset="0"/>
                <a:cs typeface="Times New Roman" panose="02020603050405020304" pitchFamily="18" charset="0"/>
              </a:rPr>
              <a:t>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p>
          <a:p>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432CB34-E465-4A43-A0A4-9EA2AADC20ED}"/>
              </a:ext>
            </a:extLst>
          </p:cNvPr>
          <p:cNvSpPr txBox="1"/>
          <p:nvPr/>
        </p:nvSpPr>
        <p:spPr>
          <a:xfrm>
            <a:off x="-48856" y="4028286"/>
            <a:ext cx="944245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9607350"/>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5562600"/>
            <a:ext cx="8229600" cy="1143000"/>
          </a:xfrm>
        </p:spPr>
        <p:txBody>
          <a:bodyPr/>
          <a:lstStyle/>
          <a:p>
            <a:pPr eaLnBrk="1" hangingPunct="1">
              <a:defRPr/>
            </a:pPr>
            <a:r>
              <a:rPr lang="en-US" sz="3200" b="1" dirty="0" err="1">
                <a:solidFill>
                  <a:srgbClr val="FF0000"/>
                </a:solidFill>
                <a:latin typeface="Times New Roman" panose="02020603050405020304" pitchFamily="18" charset="0"/>
                <a:cs typeface="Times New Roman" panose="02020603050405020304" pitchFamily="18" charset="0"/>
              </a:rPr>
              <a:t>Mưa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người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8371" name="Rectangle 3"/>
          <p:cNvSpPr>
            <a:spLocks noChangeArrowheads="1"/>
          </p:cNvSpPr>
          <p:nvPr/>
        </p:nvSpPr>
        <p:spPr bwMode="auto">
          <a:xfrm>
            <a:off x="990600" y="0"/>
            <a:ext cx="7207250" cy="1066800"/>
          </a:xfrm>
          <a:prstGeom prst="rect">
            <a:avLst/>
          </a:prstGeom>
          <a:noFill/>
          <a:ln w="9525">
            <a:noFill/>
            <a:miter lim="800000"/>
            <a:headEnd/>
            <a:tailEnd/>
          </a:ln>
          <a:effectLst/>
        </p:spPr>
        <p:txBody>
          <a:bodyPr>
            <a:spAutoFit/>
          </a:bodyPr>
          <a:lstStyle/>
          <a:p>
            <a:pPr>
              <a:spcBef>
                <a:spcPct val="20000"/>
              </a:spcBef>
              <a:buFontTx/>
              <a:buChar char="•"/>
              <a:defRPr/>
            </a:pPr>
            <a:r>
              <a:rPr lang="en-US" b="1" i="1">
                <a:latin typeface="Times New Roman" panose="02020603050405020304" pitchFamily="18" charset="0"/>
                <a:cs typeface="Times New Roman" panose="02020603050405020304" pitchFamily="18" charset="0"/>
              </a:rPr>
              <a:t>Lũ lụt, hạn hán gây ra nhựng thiệt hại gì cho đời sống và sản xuất ?</a:t>
            </a:r>
          </a:p>
        </p:txBody>
      </p:sp>
      <p:pic>
        <p:nvPicPr>
          <p:cNvPr id="30724" name="Picture 4" descr="http://images.vietnamnet.vn/dataimages/200710/original/images1423938_luNA.jpg">
            <a:hlinkClick r:id="rId3"/>
          </p:cNvPr>
          <p:cNvPicPr>
            <a:picLocks noGrp="1" noChangeAspect="1" noChangeArrowheads="1"/>
          </p:cNvPicPr>
          <p:nvPr>
            <p:ph sz="half" idx="1"/>
          </p:nvPr>
        </p:nvPicPr>
        <p:blipFill>
          <a:blip r:embed="rId4" r:link="rId5"/>
          <a:srcRect/>
          <a:stretch>
            <a:fillRect/>
          </a:stretch>
        </p:blipFill>
        <p:spPr>
          <a:xfrm>
            <a:off x="228600" y="1143000"/>
            <a:ext cx="4267200" cy="4191000"/>
          </a:xfrm>
        </p:spPr>
      </p:pic>
      <p:pic>
        <p:nvPicPr>
          <p:cNvPr id="30725" name="Picture 5" descr="small_127"/>
          <p:cNvPicPr>
            <a:picLocks noGrp="1" noChangeAspect="1" noChangeArrowheads="1"/>
          </p:cNvPicPr>
          <p:nvPr>
            <p:ph sz="half" idx="2"/>
          </p:nvPr>
        </p:nvPicPr>
        <p:blipFill>
          <a:blip r:embed="rId6"/>
          <a:srcRect/>
          <a:stretch>
            <a:fillRect/>
          </a:stretch>
        </p:blipFill>
        <p:spPr>
          <a:xfrm>
            <a:off x="4648200" y="1143000"/>
            <a:ext cx="4267200" cy="4114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8370"/>
                                        </p:tgtEl>
                                        <p:attrNameLst>
                                          <p:attrName>style.visibility</p:attrName>
                                        </p:attrNameLst>
                                      </p:cBhvr>
                                      <p:to>
                                        <p:strVal val="visible"/>
                                      </p:to>
                                    </p:set>
                                    <p:anim calcmode="discrete" valueType="clr">
                                      <p:cBhvr override="childStyle">
                                        <p:cTn id="7" dur="80"/>
                                        <p:tgtEl>
                                          <p:spTgt spid="583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8370"/>
                                        </p:tgtEl>
                                        <p:attrNameLst>
                                          <p:attrName>fillcolor</p:attrName>
                                        </p:attrNameLst>
                                      </p:cBhvr>
                                      <p:tavLst>
                                        <p:tav tm="0">
                                          <p:val>
                                            <p:clrVal>
                                              <a:schemeClr val="accent2"/>
                                            </p:clrVal>
                                          </p:val>
                                        </p:tav>
                                        <p:tav tm="50000">
                                          <p:val>
                                            <p:clrVal>
                                              <a:schemeClr val="hlink"/>
                                            </p:clrVal>
                                          </p:val>
                                        </p:tav>
                                      </p:tavLst>
                                    </p:anim>
                                    <p:set>
                                      <p:cBhvr>
                                        <p:cTn id="9" dur="80"/>
                                        <p:tgtEl>
                                          <p:spTgt spid="583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2800" b="1">
                <a:latin typeface="Times New Roman" panose="02020603050405020304" pitchFamily="18" charset="0"/>
                <a:cs typeface="Times New Roman" panose="02020603050405020304" pitchFamily="18" charset="0"/>
              </a:rPr>
              <a:t>Ảnh hưởng của khí hậu đối với đời sống và hoạt động sản xuất của con người</a:t>
            </a:r>
            <a:r>
              <a:rPr lang="en-US" sz="280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ra sao?</a:t>
            </a:r>
            <a:br>
              <a:rPr lang="en-US" sz="2800" b="1">
                <a:latin typeface="Times New Roman" panose="02020603050405020304" pitchFamily="18" charset="0"/>
                <a:cs typeface="Times New Roman" panose="02020603050405020304" pitchFamily="18" charset="0"/>
              </a:rPr>
            </a:br>
            <a:endParaRPr lang="en-US" sz="2800" b="1">
              <a:latin typeface="Times New Roman" panose="02020603050405020304" pitchFamily="18" charset="0"/>
              <a:cs typeface="Times New Roman" panose="02020603050405020304" pitchFamily="18" charset="0"/>
            </a:endParaRPr>
          </a:p>
        </p:txBody>
      </p:sp>
      <p:pic>
        <p:nvPicPr>
          <p:cNvPr id="60419" name="Picture 3" descr="http://www.va21.org/pictures/20041130115313.jpg"/>
          <p:cNvPicPr>
            <a:picLocks noGrp="1" noChangeAspect="1" noChangeArrowheads="1"/>
          </p:cNvPicPr>
          <p:nvPr>
            <p:ph type="body" idx="1"/>
          </p:nvPr>
        </p:nvPicPr>
        <p:blipFill>
          <a:blip r:embed="rId3" r:link="rId4"/>
          <a:srcRect/>
          <a:stretch>
            <a:fillRect/>
          </a:stretch>
        </p:blipFill>
        <p:spPr>
          <a:xfrm>
            <a:off x="838200" y="1143000"/>
            <a:ext cx="7620000" cy="5370513"/>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0419"/>
                                        </p:tgtEl>
                                        <p:attrNameLst>
                                          <p:attrName>style.visibility</p:attrName>
                                        </p:attrNameLst>
                                      </p:cBhvr>
                                      <p:to>
                                        <p:strVal val="visible"/>
                                      </p:to>
                                    </p:set>
                                    <p:anim calcmode="lin" valueType="num">
                                      <p:cBhvr>
                                        <p:cTn id="7" dur="1000" fill="hold"/>
                                        <p:tgtEl>
                                          <p:spTgt spid="60419"/>
                                        </p:tgtEl>
                                        <p:attrNameLst>
                                          <p:attrName>ppt_w</p:attrName>
                                        </p:attrNameLst>
                                      </p:cBhvr>
                                      <p:tavLst>
                                        <p:tav tm="0">
                                          <p:val>
                                            <p:fltVal val="0"/>
                                          </p:val>
                                        </p:tav>
                                        <p:tav tm="100000">
                                          <p:val>
                                            <p:strVal val="#ppt_w"/>
                                          </p:val>
                                        </p:tav>
                                      </p:tavLst>
                                    </p:anim>
                                    <p:anim calcmode="lin" valueType="num">
                                      <p:cBhvr>
                                        <p:cTn id="8" dur="1000" fill="hold"/>
                                        <p:tgtEl>
                                          <p:spTgt spid="60419"/>
                                        </p:tgtEl>
                                        <p:attrNameLst>
                                          <p:attrName>ppt_h</p:attrName>
                                        </p:attrNameLst>
                                      </p:cBhvr>
                                      <p:tavLst>
                                        <p:tav tm="0">
                                          <p:val>
                                            <p:fltVal val="0"/>
                                          </p:val>
                                        </p:tav>
                                        <p:tav tm="100000">
                                          <p:val>
                                            <p:strVal val="#ppt_h"/>
                                          </p:val>
                                        </p:tav>
                                      </p:tavLst>
                                    </p:anim>
                                    <p:anim calcmode="lin" valueType="num">
                                      <p:cBhvr>
                                        <p:cTn id="9" dur="1000" fill="hold"/>
                                        <p:tgtEl>
                                          <p:spTgt spid="60419"/>
                                        </p:tgtEl>
                                        <p:attrNameLst>
                                          <p:attrName>style.rotation</p:attrName>
                                        </p:attrNameLst>
                                      </p:cBhvr>
                                      <p:tavLst>
                                        <p:tav tm="0">
                                          <p:val>
                                            <p:fltVal val="90"/>
                                          </p:val>
                                        </p:tav>
                                        <p:tav tm="100000">
                                          <p:val>
                                            <p:fltVal val="0"/>
                                          </p:val>
                                        </p:tav>
                                      </p:tavLst>
                                    </p:anim>
                                    <p:animEffect transition="in" filter="fade">
                                      <p:cBhvr>
                                        <p:cTn id="10" dur="1000"/>
                                        <p:tgtEl>
                                          <p:spTgt spid="604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0418"/>
                                        </p:tgtEl>
                                        <p:attrNameLst>
                                          <p:attrName>style.visibility</p:attrName>
                                        </p:attrNameLst>
                                      </p:cBhvr>
                                      <p:to>
                                        <p:strVal val="visible"/>
                                      </p:to>
                                    </p:set>
                                    <p:anim calcmode="discrete" valueType="clr">
                                      <p:cBhvr override="childStyle">
                                        <p:cTn id="15"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0418"/>
                                        </p:tgtEl>
                                        <p:attrNameLst>
                                          <p:attrName>fillcolor</p:attrName>
                                        </p:attrNameLst>
                                      </p:cBhvr>
                                      <p:tavLst>
                                        <p:tav tm="0">
                                          <p:val>
                                            <p:clrVal>
                                              <a:schemeClr val="accent2"/>
                                            </p:clrVal>
                                          </p:val>
                                        </p:tav>
                                        <p:tav tm="50000">
                                          <p:val>
                                            <p:clrVal>
                                              <a:schemeClr val="hlink"/>
                                            </p:clrVal>
                                          </p:val>
                                        </p:tav>
                                      </p:tavLst>
                                    </p:anim>
                                    <p:set>
                                      <p:cBhvr>
                                        <p:cTn id="17"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http://www.khuyennongvn.gov.vn/anh/rausach2.jpg"/>
          <p:cNvPicPr>
            <a:picLocks noGrp="1" noChangeAspect="1" noChangeArrowheads="1"/>
          </p:cNvPicPr>
          <p:nvPr>
            <p:ph type="body" idx="1"/>
          </p:nvPr>
        </p:nvPicPr>
        <p:blipFill>
          <a:blip r:embed="rId3" r:link="rId4"/>
          <a:srcRect/>
          <a:stretch>
            <a:fillRect/>
          </a:stretch>
        </p:blipFill>
        <p:spPr>
          <a:xfrm>
            <a:off x="685800" y="1143000"/>
            <a:ext cx="7772400" cy="5037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amond(in)">
                                      <p:cBhvr>
                                        <p:cTn id="7"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HẠN HÁN </a:t>
            </a:r>
          </a:p>
        </p:txBody>
      </p:sp>
      <p:pic>
        <p:nvPicPr>
          <p:cNvPr id="64515" name="Picture 3" descr="han%20han"/>
          <p:cNvPicPr>
            <a:picLocks noGrp="1" noChangeAspect="1" noChangeArrowheads="1"/>
          </p:cNvPicPr>
          <p:nvPr>
            <p:ph type="body" idx="1"/>
          </p:nvPr>
        </p:nvPicPr>
        <p:blipFill>
          <a:blip r:embed="rId3"/>
          <a:srcRect/>
          <a:stretch>
            <a:fillRect/>
          </a:stretch>
        </p:blipFill>
        <p:spPr>
          <a:xfrm>
            <a:off x="0" y="1295400"/>
            <a:ext cx="4343400" cy="5257800"/>
          </a:xfrm>
          <a:noFill/>
        </p:spPr>
      </p:pic>
      <p:pic>
        <p:nvPicPr>
          <p:cNvPr id="64516" name="Picture 4" descr="small_127"/>
          <p:cNvPicPr>
            <a:picLocks noChangeAspect="1" noChangeArrowheads="1"/>
          </p:cNvPicPr>
          <p:nvPr/>
        </p:nvPicPr>
        <p:blipFill>
          <a:blip r:embed="rId4"/>
          <a:srcRect/>
          <a:stretch>
            <a:fillRect/>
          </a:stretch>
        </p:blipFill>
        <p:spPr bwMode="auto">
          <a:xfrm>
            <a:off x="4381500" y="1295400"/>
            <a:ext cx="4572000" cy="5257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amond(in)">
                                      <p:cBhvr>
                                        <p:cTn id="7" dur="20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diamond(in)">
                                      <p:cBhvr>
                                        <p:cTn id="12" dur="2000"/>
                                        <p:tgtEl>
                                          <p:spTgt spid="64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4514"/>
                                        </p:tgtEl>
                                        <p:attrNameLst>
                                          <p:attrName>style.visibility</p:attrName>
                                        </p:attrNameLst>
                                      </p:cBhvr>
                                      <p:to>
                                        <p:strVal val="visible"/>
                                      </p:to>
                                    </p:set>
                                    <p:anim calcmode="discrete" valueType="clr">
                                      <p:cBhvr override="childStyle">
                                        <p:cTn id="1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4514"/>
                                        </p:tgtEl>
                                        <p:attrNameLst>
                                          <p:attrName>fillcolor</p:attrName>
                                        </p:attrNameLst>
                                      </p:cBhvr>
                                      <p:tavLst>
                                        <p:tav tm="0">
                                          <p:val>
                                            <p:clrVal>
                                              <a:schemeClr val="accent2"/>
                                            </p:clrVal>
                                          </p:val>
                                        </p:tav>
                                        <p:tav tm="50000">
                                          <p:val>
                                            <p:clrVal>
                                              <a:schemeClr val="hlink"/>
                                            </p:clrVal>
                                          </p:val>
                                        </p:tav>
                                      </p:tavLst>
                                    </p:anim>
                                    <p:set>
                                      <p:cBhvr>
                                        <p:cTn id="19" dur="80"/>
                                        <p:tgtEl>
                                          <p:spTgt spid="6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dirty="0">
                <a:latin typeface="Times New Roman" panose="02020603050405020304" pitchFamily="18" charset="0"/>
                <a:cs typeface="Times New Roman" panose="02020603050405020304" pitchFamily="18" charset="0"/>
              </a:rPr>
              <a:t>THIỆT HẠI DO BÃO</a:t>
            </a:r>
          </a:p>
        </p:txBody>
      </p:sp>
      <p:pic>
        <p:nvPicPr>
          <p:cNvPr id="66563" name="Picture 3" descr="DSCN1279.jpg">
            <a:hlinkClick r:id="rId3"/>
          </p:cNvPr>
          <p:cNvPicPr>
            <a:picLocks noGrp="1" noChangeAspect="1" noChangeArrowheads="1"/>
          </p:cNvPicPr>
          <p:nvPr>
            <p:ph type="body" idx="1"/>
          </p:nvPr>
        </p:nvPicPr>
        <p:blipFill>
          <a:blip r:embed="rId4"/>
          <a:srcRect/>
          <a:stretch>
            <a:fillRect/>
          </a:stretch>
        </p:blipFill>
        <p:spPr>
          <a:xfrm>
            <a:off x="914400" y="1538288"/>
            <a:ext cx="7086600" cy="5319712"/>
          </a:xfr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amond(in)">
                                      <p:cBhvr>
                                        <p:cTn id="7" dur="20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562"/>
                                        </p:tgtEl>
                                        <p:attrNameLst>
                                          <p:attrName>style.visibility</p:attrName>
                                        </p:attrNameLst>
                                      </p:cBhvr>
                                      <p:to>
                                        <p:strVal val="visible"/>
                                      </p:to>
                                    </p:set>
                                    <p:anim calcmode="discrete" valueType="clr">
                                      <p:cBhvr override="childStyle">
                                        <p:cTn id="12" dur="80"/>
                                        <p:tgtEl>
                                          <p:spTgt spid="66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562"/>
                                        </p:tgtEl>
                                        <p:attrNameLst>
                                          <p:attrName>fillcolor</p:attrName>
                                        </p:attrNameLst>
                                      </p:cBhvr>
                                      <p:tavLst>
                                        <p:tav tm="0">
                                          <p:val>
                                            <p:clrVal>
                                              <a:schemeClr val="accent2"/>
                                            </p:clrVal>
                                          </p:val>
                                        </p:tav>
                                        <p:tav tm="50000">
                                          <p:val>
                                            <p:clrVal>
                                              <a:schemeClr val="hlink"/>
                                            </p:clrVal>
                                          </p:val>
                                        </p:tav>
                                      </p:tavLst>
                                    </p:anim>
                                    <p:set>
                                      <p:cBhvr>
                                        <p:cTn id="14" dur="80"/>
                                        <p:tgtEl>
                                          <p:spTgt spid="66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dirty="0">
                <a:latin typeface="Times New Roman" panose="02020603050405020304" pitchFamily="18" charset="0"/>
                <a:cs typeface="Times New Roman" panose="02020603050405020304" pitchFamily="18" charset="0"/>
              </a:rPr>
              <a:t>THIỆT HẠI DO BÃO</a:t>
            </a:r>
          </a:p>
        </p:txBody>
      </p:sp>
      <p:pic>
        <p:nvPicPr>
          <p:cNvPr id="68611" name="Picture 3" descr="http://phanchautrinhdanang.com/BAIVO2006/BaoDanang2.jpg"/>
          <p:cNvPicPr>
            <a:picLocks noGrp="1" noChangeAspect="1" noChangeArrowheads="1"/>
          </p:cNvPicPr>
          <p:nvPr>
            <p:ph type="body" idx="1"/>
          </p:nvPr>
        </p:nvPicPr>
        <p:blipFill>
          <a:blip r:embed="rId3" r:link="rId4"/>
          <a:srcRect/>
          <a:stretch>
            <a:fillRect/>
          </a:stretch>
        </p:blipFill>
        <p:spPr>
          <a:xfrm>
            <a:off x="457200" y="1436688"/>
            <a:ext cx="8153400" cy="5421312"/>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amond(in)">
                                      <p:cBhvr>
                                        <p:cTn id="7" dur="2000"/>
                                        <p:tgtEl>
                                          <p:spTgt spid="68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8610"/>
                                        </p:tgtEl>
                                        <p:attrNameLst>
                                          <p:attrName>style.visibility</p:attrName>
                                        </p:attrNameLst>
                                      </p:cBhvr>
                                      <p:to>
                                        <p:strVal val="visible"/>
                                      </p:to>
                                    </p:set>
                                    <p:anim calcmode="discrete" valueType="clr">
                                      <p:cBhvr override="childStyle">
                                        <p:cTn id="12" dur="80"/>
                                        <p:tgtEl>
                                          <p:spTgt spid="686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8610"/>
                                        </p:tgtEl>
                                        <p:attrNameLst>
                                          <p:attrName>fillcolor</p:attrName>
                                        </p:attrNameLst>
                                      </p:cBhvr>
                                      <p:tavLst>
                                        <p:tav tm="0">
                                          <p:val>
                                            <p:clrVal>
                                              <a:schemeClr val="accent2"/>
                                            </p:clrVal>
                                          </p:val>
                                        </p:tav>
                                        <p:tav tm="50000">
                                          <p:val>
                                            <p:clrVal>
                                              <a:schemeClr val="hlink"/>
                                            </p:clrVal>
                                          </p:val>
                                        </p:tav>
                                      </p:tavLst>
                                    </p:anim>
                                    <p:set>
                                      <p:cBhvr>
                                        <p:cTn id="14" dur="80"/>
                                        <p:tgtEl>
                                          <p:spTgt spid="68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200" b="1" dirty="0" err="1">
                <a:solidFill>
                  <a:srgbClr val="0000CC"/>
                </a:solidFill>
                <a:latin typeface="Times New Roman" panose="02020603050405020304" pitchFamily="18" charset="0"/>
                <a:cs typeface="Times New Roman" panose="02020603050405020304" pitchFamily="18" charset="0"/>
              </a:rPr>
              <a:t>Hạn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hán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hưởng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đến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hoạt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động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sản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con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a:t>
            </a:r>
          </a:p>
        </p:txBody>
      </p:sp>
      <p:pic>
        <p:nvPicPr>
          <p:cNvPr id="70659" name="Picture 3" descr="Canh ruong han han"/>
          <p:cNvPicPr>
            <a:picLocks noGrp="1" noChangeAspect="1" noChangeArrowheads="1"/>
          </p:cNvPicPr>
          <p:nvPr>
            <p:ph type="body" idx="1"/>
          </p:nvPr>
        </p:nvPicPr>
        <p:blipFill>
          <a:blip r:embed="rId3">
            <a:lum contrast="30000"/>
          </a:blip>
          <a:srcRect/>
          <a:stretch>
            <a:fillRect/>
          </a:stretch>
        </p:blipFill>
        <p:spPr>
          <a:xfrm>
            <a:off x="533400" y="1600200"/>
            <a:ext cx="8077200" cy="5291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amond(in)">
                                      <p:cBhvr>
                                        <p:cTn id="7" dur="2000"/>
                                        <p:tgtEl>
                                          <p:spTgt spid="70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D9BC5E22-D039-1A87-C718-BFB3AF0993B4}"/>
              </a:ext>
            </a:extLst>
          </p:cNvPr>
          <p:cNvSpPr/>
          <p:nvPr/>
        </p:nvSpPr>
        <p:spPr>
          <a:xfrm>
            <a:off x="1669603" y="2667000"/>
            <a:ext cx="5804794" cy="830997"/>
          </a:xfrm>
          <a:prstGeom prst="rect">
            <a:avLst/>
          </a:prstGeom>
          <a:noFill/>
        </p:spPr>
        <p:txBody>
          <a:bodyPr wrap="none">
            <a:spAutoFit/>
          </a:bodyPr>
          <a:lstStyle/>
          <a:p>
            <a:pPr algn="ctr">
              <a:defRPr/>
            </a:pPr>
            <a:r>
              <a:rPr lang="en-US" sz="4800" b="1" dirty="0" err="1">
                <a:ln w="6600">
                  <a:solidFill>
                    <a:schemeClr val="accent2"/>
                  </a:solidFill>
                  <a:prstDash val="solid"/>
                </a:ln>
                <a:solidFill>
                  <a:srgbClr val="FFFFFF"/>
                </a:solidFill>
                <a:effectLst>
                  <a:outerShdw dist="38100" dir="2700000" algn="tl" rotWithShape="0">
                    <a:schemeClr val="accent2"/>
                  </a:outerShdw>
                </a:effectLst>
              </a:rPr>
              <a:t>Vận</a:t>
            </a:r>
            <a:r>
              <a:rPr lang="en-US" sz="4800" b="1" dirty="0">
                <a:ln w="6600">
                  <a:solidFill>
                    <a:schemeClr val="accent2"/>
                  </a:solidFill>
                  <a:prstDash val="solid"/>
                </a:ln>
                <a:solidFill>
                  <a:srgbClr val="FFFFFF"/>
                </a:solidFill>
                <a:effectLst>
                  <a:outerShdw dist="38100" dir="2700000" algn="tl" rotWithShape="0">
                    <a:schemeClr val="accent2"/>
                  </a:outerShdw>
                </a:effectLst>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rPr>
              <a:t>dụng</a:t>
            </a:r>
            <a:r>
              <a:rPr lang="en-US" sz="4800" b="1" dirty="0">
                <a:ln w="6600">
                  <a:solidFill>
                    <a:schemeClr val="accent2"/>
                  </a:solidFill>
                  <a:prstDash val="solid"/>
                </a:ln>
                <a:solidFill>
                  <a:srgbClr val="FFFFFF"/>
                </a:solidFill>
                <a:effectLst>
                  <a:outerShdw dist="38100" dir="2700000" algn="tl" rotWithShape="0">
                    <a:schemeClr val="accent2"/>
                  </a:outerShdw>
                </a:effectLst>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rPr>
              <a:t>trải</a:t>
            </a:r>
            <a:r>
              <a:rPr lang="en-US" sz="4800" b="1" dirty="0">
                <a:ln w="6600">
                  <a:solidFill>
                    <a:schemeClr val="accent2"/>
                  </a:solidFill>
                  <a:prstDash val="solid"/>
                </a:ln>
                <a:solidFill>
                  <a:srgbClr val="FFFFFF"/>
                </a:solidFill>
                <a:effectLst>
                  <a:outerShdw dist="38100" dir="2700000" algn="tl" rotWithShape="0">
                    <a:schemeClr val="accent2"/>
                  </a:outerShdw>
                </a:effectLst>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rPr>
              <a:t>nghiệm</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5494146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143000" y="609600"/>
            <a:ext cx="1006475"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Vị trí</a:t>
            </a:r>
            <a:endParaRPr lang="en-US" sz="2400" b="1"/>
          </a:p>
        </p:txBody>
      </p:sp>
      <p:sp>
        <p:nvSpPr>
          <p:cNvPr id="77827" name="Rectangle 3"/>
          <p:cNvSpPr>
            <a:spLocks noChangeArrowheads="1"/>
          </p:cNvSpPr>
          <p:nvPr/>
        </p:nvSpPr>
        <p:spPr bwMode="auto">
          <a:xfrm>
            <a:off x="6477000" y="609600"/>
            <a:ext cx="2362200"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H</a:t>
            </a:r>
            <a:r>
              <a:rPr lang="en-US" sz="2400" b="1"/>
              <a:t>ì</a:t>
            </a:r>
            <a:r>
              <a:rPr lang="en-US" sz="2400" b="1">
                <a:cs typeface="Times New Roman" pitchFamily="18" charset="0"/>
              </a:rPr>
              <a:t>nh dạng</a:t>
            </a:r>
          </a:p>
        </p:txBody>
      </p:sp>
      <p:sp>
        <p:nvSpPr>
          <p:cNvPr id="77828" name="Rectangle 4"/>
          <p:cNvSpPr>
            <a:spLocks noChangeArrowheads="1"/>
          </p:cNvSpPr>
          <p:nvPr/>
        </p:nvSpPr>
        <p:spPr bwMode="auto">
          <a:xfrm>
            <a:off x="381000" y="1447800"/>
            <a:ext cx="1006475"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Nằm trong vùng nhiệt </a:t>
            </a:r>
            <a:r>
              <a:rPr lang="vi-VN" sz="2400" b="1">
                <a:cs typeface="Times New Roman" pitchFamily="18" charset="0"/>
              </a:rPr>
              <a:t>đ</a:t>
            </a:r>
            <a:r>
              <a:rPr lang="en-US" sz="2400" b="1">
                <a:cs typeface="Times New Roman" pitchFamily="18" charset="0"/>
              </a:rPr>
              <a:t>ới</a:t>
            </a:r>
            <a:endParaRPr lang="en-US" sz="2400" b="1"/>
          </a:p>
        </p:txBody>
      </p:sp>
      <p:sp>
        <p:nvSpPr>
          <p:cNvPr id="77829" name="Rectangle 5"/>
          <p:cNvSpPr>
            <a:spLocks noChangeArrowheads="1"/>
          </p:cNvSpPr>
          <p:nvPr/>
        </p:nvSpPr>
        <p:spPr bwMode="auto">
          <a:xfrm>
            <a:off x="1828800" y="1447800"/>
            <a:ext cx="16002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 Gần biển.</a:t>
            </a:r>
            <a:endParaRPr lang="en-US" sz="2400" b="1"/>
          </a:p>
          <a:p>
            <a:pPr algn="ctr" eaLnBrk="0" hangingPunct="0"/>
            <a:r>
              <a:rPr lang="en-US" sz="2400" b="1">
                <a:cs typeface="Times New Roman" pitchFamily="18" charset="0"/>
              </a:rPr>
              <a:t>- Trong vùng có gió mùa</a:t>
            </a:r>
            <a:endParaRPr lang="en-US" sz="2400" b="1"/>
          </a:p>
        </p:txBody>
      </p:sp>
      <p:sp>
        <p:nvSpPr>
          <p:cNvPr id="77830" name="Rectangle 6"/>
          <p:cNvSpPr>
            <a:spLocks noChangeArrowheads="1"/>
          </p:cNvSpPr>
          <p:nvPr/>
        </p:nvSpPr>
        <p:spPr bwMode="auto">
          <a:xfrm>
            <a:off x="7086600" y="1524000"/>
            <a:ext cx="9906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Tr</a:t>
            </a:r>
            <a:r>
              <a:rPr lang="en-US" sz="2400" b="1"/>
              <a:t>ả</a:t>
            </a:r>
            <a:r>
              <a:rPr lang="en-US" sz="2400" b="1">
                <a:cs typeface="Times New Roman" pitchFamily="18" charset="0"/>
              </a:rPr>
              <a:t>i dài từ Bắc vào Nam</a:t>
            </a:r>
          </a:p>
        </p:txBody>
      </p:sp>
      <p:sp>
        <p:nvSpPr>
          <p:cNvPr id="77831" name="Rectangle 7"/>
          <p:cNvSpPr>
            <a:spLocks noChangeArrowheads="1"/>
          </p:cNvSpPr>
          <p:nvPr/>
        </p:nvSpPr>
        <p:spPr bwMode="auto">
          <a:xfrm>
            <a:off x="457200" y="3733800"/>
            <a:ext cx="2743200" cy="838200"/>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nhiệt </a:t>
            </a:r>
            <a:r>
              <a:rPr lang="vi-VN" sz="2400" b="1">
                <a:cs typeface="Times New Roman" pitchFamily="18" charset="0"/>
              </a:rPr>
              <a:t>đ</a:t>
            </a:r>
            <a:r>
              <a:rPr lang="en-US" sz="2400" b="1">
                <a:cs typeface="Times New Roman" pitchFamily="18" charset="0"/>
              </a:rPr>
              <a:t>ới gió mùa</a:t>
            </a:r>
            <a:endParaRPr lang="en-US" sz="2400" b="1"/>
          </a:p>
        </p:txBody>
      </p:sp>
      <p:sp>
        <p:nvSpPr>
          <p:cNvPr id="77832" name="Rectangle 8"/>
          <p:cNvSpPr>
            <a:spLocks noChangeArrowheads="1"/>
          </p:cNvSpPr>
          <p:nvPr/>
        </p:nvSpPr>
        <p:spPr bwMode="auto">
          <a:xfrm>
            <a:off x="6629400" y="3810000"/>
            <a:ext cx="2209800" cy="922338"/>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thay </a:t>
            </a:r>
            <a:r>
              <a:rPr lang="vi-VN" sz="2400" b="1">
                <a:cs typeface="Times New Roman" pitchFamily="18" charset="0"/>
              </a:rPr>
              <a:t>đ</a:t>
            </a:r>
            <a:r>
              <a:rPr lang="en-US" sz="2400" b="1">
                <a:cs typeface="Times New Roman" pitchFamily="18" charset="0"/>
              </a:rPr>
              <a:t>ổi theo vùng</a:t>
            </a:r>
            <a:endParaRPr lang="en-US" sz="2400" b="1"/>
          </a:p>
        </p:txBody>
      </p:sp>
      <p:sp>
        <p:nvSpPr>
          <p:cNvPr id="77833" name="Rectangle 9"/>
          <p:cNvSpPr>
            <a:spLocks noChangeArrowheads="1"/>
          </p:cNvSpPr>
          <p:nvPr/>
        </p:nvSpPr>
        <p:spPr bwMode="auto">
          <a:xfrm>
            <a:off x="1752600" y="4876800"/>
            <a:ext cx="5867400" cy="1981200"/>
          </a:xfrm>
          <a:prstGeom prst="rect">
            <a:avLst/>
          </a:prstGeom>
          <a:solidFill>
            <a:srgbClr val="FFFF66"/>
          </a:solidFill>
          <a:ln w="9525">
            <a:solidFill>
              <a:srgbClr val="000000"/>
            </a:solidFill>
            <a:miter lim="800000"/>
            <a:headEnd/>
            <a:tailEnd/>
          </a:ln>
        </p:spPr>
        <p:txBody>
          <a:bodyPr/>
          <a:lstStyle/>
          <a:p>
            <a:pPr algn="just"/>
            <a:r>
              <a:rPr lang="en-US" sz="2400" b="1">
                <a:cs typeface="Times New Roman" pitchFamily="18" charset="0"/>
              </a:rPr>
              <a:t>- Cây cối xanh tốt quanh n</a:t>
            </a:r>
            <a:r>
              <a:rPr lang="en-US" sz="2400" b="1"/>
              <a:t>ă</a:t>
            </a:r>
            <a:r>
              <a:rPr lang="en-US" sz="2400" b="1">
                <a:cs typeface="Times New Roman" pitchFamily="18" charset="0"/>
              </a:rPr>
              <a:t>m, trồng </a:t>
            </a:r>
            <a:r>
              <a:rPr lang="vi-VN" sz="2400" b="1">
                <a:cs typeface="Times New Roman" pitchFamily="18" charset="0"/>
              </a:rPr>
              <a:t>đư</a:t>
            </a:r>
            <a:r>
              <a:rPr lang="en-US" sz="2400" b="1">
                <a:cs typeface="Times New Roman" pitchFamily="18" charset="0"/>
              </a:rPr>
              <a:t>ợc nhiều loại cây.</a:t>
            </a:r>
            <a:endParaRPr lang="en-US" sz="2400" b="1"/>
          </a:p>
          <a:p>
            <a:pPr algn="just" eaLnBrk="0" hangingPunct="0"/>
            <a:r>
              <a:rPr lang="en-US" sz="2400" b="1">
                <a:cs typeface="Times New Roman" pitchFamily="18" charset="0"/>
              </a:rPr>
              <a:t>- Có bão, lũ lụt, hạn hán </a:t>
            </a:r>
            <a:r>
              <a:rPr lang="en-US" sz="2400" b="1"/>
              <a:t>ả</a:t>
            </a:r>
            <a:r>
              <a:rPr lang="en-US" sz="2400" b="1">
                <a:cs typeface="Times New Roman" pitchFamily="18" charset="0"/>
              </a:rPr>
              <a:t>nh h</a:t>
            </a:r>
            <a:r>
              <a:rPr lang="vi-VN" sz="2400" b="1">
                <a:cs typeface="Times New Roman" pitchFamily="18" charset="0"/>
              </a:rPr>
              <a:t>ư</a:t>
            </a:r>
            <a:r>
              <a:rPr lang="en-US" sz="2400" b="1">
                <a:cs typeface="Times New Roman" pitchFamily="18" charset="0"/>
              </a:rPr>
              <a:t>ởng </a:t>
            </a:r>
            <a:r>
              <a:rPr lang="vi-VN" sz="2400" b="1">
                <a:cs typeface="Times New Roman" pitchFamily="18" charset="0"/>
              </a:rPr>
              <a:t>đ</a:t>
            </a:r>
            <a:r>
              <a:rPr lang="en-US" sz="2400" b="1">
                <a:cs typeface="Times New Roman" pitchFamily="18" charset="0"/>
              </a:rPr>
              <a:t>ến </a:t>
            </a:r>
            <a:r>
              <a:rPr lang="vi-VN" sz="2400" b="1">
                <a:cs typeface="Times New Roman" pitchFamily="18" charset="0"/>
              </a:rPr>
              <a:t>đ</a:t>
            </a:r>
            <a:r>
              <a:rPr lang="en-US" sz="2400" b="1">
                <a:cs typeface="Times New Roman" pitchFamily="18" charset="0"/>
              </a:rPr>
              <a:t>ời sống và s</a:t>
            </a:r>
            <a:r>
              <a:rPr lang="en-US" sz="2400" b="1"/>
              <a:t>ả</a:t>
            </a:r>
            <a:r>
              <a:rPr lang="en-US" sz="2400" b="1">
                <a:cs typeface="Times New Roman" pitchFamily="18" charset="0"/>
              </a:rPr>
              <a:t>n xuất của nhân dân</a:t>
            </a:r>
          </a:p>
        </p:txBody>
      </p:sp>
      <p:sp>
        <p:nvSpPr>
          <p:cNvPr id="77834" name="Line 10"/>
          <p:cNvSpPr>
            <a:spLocks noChangeShapeType="1"/>
          </p:cNvSpPr>
          <p:nvPr/>
        </p:nvSpPr>
        <p:spPr bwMode="auto">
          <a:xfrm flipV="1">
            <a:off x="1828800" y="228600"/>
            <a:ext cx="1646238" cy="365125"/>
          </a:xfrm>
          <a:prstGeom prst="line">
            <a:avLst/>
          </a:prstGeom>
          <a:noFill/>
          <a:ln w="57150">
            <a:solidFill>
              <a:srgbClr val="990033"/>
            </a:solidFill>
            <a:round/>
            <a:headEnd/>
            <a:tailEnd/>
          </a:ln>
        </p:spPr>
        <p:txBody>
          <a:bodyPr/>
          <a:lstStyle/>
          <a:p>
            <a:endParaRPr lang="en-US"/>
          </a:p>
        </p:txBody>
      </p:sp>
      <p:sp>
        <p:nvSpPr>
          <p:cNvPr id="77835" name="Line 11"/>
          <p:cNvSpPr>
            <a:spLocks noChangeShapeType="1"/>
          </p:cNvSpPr>
          <p:nvPr/>
        </p:nvSpPr>
        <p:spPr bwMode="auto">
          <a:xfrm flipH="1" flipV="1">
            <a:off x="5486400" y="228600"/>
            <a:ext cx="1463675" cy="365125"/>
          </a:xfrm>
          <a:prstGeom prst="line">
            <a:avLst/>
          </a:prstGeom>
          <a:noFill/>
          <a:ln w="57150">
            <a:solidFill>
              <a:srgbClr val="990033"/>
            </a:solidFill>
            <a:round/>
            <a:headEnd/>
            <a:tailEnd/>
          </a:ln>
        </p:spPr>
        <p:txBody>
          <a:bodyPr/>
          <a:lstStyle/>
          <a:p>
            <a:endParaRPr lang="en-US"/>
          </a:p>
        </p:txBody>
      </p:sp>
      <p:sp>
        <p:nvSpPr>
          <p:cNvPr id="77836" name="Line 12"/>
          <p:cNvSpPr>
            <a:spLocks noChangeShapeType="1"/>
          </p:cNvSpPr>
          <p:nvPr/>
        </p:nvSpPr>
        <p:spPr bwMode="auto">
          <a:xfrm>
            <a:off x="7620000" y="1143000"/>
            <a:ext cx="0" cy="366713"/>
          </a:xfrm>
          <a:prstGeom prst="line">
            <a:avLst/>
          </a:prstGeom>
          <a:noFill/>
          <a:ln w="57150">
            <a:solidFill>
              <a:srgbClr val="990033"/>
            </a:solidFill>
            <a:round/>
            <a:headEnd/>
            <a:tailEnd/>
          </a:ln>
        </p:spPr>
        <p:txBody>
          <a:bodyPr/>
          <a:lstStyle/>
          <a:p>
            <a:endParaRPr lang="en-US"/>
          </a:p>
        </p:txBody>
      </p:sp>
      <p:sp>
        <p:nvSpPr>
          <p:cNvPr id="77837" name="Line 13"/>
          <p:cNvSpPr>
            <a:spLocks noChangeShapeType="1"/>
          </p:cNvSpPr>
          <p:nvPr/>
        </p:nvSpPr>
        <p:spPr bwMode="auto">
          <a:xfrm flipH="1">
            <a:off x="1066800" y="1066800"/>
            <a:ext cx="641350" cy="366713"/>
          </a:xfrm>
          <a:prstGeom prst="line">
            <a:avLst/>
          </a:prstGeom>
          <a:noFill/>
          <a:ln w="57150">
            <a:solidFill>
              <a:srgbClr val="990033"/>
            </a:solidFill>
            <a:round/>
            <a:headEnd/>
            <a:tailEnd/>
          </a:ln>
        </p:spPr>
        <p:txBody>
          <a:bodyPr/>
          <a:lstStyle/>
          <a:p>
            <a:endParaRPr lang="en-US"/>
          </a:p>
        </p:txBody>
      </p:sp>
      <p:sp>
        <p:nvSpPr>
          <p:cNvPr id="77838" name="Line 14"/>
          <p:cNvSpPr>
            <a:spLocks noChangeShapeType="1"/>
          </p:cNvSpPr>
          <p:nvPr/>
        </p:nvSpPr>
        <p:spPr bwMode="auto">
          <a:xfrm>
            <a:off x="1752600" y="1066800"/>
            <a:ext cx="730250" cy="366713"/>
          </a:xfrm>
          <a:prstGeom prst="line">
            <a:avLst/>
          </a:prstGeom>
          <a:noFill/>
          <a:ln w="57150">
            <a:solidFill>
              <a:srgbClr val="990033"/>
            </a:solidFill>
            <a:round/>
            <a:headEnd/>
            <a:tailEnd/>
          </a:ln>
        </p:spPr>
        <p:txBody>
          <a:bodyPr/>
          <a:lstStyle/>
          <a:p>
            <a:endParaRPr lang="en-US"/>
          </a:p>
        </p:txBody>
      </p:sp>
      <p:sp>
        <p:nvSpPr>
          <p:cNvPr id="77839" name="Line 15"/>
          <p:cNvSpPr>
            <a:spLocks noChangeShapeType="1"/>
          </p:cNvSpPr>
          <p:nvPr/>
        </p:nvSpPr>
        <p:spPr bwMode="auto">
          <a:xfrm>
            <a:off x="838200" y="3352800"/>
            <a:ext cx="731838" cy="366713"/>
          </a:xfrm>
          <a:prstGeom prst="line">
            <a:avLst/>
          </a:prstGeom>
          <a:noFill/>
          <a:ln w="9525">
            <a:solidFill>
              <a:srgbClr val="000000"/>
            </a:solidFill>
            <a:round/>
            <a:headEnd/>
            <a:tailEnd type="triangle" w="med" len="med"/>
          </a:ln>
        </p:spPr>
        <p:txBody>
          <a:bodyPr/>
          <a:lstStyle/>
          <a:p>
            <a:endParaRPr lang="en-US"/>
          </a:p>
        </p:txBody>
      </p:sp>
      <p:sp>
        <p:nvSpPr>
          <p:cNvPr id="77840" name="Line 16"/>
          <p:cNvSpPr>
            <a:spLocks noChangeShapeType="1"/>
          </p:cNvSpPr>
          <p:nvPr/>
        </p:nvSpPr>
        <p:spPr bwMode="auto">
          <a:xfrm flipH="1">
            <a:off x="2057400" y="3352800"/>
            <a:ext cx="639763" cy="366713"/>
          </a:xfrm>
          <a:prstGeom prst="line">
            <a:avLst/>
          </a:prstGeom>
          <a:noFill/>
          <a:ln w="9525">
            <a:solidFill>
              <a:srgbClr val="000000"/>
            </a:solidFill>
            <a:round/>
            <a:headEnd/>
            <a:tailEnd type="triangle" w="med" len="med"/>
          </a:ln>
        </p:spPr>
        <p:txBody>
          <a:bodyPr/>
          <a:lstStyle/>
          <a:p>
            <a:endParaRPr lang="en-US"/>
          </a:p>
        </p:txBody>
      </p:sp>
      <p:sp>
        <p:nvSpPr>
          <p:cNvPr id="77841" name="Line 17"/>
          <p:cNvSpPr>
            <a:spLocks noChangeShapeType="1"/>
          </p:cNvSpPr>
          <p:nvPr/>
        </p:nvSpPr>
        <p:spPr bwMode="auto">
          <a:xfrm>
            <a:off x="7620000" y="3429000"/>
            <a:ext cx="0" cy="366713"/>
          </a:xfrm>
          <a:prstGeom prst="line">
            <a:avLst/>
          </a:prstGeom>
          <a:noFill/>
          <a:ln w="9525">
            <a:solidFill>
              <a:srgbClr val="000000"/>
            </a:solidFill>
            <a:round/>
            <a:headEnd/>
            <a:tailEnd type="triangle" w="med" len="med"/>
          </a:ln>
        </p:spPr>
        <p:txBody>
          <a:bodyPr/>
          <a:lstStyle/>
          <a:p>
            <a:endParaRPr lang="en-US"/>
          </a:p>
        </p:txBody>
      </p:sp>
      <p:sp>
        <p:nvSpPr>
          <p:cNvPr id="77842" name="Line 18"/>
          <p:cNvSpPr>
            <a:spLocks noChangeShapeType="1"/>
          </p:cNvSpPr>
          <p:nvPr/>
        </p:nvSpPr>
        <p:spPr bwMode="auto">
          <a:xfrm>
            <a:off x="3200400" y="4038600"/>
            <a:ext cx="1676400" cy="838200"/>
          </a:xfrm>
          <a:prstGeom prst="line">
            <a:avLst/>
          </a:prstGeom>
          <a:noFill/>
          <a:ln w="9525">
            <a:solidFill>
              <a:srgbClr val="000000"/>
            </a:solidFill>
            <a:round/>
            <a:headEnd/>
            <a:tailEnd type="triangle" w="med" len="med"/>
          </a:ln>
        </p:spPr>
        <p:txBody>
          <a:bodyPr/>
          <a:lstStyle/>
          <a:p>
            <a:endParaRPr lang="en-US"/>
          </a:p>
        </p:txBody>
      </p:sp>
      <p:sp>
        <p:nvSpPr>
          <p:cNvPr id="77843" name="Line 19"/>
          <p:cNvSpPr>
            <a:spLocks noChangeShapeType="1"/>
          </p:cNvSpPr>
          <p:nvPr/>
        </p:nvSpPr>
        <p:spPr bwMode="auto">
          <a:xfrm flipH="1">
            <a:off x="4953000" y="4419600"/>
            <a:ext cx="1616075" cy="457200"/>
          </a:xfrm>
          <a:prstGeom prst="line">
            <a:avLst/>
          </a:prstGeom>
          <a:noFill/>
          <a:ln w="9525">
            <a:solidFill>
              <a:srgbClr val="000000"/>
            </a:solidFill>
            <a:round/>
            <a:headEnd/>
            <a:tailEnd type="triangle" w="med" len="med"/>
          </a:ln>
        </p:spPr>
        <p:txBody>
          <a:bodyPr/>
          <a:lstStyle/>
          <a:p>
            <a:endParaRPr lang="en-US"/>
          </a:p>
        </p:txBody>
      </p:sp>
      <p:sp>
        <p:nvSpPr>
          <p:cNvPr id="77844" name="Rectangle 20"/>
          <p:cNvSpPr>
            <a:spLocks noChangeArrowheads="1"/>
          </p:cNvSpPr>
          <p:nvPr/>
        </p:nvSpPr>
        <p:spPr bwMode="auto">
          <a:xfrm>
            <a:off x="3429000" y="0"/>
            <a:ext cx="2057400" cy="609600"/>
          </a:xfrm>
          <a:prstGeom prst="rect">
            <a:avLst/>
          </a:prstGeom>
          <a:solidFill>
            <a:srgbClr val="FFFF66"/>
          </a:solidFill>
          <a:ln w="57150" cmpd="thickThin">
            <a:solidFill>
              <a:srgbClr val="990033"/>
            </a:solidFill>
            <a:miter lim="800000"/>
            <a:headEnd/>
            <a:tailEnd/>
          </a:ln>
        </p:spPr>
        <p:txBody>
          <a:bodyPr/>
          <a:lstStyle/>
          <a:p>
            <a:pPr algn="ctr"/>
            <a:r>
              <a:rPr lang="en-US" sz="2400" b="1"/>
              <a:t>VIỆT NAM</a:t>
            </a:r>
          </a:p>
        </p:txBody>
      </p:sp>
      <p:sp>
        <p:nvSpPr>
          <p:cNvPr id="40981" name="Rectangle 21"/>
          <p:cNvSpPr>
            <a:spLocks noChangeArrowheads="1"/>
          </p:cNvSpPr>
          <p:nvPr/>
        </p:nvSpPr>
        <p:spPr bwMode="auto">
          <a:xfrm>
            <a:off x="4114800" y="1752600"/>
            <a:ext cx="2643188" cy="1628775"/>
          </a:xfrm>
          <a:prstGeom prst="rect">
            <a:avLst/>
          </a:prstGeom>
          <a:solidFill>
            <a:srgbClr val="CCFF99"/>
          </a:solidFill>
          <a:ln w="76200" cmpd="tri">
            <a:solidFill>
              <a:srgbClr val="990033"/>
            </a:solidFill>
            <a:miter lim="800000"/>
            <a:headEnd/>
            <a:tailEnd/>
          </a:ln>
        </p:spPr>
        <p:txBody>
          <a:bodyPr>
            <a:spAutoFit/>
          </a:bodyPr>
          <a:lstStyle/>
          <a:p>
            <a:pPr algn="ctr"/>
            <a:r>
              <a:rPr lang="en-US" sz="2400" b="1"/>
              <a:t>Ảnh h</a:t>
            </a:r>
            <a:r>
              <a:rPr lang="vi-VN" sz="2400" b="1"/>
              <a:t>ư</a:t>
            </a:r>
            <a:r>
              <a:rPr lang="en-US" sz="2400" b="1"/>
              <a:t>ởng của khí hậu </a:t>
            </a:r>
            <a:r>
              <a:rPr lang="vi-VN" sz="2400" b="1"/>
              <a:t>đ</a:t>
            </a:r>
            <a:r>
              <a:rPr lang="en-US" sz="2400" b="1"/>
              <a:t>ến </a:t>
            </a:r>
            <a:r>
              <a:rPr lang="vi-VN" sz="2400" b="1"/>
              <a:t>đ</a:t>
            </a:r>
            <a:r>
              <a:rPr lang="en-US" sz="2400" b="1"/>
              <a:t>ời sống và sản xuất </a:t>
            </a:r>
          </a:p>
        </p:txBody>
      </p:sp>
      <p:pic>
        <p:nvPicPr>
          <p:cNvPr id="22" name="图片 3" descr="图片包含 事情&#10;&#10;已生成极高可信度的说明">
            <a:extLst>
              <a:ext uri="{FF2B5EF4-FFF2-40B4-BE49-F238E27FC236}">
                <a16:creationId xmlns:a16="http://schemas.microsoft.com/office/drawing/2014/main" id="{0CD96D86-1172-4327-8F56-8D0CD8AC76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ounded Rectangle 9">
            <a:extLst>
              <a:ext uri="{FF2B5EF4-FFF2-40B4-BE49-F238E27FC236}">
                <a16:creationId xmlns:a16="http://schemas.microsoft.com/office/drawing/2014/main" id="{22756D07-E84B-4968-B5B2-B27092338DBD}"/>
              </a:ext>
            </a:extLst>
          </p:cNvPr>
          <p:cNvSpPr/>
          <p:nvPr/>
        </p:nvSpPr>
        <p:spPr>
          <a:xfrm>
            <a:off x="797466" y="973551"/>
            <a:ext cx="10441495" cy="4411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A_图片 8" descr="图片包含 矢量图形&#10;&#10;已生成高可信度的说明">
            <a:extLst>
              <a:ext uri="{FF2B5EF4-FFF2-40B4-BE49-F238E27FC236}">
                <a16:creationId xmlns:a16="http://schemas.microsoft.com/office/drawing/2014/main" id="{AD354121-A637-4D90-85A9-79EF7B24F13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0" y="4048698"/>
            <a:ext cx="2559562" cy="3696200"/>
          </a:xfrm>
          <a:prstGeom prst="rect">
            <a:avLst/>
          </a:prstGeom>
        </p:spPr>
      </p:pic>
      <p:sp>
        <p:nvSpPr>
          <p:cNvPr id="25" name="Rectangle 24">
            <a:extLst>
              <a:ext uri="{FF2B5EF4-FFF2-40B4-BE49-F238E27FC236}">
                <a16:creationId xmlns:a16="http://schemas.microsoft.com/office/drawing/2014/main" id="{C7689626-0FE9-4248-A4F1-F5CDF12F3BDF}"/>
              </a:ext>
            </a:extLst>
          </p:cNvPr>
          <p:cNvSpPr>
            <a:spLocks noChangeArrowheads="1"/>
          </p:cNvSpPr>
          <p:nvPr/>
        </p:nvSpPr>
        <p:spPr bwMode="auto">
          <a:xfrm>
            <a:off x="838947" y="1365202"/>
            <a:ext cx="103585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lnSpc>
                <a:spcPct val="150000"/>
              </a:lnSpc>
              <a:spcBef>
                <a:spcPct val="0"/>
              </a:spcBef>
              <a:buClrTx/>
              <a:buSzTx/>
              <a:buNone/>
            </a:pPr>
            <a:r>
              <a:rPr lang="nb-NO" alt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da-DK" sz="3000" b="1" dirty="0">
                <a:latin typeface="Times New Roman" panose="02020603050405020304" pitchFamily="18" charset="0"/>
                <a:cs typeface="Times New Roman" panose="02020603050405020304" pitchFamily="18" charset="0"/>
              </a:rPr>
              <a:t>Khí hậu nước ta có thuận lợi, khó khăn gì đối với việc phát triển nông nghiệp ? </a:t>
            </a:r>
            <a:endParaRPr lang="en-US" altLang="en-US" sz="3000" b="1"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981D59E-DAA9-4BCA-A009-F00BE43013FC}"/>
              </a:ext>
            </a:extLst>
          </p:cNvPr>
          <p:cNvSpPr>
            <a:spLocks noChangeArrowheads="1"/>
          </p:cNvSpPr>
          <p:nvPr/>
        </p:nvSpPr>
        <p:spPr bwMode="auto">
          <a:xfrm>
            <a:off x="912027" y="4370892"/>
            <a:ext cx="1077716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nSpc>
                <a:spcPct val="150000"/>
              </a:lnSpc>
              <a:spcBef>
                <a:spcPct val="0"/>
              </a:spcBef>
              <a:buClrTx/>
              <a:buSzTx/>
              <a:buNone/>
            </a:pPr>
            <a:r>
              <a:rPr lang="nb-NO" alt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nb-NO" altLang="en-US" sz="3000" b="1" dirty="0">
                <a:latin typeface="Times New Roman" panose="02020603050405020304" pitchFamily="18" charset="0"/>
                <a:cs typeface="Times New Roman" panose="02020603050405020304" pitchFamily="18" charset="0"/>
              </a:rPr>
              <a:t>Chuẩn bị bài sau: </a:t>
            </a:r>
            <a:r>
              <a:rPr lang="nb-NO" altLang="en-US" sz="3000" b="1" i="1" dirty="0">
                <a:latin typeface="Times New Roman" panose="02020603050405020304" pitchFamily="18" charset="0"/>
                <a:cs typeface="Times New Roman" panose="02020603050405020304" pitchFamily="18" charset="0"/>
              </a:rPr>
              <a:t>Sông ngòi</a:t>
            </a:r>
            <a:endParaRPr lang="en-US" altLang="en-US" sz="3000" b="1" i="1"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85FD9914-53F3-4254-BDD6-28FC7BE42591}"/>
              </a:ext>
            </a:extLst>
          </p:cNvPr>
          <p:cNvSpPr/>
          <p:nvPr/>
        </p:nvSpPr>
        <p:spPr>
          <a:xfrm>
            <a:off x="3034406" y="172866"/>
            <a:ext cx="5804794" cy="830997"/>
          </a:xfrm>
          <a:prstGeom prst="rect">
            <a:avLst/>
          </a:prstGeom>
          <a:noFill/>
        </p:spPr>
        <p:txBody>
          <a:bodyPr wrap="none">
            <a:spAutoFit/>
          </a:bodyPr>
          <a:lstStyle/>
          <a:p>
            <a:pPr algn="ctr">
              <a:defRPr/>
            </a:pPr>
            <a:r>
              <a:rPr lang="en-US" sz="4800" b="1" dirty="0" err="1">
                <a:ln w="6600">
                  <a:solidFill>
                    <a:schemeClr val="accent2"/>
                  </a:solidFill>
                  <a:prstDash val="solid"/>
                </a:ln>
                <a:solidFill>
                  <a:srgbClr val="FFFFFF"/>
                </a:solidFill>
                <a:effectLst>
                  <a:outerShdw dist="38100" dir="2700000" algn="tl" rotWithShape="0">
                    <a:schemeClr val="accent2"/>
                  </a:outerShdw>
                </a:effectLst>
              </a:rPr>
              <a:t>Vận</a:t>
            </a:r>
            <a:r>
              <a:rPr lang="en-US" sz="4800" b="1" dirty="0">
                <a:ln w="6600">
                  <a:solidFill>
                    <a:schemeClr val="accent2"/>
                  </a:solidFill>
                  <a:prstDash val="solid"/>
                </a:ln>
                <a:solidFill>
                  <a:srgbClr val="FFFFFF"/>
                </a:solidFill>
                <a:effectLst>
                  <a:outerShdw dist="38100" dir="2700000" algn="tl" rotWithShape="0">
                    <a:schemeClr val="accent2"/>
                  </a:outerShdw>
                </a:effectLst>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rPr>
              <a:t>dụng</a:t>
            </a:r>
            <a:r>
              <a:rPr lang="en-US" sz="4800" b="1" dirty="0">
                <a:ln w="6600">
                  <a:solidFill>
                    <a:schemeClr val="accent2"/>
                  </a:solidFill>
                  <a:prstDash val="solid"/>
                </a:ln>
                <a:solidFill>
                  <a:srgbClr val="FFFFFF"/>
                </a:solidFill>
                <a:effectLst>
                  <a:outerShdw dist="38100" dir="2700000" algn="tl" rotWithShape="0">
                    <a:schemeClr val="accent2"/>
                  </a:outerShdw>
                </a:effectLst>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rPr>
              <a:t>trải</a:t>
            </a:r>
            <a:r>
              <a:rPr lang="en-US" sz="4800" b="1" dirty="0">
                <a:ln w="6600">
                  <a:solidFill>
                    <a:schemeClr val="accent2"/>
                  </a:solidFill>
                  <a:prstDash val="solid"/>
                </a:ln>
                <a:solidFill>
                  <a:srgbClr val="FFFFFF"/>
                </a:solidFill>
                <a:effectLst>
                  <a:outerShdw dist="38100" dir="2700000" algn="tl" rotWithShape="0">
                    <a:schemeClr val="accent2"/>
                  </a:outerShdw>
                </a:effectLst>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rPr>
              <a:t>nghiệm</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Rectangle 27">
            <a:extLst>
              <a:ext uri="{FF2B5EF4-FFF2-40B4-BE49-F238E27FC236}">
                <a16:creationId xmlns:a16="http://schemas.microsoft.com/office/drawing/2014/main" id="{2181F5E6-C3DF-4947-BE35-146EFFB375BB}"/>
              </a:ext>
            </a:extLst>
          </p:cNvPr>
          <p:cNvSpPr>
            <a:spLocks noChangeArrowheads="1"/>
          </p:cNvSpPr>
          <p:nvPr/>
        </p:nvSpPr>
        <p:spPr bwMode="auto">
          <a:xfrm>
            <a:off x="912027" y="2842530"/>
            <a:ext cx="103679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lnSpc>
                <a:spcPct val="150000"/>
              </a:lnSpc>
              <a:spcBef>
                <a:spcPct val="0"/>
              </a:spcBef>
              <a:buClrTx/>
              <a:buSzTx/>
              <a:buNone/>
            </a:pPr>
            <a:r>
              <a:rPr lang="nb-NO" alt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da-DK" altLang="en-US" sz="3000" b="1" dirty="0">
                <a:latin typeface="Times New Roman" panose="02020603050405020304" pitchFamily="18" charset="0"/>
                <a:cs typeface="Times New Roman" panose="02020603050405020304" pitchFamily="18" charset="0"/>
                <a:sym typeface="Wingdings" panose="05000000000000000000" pitchFamily="2" charset="2"/>
              </a:rPr>
              <a:t>E</a:t>
            </a:r>
            <a:r>
              <a:rPr lang="da-DK" sz="3000" b="1" dirty="0">
                <a:latin typeface="Times New Roman" panose="02020603050405020304" pitchFamily="18" charset="0"/>
                <a:cs typeface="Times New Roman" panose="02020603050405020304" pitchFamily="18" charset="0"/>
              </a:rPr>
              <a:t>m sẽ làm gì để khắc phục những hậu quả do thiên tai mang đến?</a:t>
            </a:r>
            <a:endParaRPr lang="en-US" altLang="en-US" sz="3000" b="1" dirty="0">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44"/>
                                        </p:tgtEl>
                                        <p:attrNameLst>
                                          <p:attrName>style.visibility</p:attrName>
                                        </p:attrNameLst>
                                      </p:cBhvr>
                                      <p:to>
                                        <p:strVal val="visible"/>
                                      </p:to>
                                    </p:set>
                                    <p:anim calcmode="lin" valueType="num">
                                      <p:cBhvr>
                                        <p:cTn id="7" dur="500" fill="hold"/>
                                        <p:tgtEl>
                                          <p:spTgt spid="77844"/>
                                        </p:tgtEl>
                                        <p:attrNameLst>
                                          <p:attrName>ppt_w</p:attrName>
                                        </p:attrNameLst>
                                      </p:cBhvr>
                                      <p:tavLst>
                                        <p:tav tm="0">
                                          <p:val>
                                            <p:fltVal val="0"/>
                                          </p:val>
                                        </p:tav>
                                        <p:tav tm="100000">
                                          <p:val>
                                            <p:strVal val="#ppt_w"/>
                                          </p:val>
                                        </p:tav>
                                      </p:tavLst>
                                    </p:anim>
                                    <p:anim calcmode="lin" valueType="num">
                                      <p:cBhvr>
                                        <p:cTn id="8" dur="500" fill="hold"/>
                                        <p:tgtEl>
                                          <p:spTgt spid="77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7834"/>
                                        </p:tgtEl>
                                        <p:attrNameLst>
                                          <p:attrName>style.visibility</p:attrName>
                                        </p:attrNameLst>
                                      </p:cBhvr>
                                      <p:to>
                                        <p:strVal val="visible"/>
                                      </p:to>
                                    </p:set>
                                    <p:anim calcmode="lin" valueType="num">
                                      <p:cBhvr>
                                        <p:cTn id="13" dur="500" fill="hold"/>
                                        <p:tgtEl>
                                          <p:spTgt spid="77834"/>
                                        </p:tgtEl>
                                        <p:attrNameLst>
                                          <p:attrName>ppt_w</p:attrName>
                                        </p:attrNameLst>
                                      </p:cBhvr>
                                      <p:tavLst>
                                        <p:tav tm="0">
                                          <p:val>
                                            <p:fltVal val="0"/>
                                          </p:val>
                                        </p:tav>
                                        <p:tav tm="100000">
                                          <p:val>
                                            <p:strVal val="#ppt_w"/>
                                          </p:val>
                                        </p:tav>
                                      </p:tavLst>
                                    </p:anim>
                                    <p:anim calcmode="lin" valueType="num">
                                      <p:cBhvr>
                                        <p:cTn id="14" dur="500" fill="hold"/>
                                        <p:tgtEl>
                                          <p:spTgt spid="7783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7835"/>
                                        </p:tgtEl>
                                        <p:attrNameLst>
                                          <p:attrName>style.visibility</p:attrName>
                                        </p:attrNameLst>
                                      </p:cBhvr>
                                      <p:to>
                                        <p:strVal val="visible"/>
                                      </p:to>
                                    </p:set>
                                    <p:anim calcmode="lin" valueType="num">
                                      <p:cBhvr>
                                        <p:cTn id="19" dur="500" fill="hold"/>
                                        <p:tgtEl>
                                          <p:spTgt spid="77835"/>
                                        </p:tgtEl>
                                        <p:attrNameLst>
                                          <p:attrName>ppt_w</p:attrName>
                                        </p:attrNameLst>
                                      </p:cBhvr>
                                      <p:tavLst>
                                        <p:tav tm="0">
                                          <p:val>
                                            <p:fltVal val="0"/>
                                          </p:val>
                                        </p:tav>
                                        <p:tav tm="100000">
                                          <p:val>
                                            <p:strVal val="#ppt_w"/>
                                          </p:val>
                                        </p:tav>
                                      </p:tavLst>
                                    </p:anim>
                                    <p:anim calcmode="lin" valueType="num">
                                      <p:cBhvr>
                                        <p:cTn id="20" dur="500" fill="hold"/>
                                        <p:tgtEl>
                                          <p:spTgt spid="77835"/>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77826"/>
                                        </p:tgtEl>
                                        <p:attrNameLst>
                                          <p:attrName>style.visibility</p:attrName>
                                        </p:attrNameLst>
                                      </p:cBhvr>
                                      <p:to>
                                        <p:strVal val="visible"/>
                                      </p:to>
                                    </p:set>
                                    <p:anim calcmode="lin" valueType="num">
                                      <p:cBhvr>
                                        <p:cTn id="24" dur="500" fill="hold"/>
                                        <p:tgtEl>
                                          <p:spTgt spid="77826"/>
                                        </p:tgtEl>
                                        <p:attrNameLst>
                                          <p:attrName>ppt_w</p:attrName>
                                        </p:attrNameLst>
                                      </p:cBhvr>
                                      <p:tavLst>
                                        <p:tav tm="0">
                                          <p:val>
                                            <p:fltVal val="0"/>
                                          </p:val>
                                        </p:tav>
                                        <p:tav tm="100000">
                                          <p:val>
                                            <p:strVal val="#ppt_w"/>
                                          </p:val>
                                        </p:tav>
                                      </p:tavLst>
                                    </p:anim>
                                    <p:anim calcmode="lin" valueType="num">
                                      <p:cBhvr>
                                        <p:cTn id="25" dur="500" fill="hold"/>
                                        <p:tgtEl>
                                          <p:spTgt spid="7782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1000"/>
                            </p:stCondLst>
                            <p:childTnLst>
                              <p:par>
                                <p:cTn id="27" presetID="23" presetClass="entr" presetSubtype="16" fill="hold" grpId="0" nodeType="afterEffect">
                                  <p:stCondLst>
                                    <p:cond delay="0"/>
                                  </p:stCondLst>
                                  <p:childTnLst>
                                    <p:set>
                                      <p:cBhvr>
                                        <p:cTn id="28" dur="1" fill="hold">
                                          <p:stCondLst>
                                            <p:cond delay="0"/>
                                          </p:stCondLst>
                                        </p:cTn>
                                        <p:tgtEl>
                                          <p:spTgt spid="77827"/>
                                        </p:tgtEl>
                                        <p:attrNameLst>
                                          <p:attrName>style.visibility</p:attrName>
                                        </p:attrNameLst>
                                      </p:cBhvr>
                                      <p:to>
                                        <p:strVal val="visible"/>
                                      </p:to>
                                    </p:set>
                                    <p:anim calcmode="lin" valueType="num">
                                      <p:cBhvr>
                                        <p:cTn id="29" dur="500" fill="hold"/>
                                        <p:tgtEl>
                                          <p:spTgt spid="77827"/>
                                        </p:tgtEl>
                                        <p:attrNameLst>
                                          <p:attrName>ppt_w</p:attrName>
                                        </p:attrNameLst>
                                      </p:cBhvr>
                                      <p:tavLst>
                                        <p:tav tm="0">
                                          <p:val>
                                            <p:fltVal val="0"/>
                                          </p:val>
                                        </p:tav>
                                        <p:tav tm="100000">
                                          <p:val>
                                            <p:strVal val="#ppt_w"/>
                                          </p:val>
                                        </p:tav>
                                      </p:tavLst>
                                    </p:anim>
                                    <p:anim calcmode="lin" valueType="num">
                                      <p:cBhvr>
                                        <p:cTn id="30" dur="500" fill="hold"/>
                                        <p:tgtEl>
                                          <p:spTgt spid="7782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77836"/>
                                        </p:tgtEl>
                                        <p:attrNameLst>
                                          <p:attrName>style.visibility</p:attrName>
                                        </p:attrNameLst>
                                      </p:cBhvr>
                                      <p:to>
                                        <p:strVal val="visible"/>
                                      </p:to>
                                    </p:set>
                                    <p:anim calcmode="lin" valueType="num">
                                      <p:cBhvr>
                                        <p:cTn id="34" dur="500" fill="hold"/>
                                        <p:tgtEl>
                                          <p:spTgt spid="77836"/>
                                        </p:tgtEl>
                                        <p:attrNameLst>
                                          <p:attrName>ppt_w</p:attrName>
                                        </p:attrNameLst>
                                      </p:cBhvr>
                                      <p:tavLst>
                                        <p:tav tm="0">
                                          <p:val>
                                            <p:fltVal val="0"/>
                                          </p:val>
                                        </p:tav>
                                        <p:tav tm="100000">
                                          <p:val>
                                            <p:strVal val="#ppt_w"/>
                                          </p:val>
                                        </p:tav>
                                      </p:tavLst>
                                    </p:anim>
                                    <p:anim calcmode="lin" valueType="num">
                                      <p:cBhvr>
                                        <p:cTn id="35" dur="500" fill="hold"/>
                                        <p:tgtEl>
                                          <p:spTgt spid="7783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2000"/>
                            </p:stCondLst>
                            <p:childTnLst>
                              <p:par>
                                <p:cTn id="37" presetID="23" presetClass="entr" presetSubtype="16" fill="hold" grpId="0" nodeType="afterEffect">
                                  <p:stCondLst>
                                    <p:cond delay="0"/>
                                  </p:stCondLst>
                                  <p:childTnLst>
                                    <p:set>
                                      <p:cBhvr>
                                        <p:cTn id="38" dur="1" fill="hold">
                                          <p:stCondLst>
                                            <p:cond delay="0"/>
                                          </p:stCondLst>
                                        </p:cTn>
                                        <p:tgtEl>
                                          <p:spTgt spid="77837"/>
                                        </p:tgtEl>
                                        <p:attrNameLst>
                                          <p:attrName>style.visibility</p:attrName>
                                        </p:attrNameLst>
                                      </p:cBhvr>
                                      <p:to>
                                        <p:strVal val="visible"/>
                                      </p:to>
                                    </p:set>
                                    <p:anim calcmode="lin" valueType="num">
                                      <p:cBhvr>
                                        <p:cTn id="39" dur="500" fill="hold"/>
                                        <p:tgtEl>
                                          <p:spTgt spid="77837"/>
                                        </p:tgtEl>
                                        <p:attrNameLst>
                                          <p:attrName>ppt_w</p:attrName>
                                        </p:attrNameLst>
                                      </p:cBhvr>
                                      <p:tavLst>
                                        <p:tav tm="0">
                                          <p:val>
                                            <p:fltVal val="0"/>
                                          </p:val>
                                        </p:tav>
                                        <p:tav tm="100000">
                                          <p:val>
                                            <p:strVal val="#ppt_w"/>
                                          </p:val>
                                        </p:tav>
                                      </p:tavLst>
                                    </p:anim>
                                    <p:anim calcmode="lin" valueType="num">
                                      <p:cBhvr>
                                        <p:cTn id="40" dur="500" fill="hold"/>
                                        <p:tgtEl>
                                          <p:spTgt spid="77837"/>
                                        </p:tgtEl>
                                        <p:attrNameLst>
                                          <p:attrName>ppt_h</p:attrName>
                                        </p:attrNameLst>
                                      </p:cBhvr>
                                      <p:tavLst>
                                        <p:tav tm="0">
                                          <p:val>
                                            <p:fltVal val="0"/>
                                          </p:val>
                                        </p:tav>
                                        <p:tav tm="100000">
                                          <p:val>
                                            <p:strVal val="#ppt_h"/>
                                          </p:val>
                                        </p:tav>
                                      </p:tavLst>
                                    </p:anim>
                                  </p:childTnLst>
                                </p:cTn>
                              </p:par>
                            </p:childTnLst>
                          </p:cTn>
                        </p:par>
                        <p:par>
                          <p:cTn id="41" fill="hold" nodeType="afterGroup">
                            <p:stCondLst>
                              <p:cond delay="2500"/>
                            </p:stCondLst>
                            <p:childTnLst>
                              <p:par>
                                <p:cTn id="42" presetID="23" presetClass="entr" presetSubtype="16" fill="hold" grpId="0" nodeType="afterEffect">
                                  <p:stCondLst>
                                    <p:cond delay="0"/>
                                  </p:stCondLst>
                                  <p:childTnLst>
                                    <p:set>
                                      <p:cBhvr>
                                        <p:cTn id="43" dur="1" fill="hold">
                                          <p:stCondLst>
                                            <p:cond delay="0"/>
                                          </p:stCondLst>
                                        </p:cTn>
                                        <p:tgtEl>
                                          <p:spTgt spid="77838"/>
                                        </p:tgtEl>
                                        <p:attrNameLst>
                                          <p:attrName>style.visibility</p:attrName>
                                        </p:attrNameLst>
                                      </p:cBhvr>
                                      <p:to>
                                        <p:strVal val="visible"/>
                                      </p:to>
                                    </p:set>
                                    <p:anim calcmode="lin" valueType="num">
                                      <p:cBhvr>
                                        <p:cTn id="44" dur="500" fill="hold"/>
                                        <p:tgtEl>
                                          <p:spTgt spid="77838"/>
                                        </p:tgtEl>
                                        <p:attrNameLst>
                                          <p:attrName>ppt_w</p:attrName>
                                        </p:attrNameLst>
                                      </p:cBhvr>
                                      <p:tavLst>
                                        <p:tav tm="0">
                                          <p:val>
                                            <p:fltVal val="0"/>
                                          </p:val>
                                        </p:tav>
                                        <p:tav tm="100000">
                                          <p:val>
                                            <p:strVal val="#ppt_w"/>
                                          </p:val>
                                        </p:tav>
                                      </p:tavLst>
                                    </p:anim>
                                    <p:anim calcmode="lin" valueType="num">
                                      <p:cBhvr>
                                        <p:cTn id="45" dur="500" fill="hold"/>
                                        <p:tgtEl>
                                          <p:spTgt spid="77838"/>
                                        </p:tgtEl>
                                        <p:attrNameLst>
                                          <p:attrName>ppt_h</p:attrName>
                                        </p:attrNameLst>
                                      </p:cBhvr>
                                      <p:tavLst>
                                        <p:tav tm="0">
                                          <p:val>
                                            <p:fltVal val="0"/>
                                          </p:val>
                                        </p:tav>
                                        <p:tav tm="100000">
                                          <p:val>
                                            <p:strVal val="#ppt_h"/>
                                          </p:val>
                                        </p:tav>
                                      </p:tavLst>
                                    </p:anim>
                                  </p:childTnLst>
                                </p:cTn>
                              </p:par>
                            </p:childTnLst>
                          </p:cTn>
                        </p:par>
                        <p:par>
                          <p:cTn id="46" fill="hold" nodeType="afterGroup">
                            <p:stCondLst>
                              <p:cond delay="3000"/>
                            </p:stCondLst>
                            <p:childTnLst>
                              <p:par>
                                <p:cTn id="47" presetID="23" presetClass="entr" presetSubtype="16" fill="hold" grpId="0" nodeType="afterEffect">
                                  <p:stCondLst>
                                    <p:cond delay="0"/>
                                  </p:stCondLst>
                                  <p:childTnLst>
                                    <p:set>
                                      <p:cBhvr>
                                        <p:cTn id="48" dur="1" fill="hold">
                                          <p:stCondLst>
                                            <p:cond delay="0"/>
                                          </p:stCondLst>
                                        </p:cTn>
                                        <p:tgtEl>
                                          <p:spTgt spid="77828"/>
                                        </p:tgtEl>
                                        <p:attrNameLst>
                                          <p:attrName>style.visibility</p:attrName>
                                        </p:attrNameLst>
                                      </p:cBhvr>
                                      <p:to>
                                        <p:strVal val="visible"/>
                                      </p:to>
                                    </p:set>
                                    <p:anim calcmode="lin" valueType="num">
                                      <p:cBhvr>
                                        <p:cTn id="49" dur="500" fill="hold"/>
                                        <p:tgtEl>
                                          <p:spTgt spid="77828"/>
                                        </p:tgtEl>
                                        <p:attrNameLst>
                                          <p:attrName>ppt_w</p:attrName>
                                        </p:attrNameLst>
                                      </p:cBhvr>
                                      <p:tavLst>
                                        <p:tav tm="0">
                                          <p:val>
                                            <p:fltVal val="0"/>
                                          </p:val>
                                        </p:tav>
                                        <p:tav tm="100000">
                                          <p:val>
                                            <p:strVal val="#ppt_w"/>
                                          </p:val>
                                        </p:tav>
                                      </p:tavLst>
                                    </p:anim>
                                    <p:anim calcmode="lin" valueType="num">
                                      <p:cBhvr>
                                        <p:cTn id="50" dur="500" fill="hold"/>
                                        <p:tgtEl>
                                          <p:spTgt spid="77828"/>
                                        </p:tgtEl>
                                        <p:attrNameLst>
                                          <p:attrName>ppt_h</p:attrName>
                                        </p:attrNameLst>
                                      </p:cBhvr>
                                      <p:tavLst>
                                        <p:tav tm="0">
                                          <p:val>
                                            <p:fltVal val="0"/>
                                          </p:val>
                                        </p:tav>
                                        <p:tav tm="100000">
                                          <p:val>
                                            <p:strVal val="#ppt_h"/>
                                          </p:val>
                                        </p:tav>
                                      </p:tavLst>
                                    </p:anim>
                                  </p:childTnLst>
                                </p:cTn>
                              </p:par>
                            </p:childTnLst>
                          </p:cTn>
                        </p:par>
                        <p:par>
                          <p:cTn id="51" fill="hold" nodeType="afterGroup">
                            <p:stCondLst>
                              <p:cond delay="3500"/>
                            </p:stCondLst>
                            <p:childTnLst>
                              <p:par>
                                <p:cTn id="52" presetID="23" presetClass="entr" presetSubtype="16" fill="hold" grpId="0" nodeType="afterEffect">
                                  <p:stCondLst>
                                    <p:cond delay="0"/>
                                  </p:stCondLst>
                                  <p:childTnLst>
                                    <p:set>
                                      <p:cBhvr>
                                        <p:cTn id="53" dur="1" fill="hold">
                                          <p:stCondLst>
                                            <p:cond delay="0"/>
                                          </p:stCondLst>
                                        </p:cTn>
                                        <p:tgtEl>
                                          <p:spTgt spid="77829"/>
                                        </p:tgtEl>
                                        <p:attrNameLst>
                                          <p:attrName>style.visibility</p:attrName>
                                        </p:attrNameLst>
                                      </p:cBhvr>
                                      <p:to>
                                        <p:strVal val="visible"/>
                                      </p:to>
                                    </p:set>
                                    <p:anim calcmode="lin" valueType="num">
                                      <p:cBhvr>
                                        <p:cTn id="54" dur="500" fill="hold"/>
                                        <p:tgtEl>
                                          <p:spTgt spid="77829"/>
                                        </p:tgtEl>
                                        <p:attrNameLst>
                                          <p:attrName>ppt_w</p:attrName>
                                        </p:attrNameLst>
                                      </p:cBhvr>
                                      <p:tavLst>
                                        <p:tav tm="0">
                                          <p:val>
                                            <p:fltVal val="0"/>
                                          </p:val>
                                        </p:tav>
                                        <p:tav tm="100000">
                                          <p:val>
                                            <p:strVal val="#ppt_w"/>
                                          </p:val>
                                        </p:tav>
                                      </p:tavLst>
                                    </p:anim>
                                    <p:anim calcmode="lin" valueType="num">
                                      <p:cBhvr>
                                        <p:cTn id="55" dur="500" fill="hold"/>
                                        <p:tgtEl>
                                          <p:spTgt spid="77829"/>
                                        </p:tgtEl>
                                        <p:attrNameLst>
                                          <p:attrName>ppt_h</p:attrName>
                                        </p:attrNameLst>
                                      </p:cBhvr>
                                      <p:tavLst>
                                        <p:tav tm="0">
                                          <p:val>
                                            <p:fltVal val="0"/>
                                          </p:val>
                                        </p:tav>
                                        <p:tav tm="100000">
                                          <p:val>
                                            <p:strVal val="#ppt_h"/>
                                          </p:val>
                                        </p:tav>
                                      </p:tavLst>
                                    </p:anim>
                                  </p:childTnLst>
                                </p:cTn>
                              </p:par>
                            </p:childTnLst>
                          </p:cTn>
                        </p:par>
                        <p:par>
                          <p:cTn id="56" fill="hold" nodeType="afterGroup">
                            <p:stCondLst>
                              <p:cond delay="4000"/>
                            </p:stCondLst>
                            <p:childTnLst>
                              <p:par>
                                <p:cTn id="57" presetID="23" presetClass="entr" presetSubtype="16" fill="hold" grpId="0" nodeType="afterEffect">
                                  <p:stCondLst>
                                    <p:cond delay="0"/>
                                  </p:stCondLst>
                                  <p:childTnLst>
                                    <p:set>
                                      <p:cBhvr>
                                        <p:cTn id="58" dur="1" fill="hold">
                                          <p:stCondLst>
                                            <p:cond delay="0"/>
                                          </p:stCondLst>
                                        </p:cTn>
                                        <p:tgtEl>
                                          <p:spTgt spid="77830"/>
                                        </p:tgtEl>
                                        <p:attrNameLst>
                                          <p:attrName>style.visibility</p:attrName>
                                        </p:attrNameLst>
                                      </p:cBhvr>
                                      <p:to>
                                        <p:strVal val="visible"/>
                                      </p:to>
                                    </p:set>
                                    <p:anim calcmode="lin" valueType="num">
                                      <p:cBhvr>
                                        <p:cTn id="59" dur="500" fill="hold"/>
                                        <p:tgtEl>
                                          <p:spTgt spid="77830"/>
                                        </p:tgtEl>
                                        <p:attrNameLst>
                                          <p:attrName>ppt_w</p:attrName>
                                        </p:attrNameLst>
                                      </p:cBhvr>
                                      <p:tavLst>
                                        <p:tav tm="0">
                                          <p:val>
                                            <p:fltVal val="0"/>
                                          </p:val>
                                        </p:tav>
                                        <p:tav tm="100000">
                                          <p:val>
                                            <p:strVal val="#ppt_w"/>
                                          </p:val>
                                        </p:tav>
                                      </p:tavLst>
                                    </p:anim>
                                    <p:anim calcmode="lin" valueType="num">
                                      <p:cBhvr>
                                        <p:cTn id="6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7839"/>
                                        </p:tgtEl>
                                        <p:attrNameLst>
                                          <p:attrName>style.visibility</p:attrName>
                                        </p:attrNameLst>
                                      </p:cBhvr>
                                      <p:to>
                                        <p:strVal val="visible"/>
                                      </p:to>
                                    </p:set>
                                    <p:anim calcmode="lin" valueType="num">
                                      <p:cBhvr>
                                        <p:cTn id="65" dur="500" fill="hold"/>
                                        <p:tgtEl>
                                          <p:spTgt spid="77839"/>
                                        </p:tgtEl>
                                        <p:attrNameLst>
                                          <p:attrName>ppt_w</p:attrName>
                                        </p:attrNameLst>
                                      </p:cBhvr>
                                      <p:tavLst>
                                        <p:tav tm="0">
                                          <p:val>
                                            <p:fltVal val="0"/>
                                          </p:val>
                                        </p:tav>
                                        <p:tav tm="100000">
                                          <p:val>
                                            <p:strVal val="#ppt_w"/>
                                          </p:val>
                                        </p:tav>
                                      </p:tavLst>
                                    </p:anim>
                                    <p:anim calcmode="lin" valueType="num">
                                      <p:cBhvr>
                                        <p:cTn id="66" dur="500" fill="hold"/>
                                        <p:tgtEl>
                                          <p:spTgt spid="77839"/>
                                        </p:tgtEl>
                                        <p:attrNameLst>
                                          <p:attrName>ppt_h</p:attrName>
                                        </p:attrNameLst>
                                      </p:cBhvr>
                                      <p:tavLst>
                                        <p:tav tm="0">
                                          <p:val>
                                            <p:fltVal val="0"/>
                                          </p:val>
                                        </p:tav>
                                        <p:tav tm="100000">
                                          <p:val>
                                            <p:strVal val="#ppt_h"/>
                                          </p:val>
                                        </p:tav>
                                      </p:tavLst>
                                    </p:anim>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77840"/>
                                        </p:tgtEl>
                                        <p:attrNameLst>
                                          <p:attrName>style.visibility</p:attrName>
                                        </p:attrNameLst>
                                      </p:cBhvr>
                                      <p:to>
                                        <p:strVal val="visible"/>
                                      </p:to>
                                    </p:set>
                                    <p:anim calcmode="lin" valueType="num">
                                      <p:cBhvr>
                                        <p:cTn id="70" dur="500" fill="hold"/>
                                        <p:tgtEl>
                                          <p:spTgt spid="77840"/>
                                        </p:tgtEl>
                                        <p:attrNameLst>
                                          <p:attrName>ppt_w</p:attrName>
                                        </p:attrNameLst>
                                      </p:cBhvr>
                                      <p:tavLst>
                                        <p:tav tm="0">
                                          <p:val>
                                            <p:fltVal val="0"/>
                                          </p:val>
                                        </p:tav>
                                        <p:tav tm="100000">
                                          <p:val>
                                            <p:strVal val="#ppt_w"/>
                                          </p:val>
                                        </p:tav>
                                      </p:tavLst>
                                    </p:anim>
                                    <p:anim calcmode="lin" valueType="num">
                                      <p:cBhvr>
                                        <p:cTn id="71" dur="500" fill="hold"/>
                                        <p:tgtEl>
                                          <p:spTgt spid="7784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23" presetClass="entr" presetSubtype="16" fill="hold" grpId="0" nodeType="afterEffect">
                                  <p:stCondLst>
                                    <p:cond delay="0"/>
                                  </p:stCondLst>
                                  <p:childTnLst>
                                    <p:set>
                                      <p:cBhvr>
                                        <p:cTn id="74" dur="1" fill="hold">
                                          <p:stCondLst>
                                            <p:cond delay="0"/>
                                          </p:stCondLst>
                                        </p:cTn>
                                        <p:tgtEl>
                                          <p:spTgt spid="77841"/>
                                        </p:tgtEl>
                                        <p:attrNameLst>
                                          <p:attrName>style.visibility</p:attrName>
                                        </p:attrNameLst>
                                      </p:cBhvr>
                                      <p:to>
                                        <p:strVal val="visible"/>
                                      </p:to>
                                    </p:set>
                                    <p:anim calcmode="lin" valueType="num">
                                      <p:cBhvr>
                                        <p:cTn id="75" dur="500" fill="hold"/>
                                        <p:tgtEl>
                                          <p:spTgt spid="77841"/>
                                        </p:tgtEl>
                                        <p:attrNameLst>
                                          <p:attrName>ppt_w</p:attrName>
                                        </p:attrNameLst>
                                      </p:cBhvr>
                                      <p:tavLst>
                                        <p:tav tm="0">
                                          <p:val>
                                            <p:fltVal val="0"/>
                                          </p:val>
                                        </p:tav>
                                        <p:tav tm="100000">
                                          <p:val>
                                            <p:strVal val="#ppt_w"/>
                                          </p:val>
                                        </p:tav>
                                      </p:tavLst>
                                    </p:anim>
                                    <p:anim calcmode="lin" valueType="num">
                                      <p:cBhvr>
                                        <p:cTn id="76" dur="500" fill="hold"/>
                                        <p:tgtEl>
                                          <p:spTgt spid="77841"/>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77831"/>
                                        </p:tgtEl>
                                        <p:attrNameLst>
                                          <p:attrName>style.visibility</p:attrName>
                                        </p:attrNameLst>
                                      </p:cBhvr>
                                      <p:to>
                                        <p:strVal val="visible"/>
                                      </p:to>
                                    </p:set>
                                    <p:anim calcmode="lin" valueType="num">
                                      <p:cBhvr>
                                        <p:cTn id="81" dur="500" fill="hold"/>
                                        <p:tgtEl>
                                          <p:spTgt spid="77831"/>
                                        </p:tgtEl>
                                        <p:attrNameLst>
                                          <p:attrName>ppt_w</p:attrName>
                                        </p:attrNameLst>
                                      </p:cBhvr>
                                      <p:tavLst>
                                        <p:tav tm="0">
                                          <p:val>
                                            <p:fltVal val="0"/>
                                          </p:val>
                                        </p:tav>
                                        <p:tav tm="100000">
                                          <p:val>
                                            <p:strVal val="#ppt_w"/>
                                          </p:val>
                                        </p:tav>
                                      </p:tavLst>
                                    </p:anim>
                                    <p:anim calcmode="lin" valueType="num">
                                      <p:cBhvr>
                                        <p:cTn id="82" dur="500" fill="hold"/>
                                        <p:tgtEl>
                                          <p:spTgt spid="77831"/>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77832"/>
                                        </p:tgtEl>
                                        <p:attrNameLst>
                                          <p:attrName>style.visibility</p:attrName>
                                        </p:attrNameLst>
                                      </p:cBhvr>
                                      <p:to>
                                        <p:strVal val="visible"/>
                                      </p:to>
                                    </p:set>
                                    <p:anim calcmode="lin" valueType="num">
                                      <p:cBhvr>
                                        <p:cTn id="87" dur="500" fill="hold"/>
                                        <p:tgtEl>
                                          <p:spTgt spid="77832"/>
                                        </p:tgtEl>
                                        <p:attrNameLst>
                                          <p:attrName>ppt_w</p:attrName>
                                        </p:attrNameLst>
                                      </p:cBhvr>
                                      <p:tavLst>
                                        <p:tav tm="0">
                                          <p:val>
                                            <p:fltVal val="0"/>
                                          </p:val>
                                        </p:tav>
                                        <p:tav tm="100000">
                                          <p:val>
                                            <p:strVal val="#ppt_w"/>
                                          </p:val>
                                        </p:tav>
                                      </p:tavLst>
                                    </p:anim>
                                    <p:anim calcmode="lin" valueType="num">
                                      <p:cBhvr>
                                        <p:cTn id="88" dur="500" fill="hold"/>
                                        <p:tgtEl>
                                          <p:spTgt spid="77832"/>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77842"/>
                                        </p:tgtEl>
                                        <p:attrNameLst>
                                          <p:attrName>style.visibility</p:attrName>
                                        </p:attrNameLst>
                                      </p:cBhvr>
                                      <p:to>
                                        <p:strVal val="visible"/>
                                      </p:to>
                                    </p:set>
                                    <p:anim calcmode="lin" valueType="num">
                                      <p:cBhvr>
                                        <p:cTn id="93" dur="500" fill="hold"/>
                                        <p:tgtEl>
                                          <p:spTgt spid="77842"/>
                                        </p:tgtEl>
                                        <p:attrNameLst>
                                          <p:attrName>ppt_w</p:attrName>
                                        </p:attrNameLst>
                                      </p:cBhvr>
                                      <p:tavLst>
                                        <p:tav tm="0">
                                          <p:val>
                                            <p:fltVal val="0"/>
                                          </p:val>
                                        </p:tav>
                                        <p:tav tm="100000">
                                          <p:val>
                                            <p:strVal val="#ppt_w"/>
                                          </p:val>
                                        </p:tav>
                                      </p:tavLst>
                                    </p:anim>
                                    <p:anim calcmode="lin" valueType="num">
                                      <p:cBhvr>
                                        <p:cTn id="94" dur="500" fill="hold"/>
                                        <p:tgtEl>
                                          <p:spTgt spid="77842"/>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77843"/>
                                        </p:tgtEl>
                                        <p:attrNameLst>
                                          <p:attrName>style.visibility</p:attrName>
                                        </p:attrNameLst>
                                      </p:cBhvr>
                                      <p:to>
                                        <p:strVal val="visible"/>
                                      </p:to>
                                    </p:set>
                                    <p:anim calcmode="lin" valueType="num">
                                      <p:cBhvr>
                                        <p:cTn id="99" dur="500" fill="hold"/>
                                        <p:tgtEl>
                                          <p:spTgt spid="77843"/>
                                        </p:tgtEl>
                                        <p:attrNameLst>
                                          <p:attrName>ppt_w</p:attrName>
                                        </p:attrNameLst>
                                      </p:cBhvr>
                                      <p:tavLst>
                                        <p:tav tm="0">
                                          <p:val>
                                            <p:fltVal val="0"/>
                                          </p:val>
                                        </p:tav>
                                        <p:tav tm="100000">
                                          <p:val>
                                            <p:strVal val="#ppt_w"/>
                                          </p:val>
                                        </p:tav>
                                      </p:tavLst>
                                    </p:anim>
                                    <p:anim calcmode="lin" valueType="num">
                                      <p:cBhvr>
                                        <p:cTn id="100" dur="500" fill="hold"/>
                                        <p:tgtEl>
                                          <p:spTgt spid="77843"/>
                                        </p:tgtEl>
                                        <p:attrNameLst>
                                          <p:attrName>ppt_h</p:attrName>
                                        </p:attrNameLst>
                                      </p:cBhvr>
                                      <p:tavLst>
                                        <p:tav tm="0">
                                          <p:val>
                                            <p:fltVal val="0"/>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77833"/>
                                        </p:tgtEl>
                                        <p:attrNameLst>
                                          <p:attrName>style.visibility</p:attrName>
                                        </p:attrNameLst>
                                      </p:cBhvr>
                                      <p:to>
                                        <p:strVal val="visible"/>
                                      </p:to>
                                    </p:set>
                                    <p:anim calcmode="lin" valueType="num">
                                      <p:cBhvr>
                                        <p:cTn id="105" dur="500" fill="hold"/>
                                        <p:tgtEl>
                                          <p:spTgt spid="77833"/>
                                        </p:tgtEl>
                                        <p:attrNameLst>
                                          <p:attrName>ppt_w</p:attrName>
                                        </p:attrNameLst>
                                      </p:cBhvr>
                                      <p:tavLst>
                                        <p:tav tm="0">
                                          <p:val>
                                            <p:fltVal val="0"/>
                                          </p:val>
                                        </p:tav>
                                        <p:tav tm="100000">
                                          <p:val>
                                            <p:strVal val="#ppt_w"/>
                                          </p:val>
                                        </p:tav>
                                      </p:tavLst>
                                    </p:anim>
                                    <p:anim calcmode="lin" valueType="num">
                                      <p:cBhvr>
                                        <p:cTn id="106" dur="500" fill="hold"/>
                                        <p:tgtEl>
                                          <p:spTgt spid="77833"/>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animBg="1"/>
      <p:bldP spid="77828"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77838" grpId="0" animBg="1"/>
      <p:bldP spid="77839" grpId="0" animBg="1"/>
      <p:bldP spid="77840" grpId="0" animBg="1"/>
      <p:bldP spid="77841" grpId="0" animBg="1"/>
      <p:bldP spid="77842" grpId="0" animBg="1"/>
      <p:bldP spid="77843" grpId="0" animBg="1"/>
      <p:bldP spid="77844" grpId="0" animBg="1"/>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图片 6">
            <a:extLst>
              <a:ext uri="{FF2B5EF4-FFF2-40B4-BE49-F238E27FC236}">
                <a16:creationId xmlns:a16="http://schemas.microsoft.com/office/drawing/2014/main" id="{26C2402A-FA23-4D56-80F0-0AFF09A0328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7234" r="-6" b="7787"/>
          <a:stretch/>
        </p:blipFill>
        <p:spPr>
          <a:xfrm>
            <a:off x="76200" y="-304800"/>
            <a:ext cx="9143980" cy="6856718"/>
          </a:xfrm>
          <a:prstGeom prst="rect">
            <a:avLst/>
          </a:prstGeom>
        </p:spPr>
      </p:pic>
      <p:sp>
        <p:nvSpPr>
          <p:cNvPr id="6" name="文本框 8">
            <a:extLst>
              <a:ext uri="{FF2B5EF4-FFF2-40B4-BE49-F238E27FC236}">
                <a16:creationId xmlns:a16="http://schemas.microsoft.com/office/drawing/2014/main" id="{A9D1A84A-90D9-4D23-85A4-18AD759B7D39}"/>
              </a:ext>
            </a:extLst>
          </p:cNvPr>
          <p:cNvSpPr txBox="1"/>
          <p:nvPr/>
        </p:nvSpPr>
        <p:spPr>
          <a:xfrm>
            <a:off x="1524000" y="2743200"/>
            <a:ext cx="6908800" cy="1938992"/>
          </a:xfrm>
          <a:prstGeom prst="rect">
            <a:avLst/>
          </a:prstGeom>
          <a:noFill/>
        </p:spPr>
        <p:txBody>
          <a:bodyPr wrap="square" rtlCol="0">
            <a:spAutoFit/>
          </a:bodyPr>
          <a:lstStyle/>
          <a:p>
            <a:pPr algn="ctr"/>
            <a:r>
              <a:rPr lang="en-US" altLang="zh-CN"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mn-lt"/>
              </a:rPr>
              <a:t>ĐỊA LÍ</a:t>
            </a:r>
          </a:p>
          <a:p>
            <a:pPr algn="ctr"/>
            <a:r>
              <a:rPr lang="en-US" altLang="zh-CN"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mn-lt"/>
              </a:rPr>
              <a:t>KHÍ HẬU</a:t>
            </a:r>
            <a:endPar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398825410"/>
      </p:ext>
    </p:extLst>
  </p:cSld>
  <p:clrMapOvr>
    <a:masterClrMapping/>
  </p:clrMapOvr>
  <p:transition spd="med">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AC329E-FD59-4BE0-8816-DED1EB975F72}"/>
              </a:ext>
            </a:extLst>
          </p:cNvPr>
          <p:cNvSpPr txBox="1">
            <a:spLocks/>
          </p:cNvSpPr>
          <p:nvPr/>
        </p:nvSpPr>
        <p:spPr>
          <a:xfrm>
            <a:off x="2527754" y="277758"/>
            <a:ext cx="5244646" cy="811778"/>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MỤC</a:t>
            </a:r>
            <a:r>
              <a:rPr lang="en-US"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TIÊU</a:t>
            </a:r>
            <a:endParaRPr lang="en-US"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grpSp>
        <p:nvGrpSpPr>
          <p:cNvPr id="9" name="Group 8">
            <a:extLst>
              <a:ext uri="{FF2B5EF4-FFF2-40B4-BE49-F238E27FC236}">
                <a16:creationId xmlns:a16="http://schemas.microsoft.com/office/drawing/2014/main" id="{5F47A350-1429-4E89-87F0-F57B2841028B}"/>
              </a:ext>
            </a:extLst>
          </p:cNvPr>
          <p:cNvGrpSpPr/>
          <p:nvPr/>
        </p:nvGrpSpPr>
        <p:grpSpPr>
          <a:xfrm>
            <a:off x="0" y="1295400"/>
            <a:ext cx="9220200" cy="5026715"/>
            <a:chOff x="1126217" y="1074090"/>
            <a:chExt cx="10702926" cy="5026715"/>
          </a:xfrm>
        </p:grpSpPr>
        <p:grpSp>
          <p:nvGrpSpPr>
            <p:cNvPr id="10" name="Group 9">
              <a:extLst>
                <a:ext uri="{FF2B5EF4-FFF2-40B4-BE49-F238E27FC236}">
                  <a16:creationId xmlns:a16="http://schemas.microsoft.com/office/drawing/2014/main" id="{8E1798B3-3D95-435F-8681-958008F7978E}"/>
                </a:ext>
              </a:extLst>
            </p:cNvPr>
            <p:cNvGrpSpPr/>
            <p:nvPr/>
          </p:nvGrpSpPr>
          <p:grpSpPr>
            <a:xfrm>
              <a:off x="1163410" y="1074090"/>
              <a:ext cx="10665733" cy="1374775"/>
              <a:chOff x="1163410" y="1074090"/>
              <a:chExt cx="10665733" cy="1374775"/>
            </a:xfrm>
          </p:grpSpPr>
          <p:grpSp>
            <p:nvGrpSpPr>
              <p:cNvPr id="26" name="Group 13">
                <a:extLst>
                  <a:ext uri="{FF2B5EF4-FFF2-40B4-BE49-F238E27FC236}">
                    <a16:creationId xmlns:a16="http://schemas.microsoft.com/office/drawing/2014/main" id="{1C271FE4-0363-43B5-B26F-E39DA5E4C409}"/>
                  </a:ext>
                </a:extLst>
              </p:cNvPr>
              <p:cNvGrpSpPr>
                <a:grpSpLocks/>
              </p:cNvGrpSpPr>
              <p:nvPr/>
            </p:nvGrpSpPr>
            <p:grpSpPr bwMode="auto">
              <a:xfrm>
                <a:off x="1163410" y="1074090"/>
                <a:ext cx="10562897" cy="1374775"/>
                <a:chOff x="1292225" y="1295400"/>
                <a:chExt cx="2822575" cy="1498600"/>
              </a:xfrm>
            </p:grpSpPr>
            <p:sp>
              <p:nvSpPr>
                <p:cNvPr id="29" name="Rectangle 28">
                  <a:extLst>
                    <a:ext uri="{FF2B5EF4-FFF2-40B4-BE49-F238E27FC236}">
                      <a16:creationId xmlns:a16="http://schemas.microsoft.com/office/drawing/2014/main" id="{0AEACE5B-E5E2-49A5-B117-8937F6E93D9E}"/>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8B9D7D6E-7CFB-4E3E-951C-9AA9A836EAD5}"/>
                    </a:ext>
                  </a:extLst>
                </p:cNvPr>
                <p:cNvSpPr/>
                <p:nvPr/>
              </p:nvSpPr>
              <p:spPr>
                <a:xfrm>
                  <a:off x="1292225" y="1295400"/>
                  <a:ext cx="2822575" cy="380707"/>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0E1D143D-0E23-40F6-813D-36337CFE9B72}"/>
                    </a:ext>
                  </a:extLst>
                </p:cNvPr>
                <p:cNvCxnSpPr/>
                <p:nvPr/>
              </p:nvCxnSpPr>
              <p:spPr>
                <a:xfrm>
                  <a:off x="1292225" y="1740134"/>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7" name="Freeform 10">
                <a:extLst>
                  <a:ext uri="{FF2B5EF4-FFF2-40B4-BE49-F238E27FC236}">
                    <a16:creationId xmlns:a16="http://schemas.microsoft.com/office/drawing/2014/main" id="{FB3F3234-293D-4AC4-A2F7-9B957761239B}"/>
                  </a:ext>
                </a:extLst>
              </p:cNvPr>
              <p:cNvSpPr/>
              <p:nvPr/>
            </p:nvSpPr>
            <p:spPr>
              <a:xfrm>
                <a:off x="1454829" y="1594740"/>
                <a:ext cx="630238" cy="6810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latin typeface="Times New Roman" panose="02020603050405020304" pitchFamily="18" charset="0"/>
                  <a:cs typeface="Times New Roman" panose="02020603050405020304" pitchFamily="18" charset="0"/>
                </a:endParaRPr>
              </a:p>
            </p:txBody>
          </p:sp>
          <p:sp>
            <p:nvSpPr>
              <p:cNvPr id="28" name="Rectangle 2">
                <a:extLst>
                  <a:ext uri="{FF2B5EF4-FFF2-40B4-BE49-F238E27FC236}">
                    <a16:creationId xmlns:a16="http://schemas.microsoft.com/office/drawing/2014/main" id="{74322CD9-D432-44D3-988E-F78936A617EF}"/>
                  </a:ext>
                </a:extLst>
              </p:cNvPr>
              <p:cNvSpPr>
                <a:spLocks noChangeArrowheads="1"/>
              </p:cNvSpPr>
              <p:nvPr/>
            </p:nvSpPr>
            <p:spPr bwMode="auto">
              <a:xfrm>
                <a:off x="2233272" y="1532216"/>
                <a:ext cx="95958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BR" sz="2800" b="1" dirty="0">
                    <a:latin typeface="Times New Roman" panose="02020603050405020304" pitchFamily="18" charset="0"/>
                    <a:cs typeface="Times New Roman" panose="02020603050405020304" pitchFamily="18" charset="0"/>
                  </a:rPr>
                  <a:t>Nắm được một số đặc điểm chính của khí hậu Việt Nam.</a:t>
                </a: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3019C228-E62D-422D-BA62-66E48527F502}"/>
                </a:ext>
              </a:extLst>
            </p:cNvPr>
            <p:cNvGrpSpPr/>
            <p:nvPr/>
          </p:nvGrpSpPr>
          <p:grpSpPr>
            <a:xfrm>
              <a:off x="1126217" y="2714999"/>
              <a:ext cx="10702926" cy="1423988"/>
              <a:chOff x="1126217" y="2714999"/>
              <a:chExt cx="10702926" cy="1423988"/>
            </a:xfrm>
          </p:grpSpPr>
          <p:grpSp>
            <p:nvGrpSpPr>
              <p:cNvPr id="20" name="Group 13">
                <a:extLst>
                  <a:ext uri="{FF2B5EF4-FFF2-40B4-BE49-F238E27FC236}">
                    <a16:creationId xmlns:a16="http://schemas.microsoft.com/office/drawing/2014/main" id="{60FE9189-3FA5-44F4-852E-CD8FCFC0E772}"/>
                  </a:ext>
                </a:extLst>
              </p:cNvPr>
              <p:cNvGrpSpPr>
                <a:grpSpLocks/>
              </p:cNvGrpSpPr>
              <p:nvPr/>
            </p:nvGrpSpPr>
            <p:grpSpPr bwMode="auto">
              <a:xfrm>
                <a:off x="1126217" y="2714999"/>
                <a:ext cx="10702926" cy="1423988"/>
                <a:chOff x="1292225" y="1295400"/>
                <a:chExt cx="2849958" cy="1498600"/>
              </a:xfrm>
            </p:grpSpPr>
            <p:sp>
              <p:nvSpPr>
                <p:cNvPr id="23" name="Rectangle 22">
                  <a:extLst>
                    <a:ext uri="{FF2B5EF4-FFF2-40B4-BE49-F238E27FC236}">
                      <a16:creationId xmlns:a16="http://schemas.microsoft.com/office/drawing/2014/main" id="{6B73665A-DAE1-4E15-868E-186EC789375F}"/>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6931DD67-BBAD-44FA-9001-6669847E80F0}"/>
                    </a:ext>
                  </a:extLst>
                </p:cNvPr>
                <p:cNvSpPr/>
                <p:nvPr/>
              </p:nvSpPr>
              <p:spPr>
                <a:xfrm>
                  <a:off x="1292225" y="1295400"/>
                  <a:ext cx="2822575" cy="33747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800" b="1">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1800" b="1">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3BF3651D-90C8-44A7-8EBC-745BF4E08AB6}"/>
                    </a:ext>
                  </a:extLst>
                </p:cNvPr>
                <p:cNvCxnSpPr/>
                <p:nvPr/>
              </p:nvCxnSpPr>
              <p:spPr>
                <a:xfrm>
                  <a:off x="1319608" y="1733118"/>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1" name="Freeform 11">
                <a:extLst>
                  <a:ext uri="{FF2B5EF4-FFF2-40B4-BE49-F238E27FC236}">
                    <a16:creationId xmlns:a16="http://schemas.microsoft.com/office/drawing/2014/main" id="{FF52E16C-D48A-4D87-9234-EC0AAB74DEA7}"/>
                  </a:ext>
                </a:extLst>
              </p:cNvPr>
              <p:cNvSpPr/>
              <p:nvPr/>
            </p:nvSpPr>
            <p:spPr>
              <a:xfrm>
                <a:off x="1440057" y="3295767"/>
                <a:ext cx="573087" cy="63128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latin typeface="Times New Roman" panose="02020603050405020304" pitchFamily="18" charset="0"/>
                  <a:cs typeface="Times New Roman" panose="02020603050405020304" pitchFamily="18" charset="0"/>
                </a:endParaRPr>
              </a:p>
            </p:txBody>
          </p:sp>
          <p:sp>
            <p:nvSpPr>
              <p:cNvPr id="22" name="Rectangle 6">
                <a:extLst>
                  <a:ext uri="{FF2B5EF4-FFF2-40B4-BE49-F238E27FC236}">
                    <a16:creationId xmlns:a16="http://schemas.microsoft.com/office/drawing/2014/main" id="{4E238F07-12D5-45CD-9ADC-9BC10B3564F7}"/>
                  </a:ext>
                </a:extLst>
              </p:cNvPr>
              <p:cNvSpPr>
                <a:spLocks noChangeArrowheads="1"/>
              </p:cNvSpPr>
              <p:nvPr/>
            </p:nvSpPr>
            <p:spPr bwMode="auto">
              <a:xfrm>
                <a:off x="2233272" y="3130924"/>
                <a:ext cx="92330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pt-BR" sz="2800" b="1" dirty="0">
                    <a:latin typeface="Times New Roman" panose="02020603050405020304" pitchFamily="18" charset="0"/>
                    <a:cs typeface="Times New Roman" panose="02020603050405020304" pitchFamily="18" charset="0"/>
                  </a:rPr>
                  <a:t>Nhận biết ảnh hưởng của khí hậu tới đời sống và sản xuất của nhân dân ta.</a:t>
                </a:r>
                <a:endParaRPr lang="en-US" sz="2600" b="1" dirty="0">
                  <a:solidFill>
                    <a:srgbClr val="0000CC"/>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82B20D66-60AD-4C52-BB5C-81CEB106FF75}"/>
                </a:ext>
              </a:extLst>
            </p:cNvPr>
            <p:cNvGrpSpPr/>
            <p:nvPr/>
          </p:nvGrpSpPr>
          <p:grpSpPr>
            <a:xfrm>
              <a:off x="1126217" y="4610475"/>
              <a:ext cx="10600090" cy="1457816"/>
              <a:chOff x="1126217" y="4610475"/>
              <a:chExt cx="10600090" cy="1457816"/>
            </a:xfrm>
          </p:grpSpPr>
          <p:grpSp>
            <p:nvGrpSpPr>
              <p:cNvPr id="14" name="Group 13">
                <a:extLst>
                  <a:ext uri="{FF2B5EF4-FFF2-40B4-BE49-F238E27FC236}">
                    <a16:creationId xmlns:a16="http://schemas.microsoft.com/office/drawing/2014/main" id="{8C4F4342-66E2-46A9-B464-222064D8E486}"/>
                  </a:ext>
                </a:extLst>
              </p:cNvPr>
              <p:cNvGrpSpPr>
                <a:grpSpLocks/>
              </p:cNvGrpSpPr>
              <p:nvPr/>
            </p:nvGrpSpPr>
            <p:grpSpPr bwMode="auto">
              <a:xfrm>
                <a:off x="1126217" y="4610475"/>
                <a:ext cx="10600090" cy="1457816"/>
                <a:chOff x="1292225" y="1295400"/>
                <a:chExt cx="2822575" cy="1411259"/>
              </a:xfrm>
            </p:grpSpPr>
            <p:sp>
              <p:nvSpPr>
                <p:cNvPr id="17" name="Rectangle 16">
                  <a:extLst>
                    <a:ext uri="{FF2B5EF4-FFF2-40B4-BE49-F238E27FC236}">
                      <a16:creationId xmlns:a16="http://schemas.microsoft.com/office/drawing/2014/main" id="{95C0E877-C972-4208-9F23-708EBE50A291}"/>
                    </a:ext>
                  </a:extLst>
                </p:cNvPr>
                <p:cNvSpPr/>
                <p:nvPr/>
              </p:nvSpPr>
              <p:spPr>
                <a:xfrm>
                  <a:off x="1292225" y="1295400"/>
                  <a:ext cx="2822575" cy="1411259"/>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D98AB0D-8168-43C6-BD03-367C9573B47C}"/>
                    </a:ext>
                  </a:extLst>
                </p:cNvPr>
                <p:cNvSpPr/>
                <p:nvPr/>
              </p:nvSpPr>
              <p:spPr>
                <a:xfrm>
                  <a:off x="1292225" y="1295400"/>
                  <a:ext cx="2822575" cy="381757"/>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569F1AE4-CEF5-41E0-A929-8DC02680D19D}"/>
                    </a:ext>
                  </a:extLst>
                </p:cNvPr>
                <p:cNvCxnSpPr/>
                <p:nvPr/>
              </p:nvCxnSpPr>
              <p:spPr>
                <a:xfrm>
                  <a:off x="1292225" y="1740107"/>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5" name="Freeform 18">
                <a:extLst>
                  <a:ext uri="{FF2B5EF4-FFF2-40B4-BE49-F238E27FC236}">
                    <a16:creationId xmlns:a16="http://schemas.microsoft.com/office/drawing/2014/main" id="{9A3DDCF9-80BB-4502-9A7D-61554BA57926}"/>
                  </a:ext>
                </a:extLst>
              </p:cNvPr>
              <p:cNvSpPr/>
              <p:nvPr/>
            </p:nvSpPr>
            <p:spPr>
              <a:xfrm>
                <a:off x="1381319" y="5118192"/>
                <a:ext cx="631825" cy="622300"/>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latin typeface="Times New Roman" panose="02020603050405020304" pitchFamily="18" charset="0"/>
                  <a:cs typeface="Times New Roman" panose="02020603050405020304" pitchFamily="18" charset="0"/>
                </a:endParaRPr>
              </a:p>
            </p:txBody>
          </p:sp>
          <p:sp>
            <p:nvSpPr>
              <p:cNvPr id="16" name="Rectangle 12">
                <a:extLst>
                  <a:ext uri="{FF2B5EF4-FFF2-40B4-BE49-F238E27FC236}">
                    <a16:creationId xmlns:a16="http://schemas.microsoft.com/office/drawing/2014/main" id="{A10928AD-BF38-4B42-8409-5BF059240CAB}"/>
                  </a:ext>
                </a:extLst>
              </p:cNvPr>
              <p:cNvSpPr>
                <a:spLocks noChangeArrowheads="1"/>
              </p:cNvSpPr>
              <p:nvPr/>
            </p:nvSpPr>
            <p:spPr bwMode="auto">
              <a:xfrm>
                <a:off x="2233272" y="5120733"/>
                <a:ext cx="9059199" cy="55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5000"/>
                  </a:lnSpc>
                  <a:spcBef>
                    <a:spcPct val="0"/>
                  </a:spcBef>
                  <a:buFontTx/>
                  <a:buNone/>
                </a:pP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C7117E53-A02C-49CC-9625-6C376A92E4CB}"/>
                </a:ext>
              </a:extLst>
            </p:cNvPr>
            <p:cNvSpPr/>
            <p:nvPr/>
          </p:nvSpPr>
          <p:spPr>
            <a:xfrm>
              <a:off x="2085067" y="5017431"/>
              <a:ext cx="9381219" cy="1083374"/>
            </a:xfrm>
            <a:prstGeom prst="rect">
              <a:avLst/>
            </a:prstGeom>
          </p:spPr>
          <p:txBody>
            <a:bodyPr wrap="square">
              <a:spAutoFit/>
            </a:bodyPr>
            <a:lstStyle/>
            <a:p>
              <a:pPr algn="just">
                <a:lnSpc>
                  <a:spcPct val="115000"/>
                </a:lnSpc>
                <a:spcBef>
                  <a:spcPct val="0"/>
                </a:spcBef>
                <a:buFontTx/>
                <a:buNone/>
              </a:pPr>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gr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73B135-116A-50E7-433A-E3E1B9382B59}"/>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42D3D2DF-0026-6D5D-F949-9B300470F972}"/>
              </a:ext>
            </a:extLst>
          </p:cNvPr>
          <p:cNvSpPr>
            <a:spLocks noGrp="1"/>
          </p:cNvSpPr>
          <p:nvPr>
            <p:ph idx="1"/>
          </p:nvPr>
        </p:nvSpPr>
        <p:spPr/>
        <p:txBody>
          <a:bodyPr/>
          <a:lstStyle/>
          <a:p>
            <a:endParaRPr lang="en-US"/>
          </a:p>
        </p:txBody>
      </p:sp>
      <p:sp>
        <p:nvSpPr>
          <p:cNvPr id="4" name="Rectangle 8">
            <a:extLst>
              <a:ext uri="{FF2B5EF4-FFF2-40B4-BE49-F238E27FC236}">
                <a16:creationId xmlns:a16="http://schemas.microsoft.com/office/drawing/2014/main" id="{67935C41-9176-E2B0-8457-E65D2FDB40E0}"/>
              </a:ext>
            </a:extLst>
          </p:cNvPr>
          <p:cNvSpPr/>
          <p:nvPr/>
        </p:nvSpPr>
        <p:spPr>
          <a:xfrm>
            <a:off x="2907122" y="3013501"/>
            <a:ext cx="3329758" cy="830997"/>
          </a:xfrm>
          <a:prstGeom prst="rect">
            <a:avLst/>
          </a:prstGeom>
          <a:noFill/>
        </p:spPr>
        <p:txBody>
          <a:bodyPr wrap="none" lIns="91440" tIns="45720" rIns="91440" bIns="45720">
            <a:spAutoFit/>
          </a:bodyP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KHÁM</a:t>
            </a:r>
            <a:r>
              <a:rPr lang="en-US" sz="48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PHÁ</a:t>
            </a:r>
            <a:endParaRPr lang="en-US" sz="48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spTree>
    <p:extLst>
      <p:ext uri="{BB962C8B-B14F-4D97-AF65-F5344CB8AC3E}">
        <p14:creationId xmlns:p14="http://schemas.microsoft.com/office/powerpoint/2010/main" val="185942000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304800"/>
            <a:ext cx="2819400" cy="1143000"/>
          </a:xfrm>
        </p:spPr>
        <p:txBody>
          <a:bodyPr/>
          <a:lstStyle/>
          <a:p>
            <a:pPr eaLnBrk="1" hangingPunct="1"/>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hậu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a:t>
            </a:r>
          </a:p>
        </p:txBody>
      </p:sp>
      <p:pic>
        <p:nvPicPr>
          <p:cNvPr id="11267" name="Picture 3" descr="Luoc do khi hau Viet Nam"/>
          <p:cNvPicPr>
            <a:picLocks noChangeAspect="1" noChangeArrowheads="1"/>
          </p:cNvPicPr>
          <p:nvPr/>
        </p:nvPicPr>
        <p:blipFill>
          <a:blip r:embed="rId3">
            <a:lum contrast="12000"/>
          </a:blip>
          <a:srcRect/>
          <a:stretch>
            <a:fillRect/>
          </a:stretch>
        </p:blipFill>
        <p:spPr bwMode="auto">
          <a:xfrm>
            <a:off x="3657600" y="35103"/>
            <a:ext cx="5294313" cy="6858000"/>
          </a:xfrm>
          <a:prstGeom prst="rect">
            <a:avLst/>
          </a:prstGeom>
          <a:noFill/>
          <a:ln w="38100">
            <a:solidFill>
              <a:schemeClr val="hlink"/>
            </a:solidFill>
            <a:miter lim="800000"/>
            <a:headEnd/>
            <a:tailEnd/>
          </a:ln>
        </p:spPr>
      </p:pic>
      <p:sp>
        <p:nvSpPr>
          <p:cNvPr id="11268" name="Rectangle 4"/>
          <p:cNvSpPr>
            <a:spLocks noChangeArrowheads="1"/>
          </p:cNvSpPr>
          <p:nvPr/>
        </p:nvSpPr>
        <p:spPr bwMode="auto">
          <a:xfrm>
            <a:off x="304800" y="3585399"/>
            <a:ext cx="3124200" cy="2062103"/>
          </a:xfrm>
          <a:prstGeom prst="rect">
            <a:avLst/>
          </a:prstGeom>
          <a:solidFill>
            <a:srgbClr val="CCFF99"/>
          </a:solidFill>
          <a:ln w="9525">
            <a:noFill/>
            <a:miter lim="800000"/>
            <a:headEnd/>
            <a:tailEnd/>
          </a:ln>
          <a:effectLst/>
        </p:spPr>
        <p:txBody>
          <a:bodyPr wrap="square" anchor="ctr">
            <a:spAutoFit/>
          </a:bodyPr>
          <a:lstStyle/>
          <a:p>
            <a:pPr algn="just">
              <a:defRPr/>
            </a:pP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Hãy</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nêu</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ặc</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iểm</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khí</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hậu</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nhiệt</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ới</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gió</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mùa</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ở n</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ư</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ớc</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ta</a:t>
            </a:r>
            <a:r>
              <a:rPr lang="en-US" b="1" i="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6"/>
                                        </p:tgtEl>
                                        <p:attrNameLst>
                                          <p:attrName>style.visibility</p:attrName>
                                        </p:attrNameLst>
                                      </p:cBhvr>
                                      <p:to>
                                        <p:strVal val="visible"/>
                                      </p:to>
                                    </p:set>
                                    <p:anim calcmode="discrete" valueType="clr">
                                      <p:cBhvr override="childStyle">
                                        <p:cTn id="12"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6"/>
                                        </p:tgtEl>
                                        <p:attrNameLst>
                                          <p:attrName>fillcolor</p:attrName>
                                        </p:attrNameLst>
                                      </p:cBhvr>
                                      <p:tavLst>
                                        <p:tav tm="0">
                                          <p:val>
                                            <p:clrVal>
                                              <a:schemeClr val="accent2"/>
                                            </p:clrVal>
                                          </p:val>
                                        </p:tav>
                                        <p:tav tm="50000">
                                          <p:val>
                                            <p:clrVal>
                                              <a:schemeClr val="hlink"/>
                                            </p:clrVal>
                                          </p:val>
                                        </p:tav>
                                      </p:tavLst>
                                    </p:anim>
                                    <p:set>
                                      <p:cBhvr>
                                        <p:cTn id="14" dur="80"/>
                                        <p:tgtEl>
                                          <p:spTgt spid="112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34290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Bắc</a:t>
            </a:r>
          </a:p>
        </p:txBody>
      </p:sp>
      <p:sp>
        <p:nvSpPr>
          <p:cNvPr id="13315" name="Text Box 3"/>
          <p:cNvSpPr txBox="1">
            <a:spLocks noChangeArrowheads="1"/>
          </p:cNvSpPr>
          <p:nvPr/>
        </p:nvSpPr>
        <p:spPr bwMode="auto">
          <a:xfrm>
            <a:off x="0" y="5410200"/>
            <a:ext cx="9144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Tây Nam</a:t>
            </a:r>
            <a:r>
              <a:rPr lang="en-US" sz="2400">
                <a:solidFill>
                  <a:srgbClr val="FF0000"/>
                </a:solidFill>
                <a:latin typeface="Times New Roman" panose="02020603050405020304" pitchFamily="18" charset="0"/>
                <a:cs typeface="Times New Roman" panose="02020603050405020304" pitchFamily="18" charset="0"/>
              </a:rPr>
              <a:t> </a:t>
            </a:r>
          </a:p>
        </p:txBody>
      </p:sp>
      <p:sp>
        <p:nvSpPr>
          <p:cNvPr id="13316" name="Text Box 4"/>
          <p:cNvSpPr txBox="1">
            <a:spLocks noChangeArrowheads="1"/>
          </p:cNvSpPr>
          <p:nvPr/>
        </p:nvSpPr>
        <p:spPr bwMode="auto">
          <a:xfrm>
            <a:off x="2743200" y="54102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Đông Nam</a:t>
            </a:r>
          </a:p>
        </p:txBody>
      </p:sp>
      <p:sp>
        <p:nvSpPr>
          <p:cNvPr id="13317" name="Text Box 5"/>
          <p:cNvSpPr txBox="1">
            <a:spLocks noChangeArrowheads="1"/>
          </p:cNvSpPr>
          <p:nvPr/>
        </p:nvSpPr>
        <p:spPr bwMode="auto">
          <a:xfrm>
            <a:off x="2667000" y="33528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ĐôngBắc</a:t>
            </a:r>
          </a:p>
        </p:txBody>
      </p:sp>
      <p:sp>
        <p:nvSpPr>
          <p:cNvPr id="13318" name="Text Box 6"/>
          <p:cNvSpPr txBox="1">
            <a:spLocks noChangeArrowheads="1"/>
          </p:cNvSpPr>
          <p:nvPr/>
        </p:nvSpPr>
        <p:spPr bwMode="auto">
          <a:xfrm>
            <a:off x="0" y="3352800"/>
            <a:ext cx="7620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Tây</a:t>
            </a:r>
            <a:r>
              <a:rPr lang="en-US" sz="2400">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Bắc</a:t>
            </a:r>
          </a:p>
        </p:txBody>
      </p:sp>
      <p:sp>
        <p:nvSpPr>
          <p:cNvPr id="13319" name="Text Box 7"/>
          <p:cNvSpPr txBox="1">
            <a:spLocks noChangeArrowheads="1"/>
          </p:cNvSpPr>
          <p:nvPr/>
        </p:nvSpPr>
        <p:spPr bwMode="auto">
          <a:xfrm>
            <a:off x="2743200" y="4648200"/>
            <a:ext cx="9906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Đông</a:t>
            </a:r>
          </a:p>
        </p:txBody>
      </p:sp>
      <p:sp>
        <p:nvSpPr>
          <p:cNvPr id="13320" name="Text Box 8"/>
          <p:cNvSpPr txBox="1">
            <a:spLocks noChangeArrowheads="1"/>
          </p:cNvSpPr>
          <p:nvPr/>
        </p:nvSpPr>
        <p:spPr bwMode="auto">
          <a:xfrm>
            <a:off x="0" y="46482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Tây</a:t>
            </a:r>
            <a:endParaRPr lang="en-US" sz="2400">
              <a:solidFill>
                <a:srgbClr val="0000CC"/>
              </a:solidFill>
              <a:latin typeface="Times New Roman" panose="02020603050405020304" pitchFamily="18" charset="0"/>
              <a:cs typeface="Times New Roman" panose="02020603050405020304" pitchFamily="18" charset="0"/>
            </a:endParaRPr>
          </a:p>
        </p:txBody>
      </p:sp>
      <p:sp>
        <p:nvSpPr>
          <p:cNvPr id="13321" name="Text Box 9"/>
          <p:cNvSpPr txBox="1">
            <a:spLocks noChangeArrowheads="1"/>
          </p:cNvSpPr>
          <p:nvPr/>
        </p:nvSpPr>
        <p:spPr bwMode="auto">
          <a:xfrm>
            <a:off x="1447800" y="5791200"/>
            <a:ext cx="9144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Nam</a:t>
            </a:r>
          </a:p>
        </p:txBody>
      </p:sp>
      <p:sp>
        <p:nvSpPr>
          <p:cNvPr id="13322" name="Line 10"/>
          <p:cNvSpPr>
            <a:spLocks noChangeShapeType="1"/>
          </p:cNvSpPr>
          <p:nvPr/>
        </p:nvSpPr>
        <p:spPr bwMode="auto">
          <a:xfrm>
            <a:off x="1752600" y="3886200"/>
            <a:ext cx="0" cy="45720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3" name="Line 11"/>
          <p:cNvSpPr>
            <a:spLocks noChangeShapeType="1"/>
          </p:cNvSpPr>
          <p:nvPr/>
        </p:nvSpPr>
        <p:spPr bwMode="auto">
          <a:xfrm flipH="1">
            <a:off x="2209800" y="4876800"/>
            <a:ext cx="457200" cy="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4" name="Line 12"/>
          <p:cNvSpPr>
            <a:spLocks noChangeShapeType="1"/>
          </p:cNvSpPr>
          <p:nvPr/>
        </p:nvSpPr>
        <p:spPr bwMode="auto">
          <a:xfrm>
            <a:off x="762000" y="4876800"/>
            <a:ext cx="533400" cy="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5" name="Line 13"/>
          <p:cNvSpPr>
            <a:spLocks noChangeShapeType="1"/>
          </p:cNvSpPr>
          <p:nvPr/>
        </p:nvSpPr>
        <p:spPr bwMode="auto">
          <a:xfrm flipH="1" flipV="1">
            <a:off x="1752600" y="5334000"/>
            <a:ext cx="0" cy="45720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6" name="Line 14"/>
          <p:cNvSpPr>
            <a:spLocks noChangeShapeType="1"/>
          </p:cNvSpPr>
          <p:nvPr/>
        </p:nvSpPr>
        <p:spPr bwMode="auto">
          <a:xfrm flipH="1" flipV="1">
            <a:off x="2133600" y="5334000"/>
            <a:ext cx="457200" cy="3810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7" name="Line 15"/>
          <p:cNvSpPr>
            <a:spLocks noChangeShapeType="1"/>
          </p:cNvSpPr>
          <p:nvPr/>
        </p:nvSpPr>
        <p:spPr bwMode="auto">
          <a:xfrm flipV="1">
            <a:off x="914400" y="5410200"/>
            <a:ext cx="533400" cy="3810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8" name="Line 16"/>
          <p:cNvSpPr>
            <a:spLocks noChangeShapeType="1"/>
          </p:cNvSpPr>
          <p:nvPr/>
        </p:nvSpPr>
        <p:spPr bwMode="auto">
          <a:xfrm flipH="1">
            <a:off x="2286000" y="4114800"/>
            <a:ext cx="381000" cy="3048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9" name="Line 17"/>
          <p:cNvSpPr>
            <a:spLocks noChangeShapeType="1"/>
          </p:cNvSpPr>
          <p:nvPr/>
        </p:nvSpPr>
        <p:spPr bwMode="auto">
          <a:xfrm>
            <a:off x="838200" y="3962400"/>
            <a:ext cx="381000" cy="3810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043" name="AutoShape 18">
            <a:hlinkClick r:id="" action="ppaction://hlinkshowjump?jump=firstslide" highlightClick="1"/>
          </p:cNvPr>
          <p:cNvSpPr>
            <a:spLocks noChangeArrowheads="1"/>
          </p:cNvSpPr>
          <p:nvPr/>
        </p:nvSpPr>
        <p:spPr bwMode="auto">
          <a:xfrm>
            <a:off x="1524000" y="4572000"/>
            <a:ext cx="457200" cy="533400"/>
          </a:xfrm>
          <a:prstGeom prst="actionButtonHome">
            <a:avLst/>
          </a:prstGeom>
          <a:gradFill rotWithShape="1">
            <a:gsLst>
              <a:gs pos="0">
                <a:srgbClr val="FF9900"/>
              </a:gs>
              <a:gs pos="50000">
                <a:srgbClr val="99FFCC"/>
              </a:gs>
              <a:gs pos="100000">
                <a:srgbClr val="FF9900"/>
              </a:gs>
            </a:gsLst>
            <a:lin ang="5400000" scaled="1"/>
          </a:gradFill>
          <a:ln w="9525">
            <a:noFill/>
            <a:miter lim="800000"/>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331" name="Rectangle 19"/>
          <p:cNvSpPr>
            <a:spLocks noGrp="1" noChangeArrowheads="1"/>
          </p:cNvSpPr>
          <p:nvPr>
            <p:ph type="title"/>
          </p:nvPr>
        </p:nvSpPr>
        <p:spPr>
          <a:xfrm>
            <a:off x="228600" y="838200"/>
            <a:ext cx="3200400" cy="1143000"/>
          </a:xfrm>
        </p:spPr>
        <p:txBody>
          <a:bodyPr/>
          <a:lstStyle/>
          <a:p>
            <a:pPr eaLnBrk="1" hangingPunct="1">
              <a:buFontTx/>
              <a:buChar char="-"/>
            </a:pPr>
            <a:r>
              <a:rPr lang="en-US" sz="3600" b="1" i="1" dirty="0" err="1">
                <a:latin typeface="Times New Roman" panose="02020603050405020304" pitchFamily="18" charset="0"/>
                <a:cs typeface="Times New Roman" panose="02020603050405020304" pitchFamily="18" charset="0"/>
              </a:rPr>
              <a:t>Chỉ</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trên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hình</a:t>
            </a:r>
            <a:r>
              <a:rPr lang="en-US" sz="3600" b="1" i="1" dirty="0">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hướng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gió</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tháng</a:t>
            </a:r>
            <a:r>
              <a:rPr lang="en-US" sz="3600" b="1" i="1" dirty="0">
                <a:solidFill>
                  <a:srgbClr val="0000CC"/>
                </a:solidFill>
                <a:latin typeface="Times New Roman" panose="02020603050405020304" pitchFamily="18" charset="0"/>
                <a:cs typeface="Times New Roman" panose="02020603050405020304" pitchFamily="18" charset="0"/>
              </a:rPr>
              <a:t> 1</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hướng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gió</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tháng</a:t>
            </a:r>
            <a:r>
              <a:rPr lang="en-US" sz="3600" b="1" i="1" dirty="0">
                <a:solidFill>
                  <a:srgbClr val="FF0000"/>
                </a:solidFill>
                <a:latin typeface="Times New Roman" panose="02020603050405020304" pitchFamily="18" charset="0"/>
                <a:cs typeface="Times New Roman" panose="02020603050405020304" pitchFamily="18" charset="0"/>
              </a:rPr>
              <a:t> 7.</a:t>
            </a:r>
          </a:p>
        </p:txBody>
      </p:sp>
      <p:graphicFrame>
        <p:nvGraphicFramePr>
          <p:cNvPr id="1026" name="Object 20"/>
          <p:cNvGraphicFramePr>
            <a:graphicFrameLocks noGrp="1" noChangeAspect="1"/>
          </p:cNvGraphicFramePr>
          <p:nvPr>
            <p:ph idx="1"/>
            <p:extLst>
              <p:ext uri="{D42A27DB-BD31-4B8C-83A1-F6EECF244321}">
                <p14:modId xmlns:p14="http://schemas.microsoft.com/office/powerpoint/2010/main" val="2106347285"/>
              </p:ext>
            </p:extLst>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1026"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33" name="Picture 21" descr="Luoc do khi hau Viet Nam"/>
          <p:cNvPicPr>
            <a:picLocks noChangeAspect="1" noChangeArrowheads="1"/>
          </p:cNvPicPr>
          <p:nvPr/>
        </p:nvPicPr>
        <p:blipFill>
          <a:blip r:embed="rId5">
            <a:lum contrast="12000"/>
          </a:blip>
          <a:srcRect t="48825" r="62926" b="29288"/>
          <a:stretch>
            <a:fillRect/>
          </a:stretch>
        </p:blipFill>
        <p:spPr bwMode="auto">
          <a:xfrm>
            <a:off x="3886200" y="3352800"/>
            <a:ext cx="1905000" cy="1457325"/>
          </a:xfrm>
          <a:prstGeom prst="rect">
            <a:avLst/>
          </a:prstGeom>
          <a:noFill/>
          <a:ln w="38100">
            <a:solidFill>
              <a:schemeClr val="hlink"/>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31"/>
                                        </p:tgtEl>
                                        <p:attrNameLst>
                                          <p:attrName>style.visibility</p:attrName>
                                        </p:attrNameLst>
                                      </p:cBhvr>
                                      <p:to>
                                        <p:strVal val="visible"/>
                                      </p:to>
                                    </p:set>
                                    <p:anim calcmode="discrete" valueType="clr">
                                      <p:cBhvr override="childStyle">
                                        <p:cTn id="7"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31"/>
                                        </p:tgtEl>
                                        <p:attrNameLst>
                                          <p:attrName>fillcolor</p:attrName>
                                        </p:attrNameLst>
                                      </p:cBhvr>
                                      <p:tavLst>
                                        <p:tav tm="0">
                                          <p:val>
                                            <p:clrVal>
                                              <a:schemeClr val="accent2"/>
                                            </p:clrVal>
                                          </p:val>
                                        </p:tav>
                                        <p:tav tm="50000">
                                          <p:val>
                                            <p:clrVal>
                                              <a:schemeClr val="hlink"/>
                                            </p:clrVal>
                                          </p:val>
                                        </p:tav>
                                      </p:tavLst>
                                    </p:anim>
                                    <p:set>
                                      <p:cBhvr>
                                        <p:cTn id="9" dur="80"/>
                                        <p:tgtEl>
                                          <p:spTgt spid="1333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3333"/>
                                        </p:tgtEl>
                                        <p:attrNameLst>
                                          <p:attrName>style.visibility</p:attrName>
                                        </p:attrNameLst>
                                      </p:cBhvr>
                                      <p:to>
                                        <p:strVal val="visible"/>
                                      </p:to>
                                    </p:set>
                                    <p:anim calcmode="lin" valueType="num">
                                      <p:cBhvr>
                                        <p:cTn id="14" dur="2000" fill="hold"/>
                                        <p:tgtEl>
                                          <p:spTgt spid="13333"/>
                                        </p:tgtEl>
                                        <p:attrNameLst>
                                          <p:attrName>ppt_w</p:attrName>
                                        </p:attrNameLst>
                                      </p:cBhvr>
                                      <p:tavLst>
                                        <p:tav tm="0">
                                          <p:val>
                                            <p:fltVal val="0"/>
                                          </p:val>
                                        </p:tav>
                                        <p:tav tm="100000">
                                          <p:val>
                                            <p:strVal val="#ppt_w"/>
                                          </p:val>
                                        </p:tav>
                                      </p:tavLst>
                                    </p:anim>
                                    <p:anim calcmode="lin" valueType="num">
                                      <p:cBhvr>
                                        <p:cTn id="15" dur="2000" fill="hold"/>
                                        <p:tgtEl>
                                          <p:spTgt spid="1333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13333"/>
                                        </p:tgtEl>
                                      </p:cBhvr>
                                      <p:by x="400000" y="400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3333"/>
                                        </p:tgtEl>
                                      </p:cBhvr>
                                    </p:animEffect>
                                    <p:set>
                                      <p:cBhvr>
                                        <p:cTn id="24" dur="1" fill="hold">
                                          <p:stCondLst>
                                            <p:cond delay="499"/>
                                          </p:stCondLst>
                                        </p:cTn>
                                        <p:tgtEl>
                                          <p:spTgt spid="1333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strips(downLeft)">
                                      <p:cBhvr>
                                        <p:cTn id="29" dur="3000"/>
                                        <p:tgtEl>
                                          <p:spTgt spid="133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3322"/>
                                        </p:tgtEl>
                                        <p:attrNameLst>
                                          <p:attrName>style.visibility</p:attrName>
                                        </p:attrNameLst>
                                      </p:cBhvr>
                                      <p:to>
                                        <p:strVal val="visible"/>
                                      </p:to>
                                    </p:set>
                                    <p:animEffect transition="in" filter="strips(downLeft)">
                                      <p:cBhvr>
                                        <p:cTn id="32" dur="3000"/>
                                        <p:tgtEl>
                                          <p:spTgt spid="133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strips(upRight)">
                                      <p:cBhvr>
                                        <p:cTn id="37" dur="3000"/>
                                        <p:tgtEl>
                                          <p:spTgt spid="13325"/>
                                        </p:tgtEl>
                                      </p:cBhvr>
                                    </p:animEffect>
                                  </p:childTnLst>
                                </p:cTn>
                              </p:par>
                              <p:par>
                                <p:cTn id="38" presetID="18" presetClass="entr" presetSubtype="3" fill="hold" grpId="0" nodeType="withEffect">
                                  <p:stCondLst>
                                    <p:cond delay="0"/>
                                  </p:stCondLst>
                                  <p:childTnLst>
                                    <p:set>
                                      <p:cBhvr>
                                        <p:cTn id="39" dur="1" fill="hold">
                                          <p:stCondLst>
                                            <p:cond delay="0"/>
                                          </p:stCondLst>
                                        </p:cTn>
                                        <p:tgtEl>
                                          <p:spTgt spid="13321"/>
                                        </p:tgtEl>
                                        <p:attrNameLst>
                                          <p:attrName>style.visibility</p:attrName>
                                        </p:attrNameLst>
                                      </p:cBhvr>
                                      <p:to>
                                        <p:strVal val="visible"/>
                                      </p:to>
                                    </p:set>
                                    <p:animEffect transition="in" filter="strips(upRight)">
                                      <p:cBhvr>
                                        <p:cTn id="40" dur="3000"/>
                                        <p:tgtEl>
                                          <p:spTgt spid="133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strips(downRight)">
                                      <p:cBhvr>
                                        <p:cTn id="45" dur="3000"/>
                                        <p:tgtEl>
                                          <p:spTgt spid="13324"/>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3320"/>
                                        </p:tgtEl>
                                        <p:attrNameLst>
                                          <p:attrName>style.visibility</p:attrName>
                                        </p:attrNameLst>
                                      </p:cBhvr>
                                      <p:to>
                                        <p:strVal val="visible"/>
                                      </p:to>
                                    </p:set>
                                    <p:animEffect transition="in" filter="strips(downRight)">
                                      <p:cBhvr>
                                        <p:cTn id="48" dur="3000"/>
                                        <p:tgtEl>
                                          <p:spTgt spid="133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3323"/>
                                        </p:tgtEl>
                                        <p:attrNameLst>
                                          <p:attrName>style.visibility</p:attrName>
                                        </p:attrNameLst>
                                      </p:cBhvr>
                                      <p:to>
                                        <p:strVal val="visible"/>
                                      </p:to>
                                    </p:set>
                                    <p:animEffect transition="in" filter="strips(downLeft)">
                                      <p:cBhvr>
                                        <p:cTn id="53" dur="3000"/>
                                        <p:tgtEl>
                                          <p:spTgt spid="1332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strips(downLeft)">
                                      <p:cBhvr>
                                        <p:cTn id="56" dur="3000"/>
                                        <p:tgtEl>
                                          <p:spTgt spid="133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3328"/>
                                        </p:tgtEl>
                                        <p:attrNameLst>
                                          <p:attrName>style.visibility</p:attrName>
                                        </p:attrNameLst>
                                      </p:cBhvr>
                                      <p:to>
                                        <p:strVal val="visible"/>
                                      </p:to>
                                    </p:set>
                                    <p:animEffect transition="in" filter="strips(downLeft)">
                                      <p:cBhvr>
                                        <p:cTn id="61" dur="3000"/>
                                        <p:tgtEl>
                                          <p:spTgt spid="1332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3317"/>
                                        </p:tgtEl>
                                        <p:attrNameLst>
                                          <p:attrName>style.visibility</p:attrName>
                                        </p:attrNameLst>
                                      </p:cBhvr>
                                      <p:to>
                                        <p:strVal val="visible"/>
                                      </p:to>
                                    </p:set>
                                    <p:animEffect transition="in" filter="strips(downLeft)">
                                      <p:cBhvr>
                                        <p:cTn id="64" dur="3000"/>
                                        <p:tgtEl>
                                          <p:spTgt spid="133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13318"/>
                                        </p:tgtEl>
                                        <p:attrNameLst>
                                          <p:attrName>style.visibility</p:attrName>
                                        </p:attrNameLst>
                                      </p:cBhvr>
                                      <p:to>
                                        <p:strVal val="visible"/>
                                      </p:to>
                                    </p:set>
                                    <p:animEffect transition="in" filter="strips(downRight)">
                                      <p:cBhvr>
                                        <p:cTn id="69" dur="3000"/>
                                        <p:tgtEl>
                                          <p:spTgt spid="13318"/>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13329"/>
                                        </p:tgtEl>
                                        <p:attrNameLst>
                                          <p:attrName>style.visibility</p:attrName>
                                        </p:attrNameLst>
                                      </p:cBhvr>
                                      <p:to>
                                        <p:strVal val="visible"/>
                                      </p:to>
                                    </p:set>
                                    <p:animEffect transition="in" filter="strips(downRight)">
                                      <p:cBhvr>
                                        <p:cTn id="72" dur="3000"/>
                                        <p:tgtEl>
                                          <p:spTgt spid="133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3327"/>
                                        </p:tgtEl>
                                        <p:attrNameLst>
                                          <p:attrName>style.visibility</p:attrName>
                                        </p:attrNameLst>
                                      </p:cBhvr>
                                      <p:to>
                                        <p:strVal val="visible"/>
                                      </p:to>
                                    </p:set>
                                    <p:animEffect transition="in" filter="strips(downRight)">
                                      <p:cBhvr>
                                        <p:cTn id="77" dur="3000"/>
                                        <p:tgtEl>
                                          <p:spTgt spid="133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3315"/>
                                        </p:tgtEl>
                                        <p:attrNameLst>
                                          <p:attrName>style.visibility</p:attrName>
                                        </p:attrNameLst>
                                      </p:cBhvr>
                                      <p:to>
                                        <p:strVal val="visible"/>
                                      </p:to>
                                    </p:set>
                                    <p:animEffect transition="in" filter="strips(downLeft)">
                                      <p:cBhvr>
                                        <p:cTn id="80" dur="500"/>
                                        <p:tgtEl>
                                          <p:spTgt spid="1331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8" presetClass="entr" presetSubtype="3" fill="hold" grpId="0" nodeType="clickEffect">
                                  <p:stCondLst>
                                    <p:cond delay="0"/>
                                  </p:stCondLst>
                                  <p:childTnLst>
                                    <p:set>
                                      <p:cBhvr>
                                        <p:cTn id="84" dur="1" fill="hold">
                                          <p:stCondLst>
                                            <p:cond delay="0"/>
                                          </p:stCondLst>
                                        </p:cTn>
                                        <p:tgtEl>
                                          <p:spTgt spid="13326"/>
                                        </p:tgtEl>
                                        <p:attrNameLst>
                                          <p:attrName>style.visibility</p:attrName>
                                        </p:attrNameLst>
                                      </p:cBhvr>
                                      <p:to>
                                        <p:strVal val="visible"/>
                                      </p:to>
                                    </p:set>
                                    <p:animEffect transition="in" filter="strips(upRight)">
                                      <p:cBhvr>
                                        <p:cTn id="85" dur="3000"/>
                                        <p:tgtEl>
                                          <p:spTgt spid="13326"/>
                                        </p:tgtEl>
                                      </p:cBhvr>
                                    </p:animEffect>
                                  </p:childTnLst>
                                </p:cTn>
                              </p:par>
                              <p:par>
                                <p:cTn id="86" presetID="18" presetClass="entr" presetSubtype="3" fill="hold" grpId="0" nodeType="withEffect">
                                  <p:stCondLst>
                                    <p:cond delay="0"/>
                                  </p:stCondLst>
                                  <p:childTnLst>
                                    <p:set>
                                      <p:cBhvr>
                                        <p:cTn id="87" dur="1" fill="hold">
                                          <p:stCondLst>
                                            <p:cond delay="0"/>
                                          </p:stCondLst>
                                        </p:cTn>
                                        <p:tgtEl>
                                          <p:spTgt spid="13316"/>
                                        </p:tgtEl>
                                        <p:attrNameLst>
                                          <p:attrName>style.visibility</p:attrName>
                                        </p:attrNameLst>
                                      </p:cBhvr>
                                      <p:to>
                                        <p:strVal val="visible"/>
                                      </p:to>
                                    </p:set>
                                    <p:animEffect transition="in" filter="strips(upRight)">
                                      <p:cBhvr>
                                        <p:cTn id="88" dur="3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P spid="13317" grpId="0"/>
      <p:bldP spid="13318" grpId="0"/>
      <p:bldP spid="13319" grpId="0"/>
      <p:bldP spid="13320" grpId="0"/>
      <p:bldP spid="13321" grpId="0"/>
      <p:bldP spid="13322" grpId="0" animBg="1"/>
      <p:bldP spid="13323" grpId="0" animBg="1"/>
      <p:bldP spid="13324" grpId="0" animBg="1"/>
      <p:bldP spid="13325" grpId="0" animBg="1"/>
      <p:bldP spid="13326" grpId="0" animBg="1"/>
      <p:bldP spid="13327" grpId="0" animBg="1"/>
      <p:bldP spid="13328" grpId="0" animBg="1"/>
      <p:bldP spid="13329" grpId="0" animBg="1"/>
      <p:bldP spid="133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2819400"/>
            <a:ext cx="2209800" cy="1143000"/>
          </a:xfrm>
        </p:spPr>
        <p:txBody>
          <a:bodyPr/>
          <a:lstStyle/>
          <a:p>
            <a:pPr eaLnBrk="1" hangingPunct="1"/>
            <a:r>
              <a:rPr lang="en-US" i="1">
                <a:latin typeface="Times New Roman" panose="02020603050405020304" pitchFamily="18" charset="0"/>
                <a:cs typeface="Times New Roman" panose="02020603050405020304" pitchFamily="18" charset="0"/>
              </a:rPr>
              <a:t>Hướng gió tháng 1</a:t>
            </a:r>
          </a:p>
        </p:txBody>
      </p:sp>
      <p:graphicFrame>
        <p:nvGraphicFramePr>
          <p:cNvPr id="2050" name="Object 3"/>
          <p:cNvGraphicFramePr>
            <a:graphicFrameLocks noGrp="1" noChangeAspect="1"/>
          </p:cNvGraphicFramePr>
          <p:nvPr>
            <p:ph idx="1"/>
            <p:extLst>
              <p:ext uri="{D42A27DB-BD31-4B8C-83A1-F6EECF244321}">
                <p14:modId xmlns:p14="http://schemas.microsoft.com/office/powerpoint/2010/main" val="569434263"/>
              </p:ext>
            </p:extLst>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name="PhotoImpact" r:id="rId3" imgW="7352381" imgH="9523810" progId="PI3.Image">
                  <p:embed/>
                </p:oleObj>
              </mc:Choice>
              <mc:Fallback>
                <p:oleObj name="PhotoImpact" r:id="rId3" imgW="7352381" imgH="9523810" progId="PI3.Image">
                  <p:embed/>
                  <p:pic>
                    <p:nvPicPr>
                      <p:cNvPr id="205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4" descr="rut 1"/>
          <p:cNvPicPr>
            <a:picLocks noChangeAspect="1" noChangeArrowheads="1"/>
          </p:cNvPicPr>
          <p:nvPr/>
        </p:nvPicPr>
        <p:blipFill>
          <a:blip r:embed="rId5"/>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15365" name="Picture 5" descr="rut 1"/>
          <p:cNvPicPr>
            <a:picLocks noChangeAspect="1" noChangeArrowheads="1"/>
          </p:cNvPicPr>
          <p:nvPr/>
        </p:nvPicPr>
        <p:blipFill>
          <a:blip r:embed="rId5"/>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15366" name="Picture 6" descr="rut 1"/>
          <p:cNvPicPr>
            <a:picLocks noChangeAspect="1" noChangeArrowheads="1"/>
          </p:cNvPicPr>
          <p:nvPr/>
        </p:nvPicPr>
        <p:blipFill>
          <a:blip r:embed="rId5"/>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15367" name="Picture 7" descr="rut 1"/>
          <p:cNvPicPr>
            <a:picLocks noChangeAspect="1" noChangeArrowheads="1"/>
          </p:cNvPicPr>
          <p:nvPr/>
        </p:nvPicPr>
        <p:blipFill>
          <a:blip r:embed="rId5"/>
          <a:srcRect l="14409" t="41559" r="-18311" b="34465"/>
          <a:stretch>
            <a:fillRect/>
          </a:stretch>
        </p:blipFill>
        <p:spPr bwMode="auto">
          <a:xfrm rot="-8133768">
            <a:off x="6781800" y="3276600"/>
            <a:ext cx="725488" cy="762000"/>
          </a:xfrm>
          <a:prstGeom prst="rect">
            <a:avLst/>
          </a:prstGeom>
          <a:noFill/>
          <a:ln w="9525">
            <a:noFill/>
            <a:miter lim="800000"/>
            <a:headEnd/>
            <a:tailEnd/>
          </a:ln>
        </p:spPr>
      </p:pic>
      <p:pic>
        <p:nvPicPr>
          <p:cNvPr id="15368" name="Picture 8" descr="rut 1"/>
          <p:cNvPicPr>
            <a:picLocks noChangeAspect="1" noChangeArrowheads="1"/>
          </p:cNvPicPr>
          <p:nvPr/>
        </p:nvPicPr>
        <p:blipFill>
          <a:blip r:embed="rId5"/>
          <a:srcRect l="14409" t="41559" r="-18311" b="34465"/>
          <a:stretch>
            <a:fillRect/>
          </a:stretch>
        </p:blipFill>
        <p:spPr bwMode="auto">
          <a:xfrm rot="-8133768">
            <a:off x="7010400" y="4267200"/>
            <a:ext cx="725488" cy="7620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2"/>
                                        </p:tgtEl>
                                        <p:attrNameLst>
                                          <p:attrName>style.visibility</p:attrName>
                                        </p:attrNameLst>
                                      </p:cBhvr>
                                      <p:to>
                                        <p:strVal val="visible"/>
                                      </p:to>
                                    </p:set>
                                    <p:anim calcmode="discrete" valueType="clr">
                                      <p:cBhvr override="childStyle">
                                        <p:cTn id="7" dur="80"/>
                                        <p:tgtEl>
                                          <p:spTgt spid="153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2"/>
                                        </p:tgtEl>
                                        <p:attrNameLst>
                                          <p:attrName>fillcolor</p:attrName>
                                        </p:attrNameLst>
                                      </p:cBhvr>
                                      <p:tavLst>
                                        <p:tav tm="0">
                                          <p:val>
                                            <p:clrVal>
                                              <a:schemeClr val="accent2"/>
                                            </p:clrVal>
                                          </p:val>
                                        </p:tav>
                                        <p:tav tm="50000">
                                          <p:val>
                                            <p:clrVal>
                                              <a:schemeClr val="hlink"/>
                                            </p:clrVal>
                                          </p:val>
                                        </p:tav>
                                      </p:tavLst>
                                    </p:anim>
                                    <p:set>
                                      <p:cBhvr>
                                        <p:cTn id="9" dur="80"/>
                                        <p:tgtEl>
                                          <p:spTgt spid="15362"/>
                                        </p:tgtEl>
                                        <p:attrNameLst>
                                          <p:attrName>fill.type</p:attrName>
                                        </p:attrNameLst>
                                      </p:cBhvr>
                                      <p:to>
                                        <p:strVal val="solid"/>
                                      </p:to>
                                    </p:set>
                                  </p:childTnLst>
                                </p:cTn>
                              </p:par>
                              <p:par>
                                <p:cTn id="10" presetID="18" presetClass="entr" presetSubtype="12"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trips(downLeft)">
                                      <p:cBhvr>
                                        <p:cTn id="12" dur="1000"/>
                                        <p:tgtEl>
                                          <p:spTgt spid="15364"/>
                                        </p:tgtEl>
                                      </p:cBhvr>
                                    </p:animEffect>
                                  </p:childTnLst>
                                </p:cTn>
                              </p:par>
                              <p:par>
                                <p:cTn id="13" presetID="18" presetClass="entr" presetSubtype="1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strips(downLeft)">
                                      <p:cBhvr>
                                        <p:cTn id="15" dur="1000"/>
                                        <p:tgtEl>
                                          <p:spTgt spid="15365"/>
                                        </p:tgtEl>
                                      </p:cBhvr>
                                    </p:animEffect>
                                  </p:childTnLst>
                                </p:cTn>
                              </p:par>
                              <p:par>
                                <p:cTn id="16" presetID="18" presetClass="entr" presetSubtype="12"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strips(downLeft)">
                                      <p:cBhvr>
                                        <p:cTn id="18" dur="1000"/>
                                        <p:tgtEl>
                                          <p:spTgt spid="15366"/>
                                        </p:tgtEl>
                                      </p:cBhvr>
                                    </p:animEffect>
                                  </p:childTnLst>
                                </p:cTn>
                              </p:par>
                              <p:par>
                                <p:cTn id="19" presetID="18" presetClass="entr" presetSubtype="12" fill="hold" nodeType="with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strips(downLeft)">
                                      <p:cBhvr>
                                        <p:cTn id="21" dur="1000"/>
                                        <p:tgtEl>
                                          <p:spTgt spid="15367"/>
                                        </p:tgtEl>
                                      </p:cBhvr>
                                    </p:animEffect>
                                  </p:childTnLst>
                                </p:cTn>
                              </p:par>
                              <p:par>
                                <p:cTn id="22" presetID="18" presetClass="entr" presetSubtype="12" fill="hold" nodeType="with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strips(downLeft)">
                                      <p:cBhvr>
                                        <p:cTn id="24" dur="1000"/>
                                        <p:tgtEl>
                                          <p:spTgt spid="153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mph" presetSubtype="0" fill="hold" nodeType="clickEffect">
                                  <p:stCondLst>
                                    <p:cond delay="0"/>
                                  </p:stCondLst>
                                  <p:childTnLst>
                                    <p:animClr clrSpc="hsl" dir="cw">
                                      <p:cBhvr override="childStyle">
                                        <p:cTn id="28" dur="500" fill="hold"/>
                                        <p:tgtEl>
                                          <p:spTgt spid="15364"/>
                                        </p:tgtEl>
                                        <p:attrNameLst>
                                          <p:attrName>style.color</p:attrName>
                                        </p:attrNameLst>
                                      </p:cBhvr>
                                      <p:by>
                                        <p:hsl h="-7200000" s="0" l="0"/>
                                      </p:by>
                                    </p:animClr>
                                    <p:animClr clrSpc="hsl" dir="cw">
                                      <p:cBhvr>
                                        <p:cTn id="29" dur="500" fill="hold"/>
                                        <p:tgtEl>
                                          <p:spTgt spid="15364"/>
                                        </p:tgtEl>
                                        <p:attrNameLst>
                                          <p:attrName>fillcolor</p:attrName>
                                        </p:attrNameLst>
                                      </p:cBhvr>
                                      <p:by>
                                        <p:hsl h="-7200000" s="0" l="0"/>
                                      </p:by>
                                    </p:animClr>
                                    <p:animClr clrSpc="hsl" dir="cw">
                                      <p:cBhvr>
                                        <p:cTn id="30" dur="500" fill="hold"/>
                                        <p:tgtEl>
                                          <p:spTgt spid="15364"/>
                                        </p:tgtEl>
                                        <p:attrNameLst>
                                          <p:attrName>stroke.color</p:attrName>
                                        </p:attrNameLst>
                                      </p:cBhvr>
                                      <p:by>
                                        <p:hsl h="-7200000" s="0" l="0"/>
                                      </p:by>
                                    </p:animClr>
                                    <p:set>
                                      <p:cBhvr>
                                        <p:cTn id="31" dur="500" fill="hold"/>
                                        <p:tgtEl>
                                          <p:spTgt spid="15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22807797"/>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1552</Words>
  <Application>Microsoft Office PowerPoint</Application>
  <PresentationFormat>Trình chiếu Trên màn hình (4:3)</PresentationFormat>
  <Paragraphs>161</Paragraphs>
  <Slides>38</Slides>
  <Notes>28</Notes>
  <HiddenSlides>0</HiddenSlides>
  <MMClips>0</MMClips>
  <ScaleCrop>false</ScaleCrop>
  <HeadingPairs>
    <vt:vector size="8" baseType="variant">
      <vt:variant>
        <vt:lpstr>Phông được Dùng</vt:lpstr>
      </vt:variant>
      <vt:variant>
        <vt:i4>4</vt:i4>
      </vt:variant>
      <vt:variant>
        <vt:lpstr>Chủ đề</vt:lpstr>
      </vt:variant>
      <vt:variant>
        <vt:i4>1</vt:i4>
      </vt:variant>
      <vt:variant>
        <vt:lpstr>Máy chủ nhúng OLE</vt:lpstr>
      </vt:variant>
      <vt:variant>
        <vt:i4>1</vt:i4>
      </vt:variant>
      <vt:variant>
        <vt:lpstr>Tiêu đề Bản chiếu</vt:lpstr>
      </vt:variant>
      <vt:variant>
        <vt:i4>38</vt:i4>
      </vt:variant>
    </vt:vector>
  </HeadingPairs>
  <TitlesOfParts>
    <vt:vector size="44" baseType="lpstr">
      <vt:lpstr>Arial</vt:lpstr>
      <vt:lpstr>Cambria</vt:lpstr>
      <vt:lpstr>Times New Roman</vt:lpstr>
      <vt:lpstr>Wingdings</vt:lpstr>
      <vt:lpstr>Default Design</vt:lpstr>
      <vt:lpstr>PhotoImpact</vt:lpstr>
      <vt:lpstr>Bản trình bày PowerPoint</vt:lpstr>
      <vt:lpstr>Bản trình bày PowerPoint</vt:lpstr>
      <vt:lpstr>Bản trình bày PowerPoint</vt:lpstr>
      <vt:lpstr>Bản trình bày PowerPoint</vt:lpstr>
      <vt:lpstr>Bản trình bày PowerPoint</vt:lpstr>
      <vt:lpstr>Bản trình bày PowerPoint</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Bản trình bày PowerPoint</vt:lpstr>
      <vt:lpstr>Bản trình bày PowerPoint</vt:lpstr>
      <vt:lpstr>Bản trình bày PowerPoint</vt:lpstr>
      <vt:lpstr>Bản trình bày PowerPoint</vt:lpstr>
      <vt:lpstr>Bản trình bày PowerPoint</vt:lpstr>
      <vt:lpstr>Bản trình bày PowerPoint</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Bản trình bày PowerPoint</vt:lpstr>
      <vt:lpstr>Bản trình bày PowerPoint</vt:lpstr>
      <vt:lpstr>Bản trình bày PowerPoint</vt:lpstr>
      <vt:lpstr>Bản trình bày PowerPoint</vt:lpstr>
      <vt:lpstr>Bản trình bày PowerPoint</vt:lpstr>
      <vt:lpstr>Bản trình bày PowerPoint</vt:lpstr>
      <vt:lpstr>Mưa lớn gây lũ lụt làm ảnh hưởng đến đời sống và hoạt động sản xuất của con người</vt:lpstr>
      <vt:lpstr>Ảnh hưởng của khí hậu đối với đời sống và hoạt động sản xuất của con người ra sao? </vt:lpstr>
      <vt:lpstr>Bản trình bày PowerPoint</vt:lpstr>
      <vt:lpstr>HẠN HÁN </vt:lpstr>
      <vt:lpstr>THIỆT HẠI DO BÃO</vt:lpstr>
      <vt:lpstr>THIỆT HẠI DO BÃO</vt:lpstr>
      <vt:lpstr>Hạn hán làm ảnh hưởng đến đời sống và hoạt động sản xuất của con người.</vt:lpstr>
      <vt:lpstr>Bản trình bày PowerPoint</vt:lpstr>
      <vt:lpstr>Bản trình bày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KHÍ HẬU</dc:title>
  <dc:creator>User</dc:creator>
  <cp:lastModifiedBy>Ha Nguyen</cp:lastModifiedBy>
  <cp:revision>137</cp:revision>
  <dcterms:created xsi:type="dcterms:W3CDTF">2009-03-07T08:45:56Z</dcterms:created>
  <dcterms:modified xsi:type="dcterms:W3CDTF">2022-09-12T07:17:47Z</dcterms:modified>
</cp:coreProperties>
</file>