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31" r:id="rId2"/>
    <p:sldId id="257" r:id="rId3"/>
    <p:sldId id="258" r:id="rId4"/>
    <p:sldId id="261" r:id="rId5"/>
    <p:sldId id="265" r:id="rId6"/>
    <p:sldId id="268" r:id="rId7"/>
    <p:sldId id="269" r:id="rId8"/>
    <p:sldId id="270" r:id="rId9"/>
    <p:sldId id="271" r:id="rId10"/>
    <p:sldId id="272" r:id="rId11"/>
    <p:sldId id="273" r:id="rId12"/>
    <p:sldId id="276" r:id="rId13"/>
    <p:sldId id="277" r:id="rId14"/>
    <p:sldId id="278" r:id="rId15"/>
    <p:sldId id="280" r:id="rId16"/>
  </p:sldIdLst>
  <p:sldSz cx="12192000" cy="6858000"/>
  <p:notesSz cx="6858000" cy="9144000"/>
  <p:embeddedFontLst>
    <p:embeddedFont>
      <p:font typeface="#9Slide06 SVNBlow Brush" pitchFamily="2" charset="77"/>
      <p:regular r:id="rId17"/>
    </p:embeddedFont>
    <p:embeddedFont>
      <p:font typeface="AvantGarde" panose="00000400000000000000"/>
      <p:regular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ambria" panose="02040503050406030204" pitchFamily="18" charset="0"/>
      <p:regular r:id="rId25"/>
      <p:bold r:id="rId26"/>
      <p:italic r:id="rId27"/>
      <p:boldItalic r:id="rId28"/>
    </p:embeddedFont>
    <p:embeddedFont>
      <p:font typeface="Pattaya" pitchFamily="2" charset="-34"/>
      <p:regular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9B48"/>
    <a:srgbClr val="FFFFFF"/>
    <a:srgbClr val="9D8957"/>
    <a:srgbClr val="00CC00"/>
    <a:srgbClr val="00FF00"/>
    <a:srgbClr val="FF66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snapToGrid="0">
      <p:cViewPr varScale="1">
        <p:scale>
          <a:sx n="86" d="100"/>
          <a:sy n="86" d="100"/>
        </p:scale>
        <p:origin x="216"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ags" Target="tags/tag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B1212-3576-49C3-B3CD-67D0053B6886}" type="doc">
      <dgm:prSet loTypeId="urn:microsoft.com/office/officeart/2005/8/layout/pList2" loCatId="picture" qsTypeId="urn:microsoft.com/office/officeart/2005/8/quickstyle/simple1" qsCatId="simple" csTypeId="urn:microsoft.com/office/officeart/2005/8/colors/colorful4" csCatId="colorful" phldr="1"/>
      <dgm:spPr/>
    </dgm:pt>
    <dgm:pt modelId="{4C49FA70-343A-44AF-ACE6-54CC61C47E39}">
      <dgm:prSet phldrT="[Text]" custT="1"/>
      <dgm:spPr/>
      <dgm:t>
        <a:bodyPr/>
        <a:lstStyle/>
        <a:p>
          <a:pPr algn="just"/>
          <a:r>
            <a:rPr lang="vi-VN" sz="2800" dirty="0"/>
            <a:t>Lúc thì tảng đá nằm chềnh ềnh trên đường tàu chạy.</a:t>
          </a:r>
          <a:endParaRPr lang="en-US" sz="2800" dirty="0"/>
        </a:p>
      </dgm:t>
    </dgm:pt>
    <dgm:pt modelId="{9E459B39-6B15-4B5B-9437-C4F9D9763A63}" type="parTrans" cxnId="{51D8103A-B908-458C-9D66-6CC1E1D39EB9}">
      <dgm:prSet/>
      <dgm:spPr/>
      <dgm:t>
        <a:bodyPr/>
        <a:lstStyle/>
        <a:p>
          <a:endParaRPr lang="en-US"/>
        </a:p>
      </dgm:t>
    </dgm:pt>
    <dgm:pt modelId="{8964C553-3086-4173-8608-E2FE07127D3F}" type="sibTrans" cxnId="{51D8103A-B908-458C-9D66-6CC1E1D39EB9}">
      <dgm:prSet/>
      <dgm:spPr/>
      <dgm:t>
        <a:bodyPr/>
        <a:lstStyle/>
        <a:p>
          <a:endParaRPr lang="en-US"/>
        </a:p>
      </dgm:t>
    </dgm:pt>
    <dgm:pt modelId="{E9B0A792-EEFB-4B9C-AE4E-46808528A029}">
      <dgm:prSet phldrT="[Text]" custT="1"/>
      <dgm:spPr/>
      <dgm:t>
        <a:bodyPr/>
        <a:lstStyle/>
        <a:p>
          <a:pPr algn="just"/>
          <a:r>
            <a:rPr lang="vi-VN" sz="2800" dirty="0"/>
            <a:t>Lúc thì ai đó tháo cả ốc gần các thanh ray.</a:t>
          </a:r>
          <a:endParaRPr lang="en-US" sz="2800" dirty="0"/>
        </a:p>
      </dgm:t>
    </dgm:pt>
    <dgm:pt modelId="{7F64244F-D0FD-4529-AF84-F4F6859901A7}" type="parTrans" cxnId="{92A1A7ED-FD81-4313-ABC2-4A967733DAF6}">
      <dgm:prSet/>
      <dgm:spPr/>
      <dgm:t>
        <a:bodyPr/>
        <a:lstStyle/>
        <a:p>
          <a:endParaRPr lang="en-US"/>
        </a:p>
      </dgm:t>
    </dgm:pt>
    <dgm:pt modelId="{5257C75D-9BA9-41AA-AA74-92A2451F5D03}" type="sibTrans" cxnId="{92A1A7ED-FD81-4313-ABC2-4A967733DAF6}">
      <dgm:prSet/>
      <dgm:spPr/>
      <dgm:t>
        <a:bodyPr/>
        <a:lstStyle/>
        <a:p>
          <a:endParaRPr lang="en-US"/>
        </a:p>
      </dgm:t>
    </dgm:pt>
    <dgm:pt modelId="{8F505C23-ACB9-498E-BA45-CDC79E87F391}">
      <dgm:prSet phldrT="[Text]" custT="1"/>
      <dgm:spPr/>
      <dgm:t>
        <a:bodyPr/>
        <a:lstStyle/>
        <a:p>
          <a:pPr algn="just"/>
          <a:r>
            <a:rPr lang="vi-VN" sz="2800" dirty="0"/>
            <a:t>Lắm khi trẻ chăn trâu còn ném đá lên tàu khi tàu đi qua.</a:t>
          </a:r>
          <a:endParaRPr lang="en-US" sz="2800" dirty="0"/>
        </a:p>
      </dgm:t>
    </dgm:pt>
    <dgm:pt modelId="{196A8267-B740-4536-A13C-039CE5D20361}" type="parTrans" cxnId="{995D6B0A-EB59-42AC-B856-0EEF11230116}">
      <dgm:prSet/>
      <dgm:spPr/>
      <dgm:t>
        <a:bodyPr/>
        <a:lstStyle/>
        <a:p>
          <a:endParaRPr lang="en-US"/>
        </a:p>
      </dgm:t>
    </dgm:pt>
    <dgm:pt modelId="{759D690E-44D0-40DB-8D66-0309E1EAF75C}" type="sibTrans" cxnId="{995D6B0A-EB59-42AC-B856-0EEF11230116}">
      <dgm:prSet/>
      <dgm:spPr/>
      <dgm:t>
        <a:bodyPr/>
        <a:lstStyle/>
        <a:p>
          <a:endParaRPr lang="en-US"/>
        </a:p>
      </dgm:t>
    </dgm:pt>
    <dgm:pt modelId="{D787ADB4-73B2-49E7-AB3C-FFAC83C648E7}" type="pres">
      <dgm:prSet presAssocID="{1A1B1212-3576-49C3-B3CD-67D0053B6886}" presName="Name0" presStyleCnt="0">
        <dgm:presLayoutVars>
          <dgm:dir/>
          <dgm:resizeHandles val="exact"/>
        </dgm:presLayoutVars>
      </dgm:prSet>
      <dgm:spPr/>
    </dgm:pt>
    <dgm:pt modelId="{81AB9705-B264-4D74-8EB4-723FBEC88D7B}" type="pres">
      <dgm:prSet presAssocID="{1A1B1212-3576-49C3-B3CD-67D0053B6886}" presName="bkgdShp" presStyleLbl="alignAccFollowNode1" presStyleIdx="0" presStyleCnt="1" custScaleY="134151" custLinFactNeighborY="13314"/>
      <dgm:spPr/>
    </dgm:pt>
    <dgm:pt modelId="{4CA62A80-1E9E-48BF-A269-BDE485FBF592}" type="pres">
      <dgm:prSet presAssocID="{1A1B1212-3576-49C3-B3CD-67D0053B6886}" presName="linComp" presStyleCnt="0"/>
      <dgm:spPr/>
    </dgm:pt>
    <dgm:pt modelId="{06CC04D3-AF24-402A-98C0-9CAF9155D9B0}" type="pres">
      <dgm:prSet presAssocID="{4C49FA70-343A-44AF-ACE6-54CC61C47E39}" presName="compNode" presStyleCnt="0"/>
      <dgm:spPr/>
    </dgm:pt>
    <dgm:pt modelId="{F5149B5E-C5CF-4293-BCED-E91250E57C24}" type="pres">
      <dgm:prSet presAssocID="{4C49FA70-343A-44AF-ACE6-54CC61C47E39}" presName="node" presStyleLbl="node1" presStyleIdx="0" presStyleCnt="3" custScaleY="64298" custLinFactNeighborX="480" custLinFactNeighborY="-3621">
        <dgm:presLayoutVars>
          <dgm:bulletEnabled val="1"/>
        </dgm:presLayoutVars>
      </dgm:prSet>
      <dgm:spPr/>
    </dgm:pt>
    <dgm:pt modelId="{AB82CC49-43B4-474A-B01F-DBABEFE4FE4A}" type="pres">
      <dgm:prSet presAssocID="{4C49FA70-343A-44AF-ACE6-54CC61C47E39}" presName="invisiNode" presStyleLbl="node1" presStyleIdx="0" presStyleCnt="3"/>
      <dgm:spPr/>
    </dgm:pt>
    <dgm:pt modelId="{0F0EFB83-3FB4-4D6C-B3F5-466DD794184A}" type="pres">
      <dgm:prSet presAssocID="{4C49FA70-343A-44AF-ACE6-54CC61C47E39}" presName="imagNode" presStyleLbl="fgImgPlace1" presStyleIdx="0" presStyleCnt="3" custScaleY="129367"/>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E27CF1C3-384F-4B51-B7BD-DFDBC7D31429}" type="pres">
      <dgm:prSet presAssocID="{8964C553-3086-4173-8608-E2FE07127D3F}" presName="sibTrans" presStyleLbl="sibTrans2D1" presStyleIdx="0" presStyleCnt="0"/>
      <dgm:spPr/>
    </dgm:pt>
    <dgm:pt modelId="{E0B81431-054B-44CB-AF9B-3B407B18F08F}" type="pres">
      <dgm:prSet presAssocID="{E9B0A792-EEFB-4B9C-AE4E-46808528A029}" presName="compNode" presStyleCnt="0"/>
      <dgm:spPr/>
    </dgm:pt>
    <dgm:pt modelId="{0A42E230-9D2A-4F0C-AF19-6A67AFE558DB}" type="pres">
      <dgm:prSet presAssocID="{E9B0A792-EEFB-4B9C-AE4E-46808528A029}" presName="node" presStyleLbl="node1" presStyleIdx="1" presStyleCnt="3" custScaleX="94589" custScaleY="62867" custLinFactNeighborX="-93" custLinFactNeighborY="-2548">
        <dgm:presLayoutVars>
          <dgm:bulletEnabled val="1"/>
        </dgm:presLayoutVars>
      </dgm:prSet>
      <dgm:spPr/>
    </dgm:pt>
    <dgm:pt modelId="{EB1BA282-9AC7-42AB-8315-DEFA29EADEFB}" type="pres">
      <dgm:prSet presAssocID="{E9B0A792-EEFB-4B9C-AE4E-46808528A029}" presName="invisiNode" presStyleLbl="node1" presStyleIdx="1" presStyleCnt="3"/>
      <dgm:spPr/>
    </dgm:pt>
    <dgm:pt modelId="{BF05290A-7B63-4378-97F6-5E00D162055B}" type="pres">
      <dgm:prSet presAssocID="{E9B0A792-EEFB-4B9C-AE4E-46808528A029}" presName="imagNode" presStyleLbl="fgImgPlace1" presStyleIdx="1" presStyleCnt="3" custScaleY="128618"/>
      <dgm:spPr>
        <a:blipFill>
          <a:blip xmlns:r="http://schemas.openxmlformats.org/officeDocument/2006/relationships" r:embed="rId2"/>
          <a:srcRect/>
          <a:stretch>
            <a:fillRect l="-2000" r="-2000"/>
          </a:stretch>
        </a:blipFill>
      </dgm:spPr>
    </dgm:pt>
    <dgm:pt modelId="{506ED191-ED7E-4592-B82C-93D9441E2345}" type="pres">
      <dgm:prSet presAssocID="{5257C75D-9BA9-41AA-AA74-92A2451F5D03}" presName="sibTrans" presStyleLbl="sibTrans2D1" presStyleIdx="0" presStyleCnt="0"/>
      <dgm:spPr/>
    </dgm:pt>
    <dgm:pt modelId="{EB767643-D8FC-4963-8B8F-52E41D3C053A}" type="pres">
      <dgm:prSet presAssocID="{8F505C23-ACB9-498E-BA45-CDC79E87F391}" presName="compNode" presStyleCnt="0"/>
      <dgm:spPr/>
    </dgm:pt>
    <dgm:pt modelId="{C8CA286F-51CD-4935-8E51-D5D362CA1E2C}" type="pres">
      <dgm:prSet presAssocID="{8F505C23-ACB9-498E-BA45-CDC79E87F391}" presName="node" presStyleLbl="node1" presStyleIdx="2" presStyleCnt="3" custScaleY="64298" custLinFactNeighborX="960" custLinFactNeighborY="-3621">
        <dgm:presLayoutVars>
          <dgm:bulletEnabled val="1"/>
        </dgm:presLayoutVars>
      </dgm:prSet>
      <dgm:spPr/>
    </dgm:pt>
    <dgm:pt modelId="{B6A81987-05F9-43F6-8828-C367484B3DB6}" type="pres">
      <dgm:prSet presAssocID="{8F505C23-ACB9-498E-BA45-CDC79E87F391}" presName="invisiNode" presStyleLbl="node1" presStyleIdx="2" presStyleCnt="3"/>
      <dgm:spPr/>
    </dgm:pt>
    <dgm:pt modelId="{910CFAD9-6649-4906-A312-5C7338083F07}" type="pres">
      <dgm:prSet presAssocID="{8F505C23-ACB9-498E-BA45-CDC79E87F391}" presName="imagNode" presStyleLbl="fgImgPlace1" presStyleIdx="2" presStyleCnt="3" custScaleY="123540"/>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Lst>
  <dgm:cxnLst>
    <dgm:cxn modelId="{995D6B0A-EB59-42AC-B856-0EEF11230116}" srcId="{1A1B1212-3576-49C3-B3CD-67D0053B6886}" destId="{8F505C23-ACB9-498E-BA45-CDC79E87F391}" srcOrd="2" destOrd="0" parTransId="{196A8267-B740-4536-A13C-039CE5D20361}" sibTransId="{759D690E-44D0-40DB-8D66-0309E1EAF75C}"/>
    <dgm:cxn modelId="{F1C74A21-606A-48B0-8332-F1FFBE661D86}" type="presOf" srcId="{8F505C23-ACB9-498E-BA45-CDC79E87F391}" destId="{C8CA286F-51CD-4935-8E51-D5D362CA1E2C}" srcOrd="0" destOrd="0" presId="urn:microsoft.com/office/officeart/2005/8/layout/pList2"/>
    <dgm:cxn modelId="{51D8103A-B908-458C-9D66-6CC1E1D39EB9}" srcId="{1A1B1212-3576-49C3-B3CD-67D0053B6886}" destId="{4C49FA70-343A-44AF-ACE6-54CC61C47E39}" srcOrd="0" destOrd="0" parTransId="{9E459B39-6B15-4B5B-9437-C4F9D9763A63}" sibTransId="{8964C553-3086-4173-8608-E2FE07127D3F}"/>
    <dgm:cxn modelId="{632B4745-A01C-48D3-BDF5-3EBB0D02261F}" type="presOf" srcId="{8964C553-3086-4173-8608-E2FE07127D3F}" destId="{E27CF1C3-384F-4B51-B7BD-DFDBC7D31429}" srcOrd="0" destOrd="0" presId="urn:microsoft.com/office/officeart/2005/8/layout/pList2"/>
    <dgm:cxn modelId="{41BCCB65-DEDD-42CD-AABC-26FE8FA13147}" type="presOf" srcId="{5257C75D-9BA9-41AA-AA74-92A2451F5D03}" destId="{506ED191-ED7E-4592-B82C-93D9441E2345}" srcOrd="0" destOrd="0" presId="urn:microsoft.com/office/officeart/2005/8/layout/pList2"/>
    <dgm:cxn modelId="{A4A34B92-9FB3-41B1-BF5E-7F73D849CA8E}" type="presOf" srcId="{4C49FA70-343A-44AF-ACE6-54CC61C47E39}" destId="{F5149B5E-C5CF-4293-BCED-E91250E57C24}" srcOrd="0" destOrd="0" presId="urn:microsoft.com/office/officeart/2005/8/layout/pList2"/>
    <dgm:cxn modelId="{D0CA84C4-CF9A-4079-906F-B6204082A7CF}" type="presOf" srcId="{E9B0A792-EEFB-4B9C-AE4E-46808528A029}" destId="{0A42E230-9D2A-4F0C-AF19-6A67AFE558DB}" srcOrd="0" destOrd="0" presId="urn:microsoft.com/office/officeart/2005/8/layout/pList2"/>
    <dgm:cxn modelId="{FE0304C6-6BC5-47DA-A142-A499F51D02B2}" type="presOf" srcId="{1A1B1212-3576-49C3-B3CD-67D0053B6886}" destId="{D787ADB4-73B2-49E7-AB3C-FFAC83C648E7}" srcOrd="0" destOrd="0" presId="urn:microsoft.com/office/officeart/2005/8/layout/pList2"/>
    <dgm:cxn modelId="{92A1A7ED-FD81-4313-ABC2-4A967733DAF6}" srcId="{1A1B1212-3576-49C3-B3CD-67D0053B6886}" destId="{E9B0A792-EEFB-4B9C-AE4E-46808528A029}" srcOrd="1" destOrd="0" parTransId="{7F64244F-D0FD-4529-AF84-F4F6859901A7}" sibTransId="{5257C75D-9BA9-41AA-AA74-92A2451F5D03}"/>
    <dgm:cxn modelId="{70DBB753-0C01-4645-85D6-CEAB185CD03A}" type="presParOf" srcId="{D787ADB4-73B2-49E7-AB3C-FFAC83C648E7}" destId="{81AB9705-B264-4D74-8EB4-723FBEC88D7B}" srcOrd="0" destOrd="0" presId="urn:microsoft.com/office/officeart/2005/8/layout/pList2"/>
    <dgm:cxn modelId="{93E4C7FF-842B-4A3E-9B22-9B7980635D98}" type="presParOf" srcId="{D787ADB4-73B2-49E7-AB3C-FFAC83C648E7}" destId="{4CA62A80-1E9E-48BF-A269-BDE485FBF592}" srcOrd="1" destOrd="0" presId="urn:microsoft.com/office/officeart/2005/8/layout/pList2"/>
    <dgm:cxn modelId="{12144051-A68C-4761-8E6F-AC52AB806099}" type="presParOf" srcId="{4CA62A80-1E9E-48BF-A269-BDE485FBF592}" destId="{06CC04D3-AF24-402A-98C0-9CAF9155D9B0}" srcOrd="0" destOrd="0" presId="urn:microsoft.com/office/officeart/2005/8/layout/pList2"/>
    <dgm:cxn modelId="{679D758D-96EE-4D2C-B425-D66EBC579928}" type="presParOf" srcId="{06CC04D3-AF24-402A-98C0-9CAF9155D9B0}" destId="{F5149B5E-C5CF-4293-BCED-E91250E57C24}" srcOrd="0" destOrd="0" presId="urn:microsoft.com/office/officeart/2005/8/layout/pList2"/>
    <dgm:cxn modelId="{0B557502-7FCF-410C-9CA0-200BB97A6B59}" type="presParOf" srcId="{06CC04D3-AF24-402A-98C0-9CAF9155D9B0}" destId="{AB82CC49-43B4-474A-B01F-DBABEFE4FE4A}" srcOrd="1" destOrd="0" presId="urn:microsoft.com/office/officeart/2005/8/layout/pList2"/>
    <dgm:cxn modelId="{CFC43438-6AE9-4FE0-A874-3566F03569B9}" type="presParOf" srcId="{06CC04D3-AF24-402A-98C0-9CAF9155D9B0}" destId="{0F0EFB83-3FB4-4D6C-B3F5-466DD794184A}" srcOrd="2" destOrd="0" presId="urn:microsoft.com/office/officeart/2005/8/layout/pList2"/>
    <dgm:cxn modelId="{0AD48A29-8AD9-4AE8-87EA-839790DC8129}" type="presParOf" srcId="{4CA62A80-1E9E-48BF-A269-BDE485FBF592}" destId="{E27CF1C3-384F-4B51-B7BD-DFDBC7D31429}" srcOrd="1" destOrd="0" presId="urn:microsoft.com/office/officeart/2005/8/layout/pList2"/>
    <dgm:cxn modelId="{D9BE3884-0033-4D45-9F68-3BDE50BB97C2}" type="presParOf" srcId="{4CA62A80-1E9E-48BF-A269-BDE485FBF592}" destId="{E0B81431-054B-44CB-AF9B-3B407B18F08F}" srcOrd="2" destOrd="0" presId="urn:microsoft.com/office/officeart/2005/8/layout/pList2"/>
    <dgm:cxn modelId="{E631FD4D-345A-4FBC-8311-9B6E0AE2CFD2}" type="presParOf" srcId="{E0B81431-054B-44CB-AF9B-3B407B18F08F}" destId="{0A42E230-9D2A-4F0C-AF19-6A67AFE558DB}" srcOrd="0" destOrd="0" presId="urn:microsoft.com/office/officeart/2005/8/layout/pList2"/>
    <dgm:cxn modelId="{1880730D-59D9-4A9C-A912-235ADE70410D}" type="presParOf" srcId="{E0B81431-054B-44CB-AF9B-3B407B18F08F}" destId="{EB1BA282-9AC7-42AB-8315-DEFA29EADEFB}" srcOrd="1" destOrd="0" presId="urn:microsoft.com/office/officeart/2005/8/layout/pList2"/>
    <dgm:cxn modelId="{0BF7CF81-46D3-4C4E-B27B-EEE50EAEBC49}" type="presParOf" srcId="{E0B81431-054B-44CB-AF9B-3B407B18F08F}" destId="{BF05290A-7B63-4378-97F6-5E00D162055B}" srcOrd="2" destOrd="0" presId="urn:microsoft.com/office/officeart/2005/8/layout/pList2"/>
    <dgm:cxn modelId="{D7874467-B3C6-47A7-AA9F-E62FF89CDD5A}" type="presParOf" srcId="{4CA62A80-1E9E-48BF-A269-BDE485FBF592}" destId="{506ED191-ED7E-4592-B82C-93D9441E2345}" srcOrd="3" destOrd="0" presId="urn:microsoft.com/office/officeart/2005/8/layout/pList2"/>
    <dgm:cxn modelId="{066B3FB3-32A5-4229-A932-8064B9F28E83}" type="presParOf" srcId="{4CA62A80-1E9E-48BF-A269-BDE485FBF592}" destId="{EB767643-D8FC-4963-8B8F-52E41D3C053A}" srcOrd="4" destOrd="0" presId="urn:microsoft.com/office/officeart/2005/8/layout/pList2"/>
    <dgm:cxn modelId="{B8BF38A9-C792-48D2-9834-4D17DA3AF85B}" type="presParOf" srcId="{EB767643-D8FC-4963-8B8F-52E41D3C053A}" destId="{C8CA286F-51CD-4935-8E51-D5D362CA1E2C}" srcOrd="0" destOrd="0" presId="urn:microsoft.com/office/officeart/2005/8/layout/pList2"/>
    <dgm:cxn modelId="{DBE2C1A5-EDD3-45A5-99AC-A1F3AF78CDD8}" type="presParOf" srcId="{EB767643-D8FC-4963-8B8F-52E41D3C053A}" destId="{B6A81987-05F9-43F6-8828-C367484B3DB6}" srcOrd="1" destOrd="0" presId="urn:microsoft.com/office/officeart/2005/8/layout/pList2"/>
    <dgm:cxn modelId="{B7AF5A1F-552B-420B-A938-5A7E7535D452}" type="presParOf" srcId="{EB767643-D8FC-4963-8B8F-52E41D3C053A}" destId="{910CFAD9-6649-4906-A312-5C7338083F0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ED5A98-D04E-4539-9E07-E6C18368E067}" type="doc">
      <dgm:prSet loTypeId="urn:microsoft.com/office/officeart/2005/8/layout/arrow2" loCatId="process" qsTypeId="urn:microsoft.com/office/officeart/2005/8/quickstyle/simple1" qsCatId="simple" csTypeId="urn:microsoft.com/office/officeart/2005/8/colors/colorful4" csCatId="colorful" phldr="1"/>
      <dgm:spPr/>
    </dgm:pt>
    <dgm:pt modelId="{A4DE7C2F-8B95-4AEC-9029-59EADC9E8ADD}">
      <dgm:prSet phldrT="[Text]" custT="1"/>
      <dgm:spPr/>
      <dgm:t>
        <a:bodyPr/>
        <a:lstStyle/>
        <a:p>
          <a:pPr algn="ctr"/>
          <a:r>
            <a:rPr lang="vi-VN" sz="2800" dirty="0">
              <a:solidFill>
                <a:srgbClr val="FFC000"/>
              </a:solidFill>
            </a:rPr>
            <a:t>Tham gia phong trào </a:t>
          </a:r>
        </a:p>
        <a:p>
          <a:pPr algn="ctr"/>
          <a:r>
            <a:rPr lang="vi-VN" sz="2800" b="1" i="1" dirty="0">
              <a:solidFill>
                <a:srgbClr val="FFC000"/>
              </a:solidFill>
            </a:rPr>
            <a:t>Em yêu đường sắt quê em</a:t>
          </a:r>
          <a:endParaRPr lang="en-US" sz="2800" b="1" i="1" dirty="0">
            <a:solidFill>
              <a:srgbClr val="FFC000"/>
            </a:solidFill>
          </a:endParaRPr>
        </a:p>
      </dgm:t>
    </dgm:pt>
    <dgm:pt modelId="{72C277AF-AA01-4DC9-B882-E580D9908056}" type="parTrans" cxnId="{1F789937-18A0-4CE2-A256-4D393F77C154}">
      <dgm:prSet/>
      <dgm:spPr/>
      <dgm:t>
        <a:bodyPr/>
        <a:lstStyle/>
        <a:p>
          <a:endParaRPr lang="en-US"/>
        </a:p>
      </dgm:t>
    </dgm:pt>
    <dgm:pt modelId="{E015199F-C42C-431B-BFFC-E2CAA8075088}" type="sibTrans" cxnId="{1F789937-18A0-4CE2-A256-4D393F77C154}">
      <dgm:prSet/>
      <dgm:spPr/>
      <dgm:t>
        <a:bodyPr/>
        <a:lstStyle/>
        <a:p>
          <a:endParaRPr lang="en-US"/>
        </a:p>
      </dgm:t>
    </dgm:pt>
    <dgm:pt modelId="{E5C01457-A820-4A70-A5D1-073D88529D80}">
      <dgm:prSet phldrT="[Text]" custT="1"/>
      <dgm:spPr/>
      <dgm:t>
        <a:bodyPr/>
        <a:lstStyle/>
        <a:p>
          <a:pPr algn="just"/>
          <a:r>
            <a:rPr lang="vi-VN" sz="2800" dirty="0">
              <a:solidFill>
                <a:srgbClr val="00B050"/>
              </a:solidFill>
            </a:rPr>
            <a:t>Nhận việc thuyết phục Sơn – một bạn thường chạy trên đường tàu thả diều</a:t>
          </a:r>
          <a:endParaRPr lang="en-US" sz="2800" dirty="0">
            <a:solidFill>
              <a:srgbClr val="00B050"/>
            </a:solidFill>
          </a:endParaRPr>
        </a:p>
      </dgm:t>
    </dgm:pt>
    <dgm:pt modelId="{1DD3CDAC-DDBB-4CD6-8323-20B708CB2530}" type="parTrans" cxnId="{583EE4A7-71B1-4C76-89FA-8AB69829BEE6}">
      <dgm:prSet/>
      <dgm:spPr/>
      <dgm:t>
        <a:bodyPr/>
        <a:lstStyle/>
        <a:p>
          <a:endParaRPr lang="en-US"/>
        </a:p>
      </dgm:t>
    </dgm:pt>
    <dgm:pt modelId="{E04C2FC7-1CE3-4148-8FAF-EE01C9DABDA0}" type="sibTrans" cxnId="{583EE4A7-71B1-4C76-89FA-8AB69829BEE6}">
      <dgm:prSet/>
      <dgm:spPr/>
      <dgm:t>
        <a:bodyPr/>
        <a:lstStyle/>
        <a:p>
          <a:endParaRPr lang="en-US"/>
        </a:p>
      </dgm:t>
    </dgm:pt>
    <dgm:pt modelId="{DE9E5709-F2CD-46D4-897A-362F1977C2F8}">
      <dgm:prSet phldrT="[Text]" custT="1"/>
      <dgm:spPr/>
      <dgm:t>
        <a:bodyPr/>
        <a:lstStyle/>
        <a:p>
          <a:pPr algn="just"/>
          <a:r>
            <a:rPr lang="vi-VN" sz="2800" dirty="0">
              <a:solidFill>
                <a:srgbClr val="0070C0"/>
              </a:solidFill>
            </a:rPr>
            <a:t>Đã thuyết phục được Sơn không thả diều trên đường tàu</a:t>
          </a:r>
          <a:endParaRPr lang="en-US" sz="2800" dirty="0">
            <a:solidFill>
              <a:srgbClr val="0070C0"/>
            </a:solidFill>
          </a:endParaRPr>
        </a:p>
      </dgm:t>
    </dgm:pt>
    <dgm:pt modelId="{3D0DCC0E-63DB-4DD1-A28E-782F69B6FB68}" type="parTrans" cxnId="{FA506090-4F50-453E-AB5B-B977DE975CDD}">
      <dgm:prSet/>
      <dgm:spPr/>
      <dgm:t>
        <a:bodyPr/>
        <a:lstStyle/>
        <a:p>
          <a:endParaRPr lang="en-US"/>
        </a:p>
      </dgm:t>
    </dgm:pt>
    <dgm:pt modelId="{BFBFF87E-DD3B-4409-BD2A-C9F0CD9F7966}" type="sibTrans" cxnId="{FA506090-4F50-453E-AB5B-B977DE975CDD}">
      <dgm:prSet/>
      <dgm:spPr/>
      <dgm:t>
        <a:bodyPr/>
        <a:lstStyle/>
        <a:p>
          <a:endParaRPr lang="en-US"/>
        </a:p>
      </dgm:t>
    </dgm:pt>
    <dgm:pt modelId="{8DC1467B-E8D6-4100-A19A-21D25B55A9DB}" type="pres">
      <dgm:prSet presAssocID="{5DED5A98-D04E-4539-9E07-E6C18368E067}" presName="arrowDiagram" presStyleCnt="0">
        <dgm:presLayoutVars>
          <dgm:chMax val="5"/>
          <dgm:dir/>
          <dgm:resizeHandles val="exact"/>
        </dgm:presLayoutVars>
      </dgm:prSet>
      <dgm:spPr/>
    </dgm:pt>
    <dgm:pt modelId="{31DB9BBC-919E-444E-8BF9-6082EB55279C}" type="pres">
      <dgm:prSet presAssocID="{5DED5A98-D04E-4539-9E07-E6C18368E067}" presName="arrow" presStyleLbl="bgShp" presStyleIdx="0" presStyleCnt="1" custLinFactNeighborX="-14150"/>
      <dgm:spPr/>
    </dgm:pt>
    <dgm:pt modelId="{8F07AE23-8C8B-4C00-A805-D682E3DA0C4A}" type="pres">
      <dgm:prSet presAssocID="{5DED5A98-D04E-4539-9E07-E6C18368E067}" presName="arrowDiagram3" presStyleCnt="0"/>
      <dgm:spPr/>
    </dgm:pt>
    <dgm:pt modelId="{035A9F7D-3E53-4DDB-95DA-72986E2DE8EA}" type="pres">
      <dgm:prSet presAssocID="{A4DE7C2F-8B95-4AEC-9029-59EADC9E8ADD}" presName="bullet3a" presStyleLbl="node1" presStyleIdx="0" presStyleCnt="3" custLinFactX="-218699" custLinFactNeighborX="-300000" custLinFactNeighborY="13300"/>
      <dgm:spPr/>
    </dgm:pt>
    <dgm:pt modelId="{B85E84EF-6075-4727-B98E-CD44F7D04F4C}" type="pres">
      <dgm:prSet presAssocID="{A4DE7C2F-8B95-4AEC-9029-59EADC9E8ADD}" presName="textBox3a" presStyleLbl="revTx" presStyleIdx="0" presStyleCnt="3" custScaleX="256807" custLinFactNeighborX="-17859" custLinFactNeighborY="-519">
        <dgm:presLayoutVars>
          <dgm:bulletEnabled val="1"/>
        </dgm:presLayoutVars>
      </dgm:prSet>
      <dgm:spPr/>
    </dgm:pt>
    <dgm:pt modelId="{11F8B311-D8D3-4909-B495-39FF9367F7C1}" type="pres">
      <dgm:prSet presAssocID="{E5C01457-A820-4A70-A5D1-073D88529D80}" presName="bullet3b" presStyleLbl="node1" presStyleIdx="1" presStyleCnt="3" custLinFactX="-120048" custLinFactNeighborX="-200000" custLinFactNeighborY="32110"/>
      <dgm:spPr/>
    </dgm:pt>
    <dgm:pt modelId="{7134147B-E57B-4E4A-A551-86082CB6EAA6}" type="pres">
      <dgm:prSet presAssocID="{E5C01457-A820-4A70-A5D1-073D88529D80}" presName="textBox3b" presStyleLbl="revTx" presStyleIdx="1" presStyleCnt="3" custScaleX="312161" custScaleY="42580" custLinFactNeighborX="37486" custLinFactNeighborY="-16273">
        <dgm:presLayoutVars>
          <dgm:bulletEnabled val="1"/>
        </dgm:presLayoutVars>
      </dgm:prSet>
      <dgm:spPr/>
    </dgm:pt>
    <dgm:pt modelId="{2D1939CB-6F0B-4D02-BE7D-18CB97EE968A}" type="pres">
      <dgm:prSet presAssocID="{DE9E5709-F2CD-46D4-897A-362F1977C2F8}" presName="bullet3c" presStyleLbl="node1" presStyleIdx="2" presStyleCnt="3" custLinFactX="-83539" custLinFactNeighborX="-100000" custLinFactNeighborY="-7980"/>
      <dgm:spPr/>
    </dgm:pt>
    <dgm:pt modelId="{FBA1A09F-8053-413D-A0F5-E09EF72DEA1E}" type="pres">
      <dgm:prSet presAssocID="{DE9E5709-F2CD-46D4-897A-362F1977C2F8}" presName="textBox3c" presStyleLbl="revTx" presStyleIdx="2" presStyleCnt="3" custScaleX="248468" custScaleY="32299" custLinFactNeighborX="26120" custLinFactNeighborY="-45974">
        <dgm:presLayoutVars>
          <dgm:bulletEnabled val="1"/>
        </dgm:presLayoutVars>
      </dgm:prSet>
      <dgm:spPr/>
    </dgm:pt>
  </dgm:ptLst>
  <dgm:cxnLst>
    <dgm:cxn modelId="{8654A436-9768-4EBD-9521-7146A731E5B6}" type="presOf" srcId="{DE9E5709-F2CD-46D4-897A-362F1977C2F8}" destId="{FBA1A09F-8053-413D-A0F5-E09EF72DEA1E}" srcOrd="0" destOrd="0" presId="urn:microsoft.com/office/officeart/2005/8/layout/arrow2"/>
    <dgm:cxn modelId="{1F789937-18A0-4CE2-A256-4D393F77C154}" srcId="{5DED5A98-D04E-4539-9E07-E6C18368E067}" destId="{A4DE7C2F-8B95-4AEC-9029-59EADC9E8ADD}" srcOrd="0" destOrd="0" parTransId="{72C277AF-AA01-4DC9-B882-E580D9908056}" sibTransId="{E015199F-C42C-431B-BFFC-E2CAA8075088}"/>
    <dgm:cxn modelId="{9748235C-2D44-4F9B-AB4E-8436B05264FF}" type="presOf" srcId="{A4DE7C2F-8B95-4AEC-9029-59EADC9E8ADD}" destId="{B85E84EF-6075-4727-B98E-CD44F7D04F4C}" srcOrd="0" destOrd="0" presId="urn:microsoft.com/office/officeart/2005/8/layout/arrow2"/>
    <dgm:cxn modelId="{FA506090-4F50-453E-AB5B-B977DE975CDD}" srcId="{5DED5A98-D04E-4539-9E07-E6C18368E067}" destId="{DE9E5709-F2CD-46D4-897A-362F1977C2F8}" srcOrd="2" destOrd="0" parTransId="{3D0DCC0E-63DB-4DD1-A28E-782F69B6FB68}" sibTransId="{BFBFF87E-DD3B-4409-BD2A-C9F0CD9F7966}"/>
    <dgm:cxn modelId="{A3C4B091-478F-483D-87D3-830518E2EDDE}" type="presOf" srcId="{E5C01457-A820-4A70-A5D1-073D88529D80}" destId="{7134147B-E57B-4E4A-A551-86082CB6EAA6}" srcOrd="0" destOrd="0" presId="urn:microsoft.com/office/officeart/2005/8/layout/arrow2"/>
    <dgm:cxn modelId="{E2426D9D-6FC8-40FB-8D4F-E6DD330EFA23}" type="presOf" srcId="{5DED5A98-D04E-4539-9E07-E6C18368E067}" destId="{8DC1467B-E8D6-4100-A19A-21D25B55A9DB}" srcOrd="0" destOrd="0" presId="urn:microsoft.com/office/officeart/2005/8/layout/arrow2"/>
    <dgm:cxn modelId="{583EE4A7-71B1-4C76-89FA-8AB69829BEE6}" srcId="{5DED5A98-D04E-4539-9E07-E6C18368E067}" destId="{E5C01457-A820-4A70-A5D1-073D88529D80}" srcOrd="1" destOrd="0" parTransId="{1DD3CDAC-DDBB-4CD6-8323-20B708CB2530}" sibTransId="{E04C2FC7-1CE3-4148-8FAF-EE01C9DABDA0}"/>
    <dgm:cxn modelId="{8174069D-0B31-4E57-AA70-C90513374476}" type="presParOf" srcId="{8DC1467B-E8D6-4100-A19A-21D25B55A9DB}" destId="{31DB9BBC-919E-444E-8BF9-6082EB55279C}" srcOrd="0" destOrd="0" presId="urn:microsoft.com/office/officeart/2005/8/layout/arrow2"/>
    <dgm:cxn modelId="{EFD36608-B72E-486A-8012-20E38ACF8658}" type="presParOf" srcId="{8DC1467B-E8D6-4100-A19A-21D25B55A9DB}" destId="{8F07AE23-8C8B-4C00-A805-D682E3DA0C4A}" srcOrd="1" destOrd="0" presId="urn:microsoft.com/office/officeart/2005/8/layout/arrow2"/>
    <dgm:cxn modelId="{0A1C5BCE-58F0-45F8-A01E-52E8B195CACD}" type="presParOf" srcId="{8F07AE23-8C8B-4C00-A805-D682E3DA0C4A}" destId="{035A9F7D-3E53-4DDB-95DA-72986E2DE8EA}" srcOrd="0" destOrd="0" presId="urn:microsoft.com/office/officeart/2005/8/layout/arrow2"/>
    <dgm:cxn modelId="{5DA04B1E-6D1F-4DD1-9724-94E6F9934EBC}" type="presParOf" srcId="{8F07AE23-8C8B-4C00-A805-D682E3DA0C4A}" destId="{B85E84EF-6075-4727-B98E-CD44F7D04F4C}" srcOrd="1" destOrd="0" presId="urn:microsoft.com/office/officeart/2005/8/layout/arrow2"/>
    <dgm:cxn modelId="{BA19981E-C9F4-410E-9728-E9B3D0B2A78D}" type="presParOf" srcId="{8F07AE23-8C8B-4C00-A805-D682E3DA0C4A}" destId="{11F8B311-D8D3-4909-B495-39FF9367F7C1}" srcOrd="2" destOrd="0" presId="urn:microsoft.com/office/officeart/2005/8/layout/arrow2"/>
    <dgm:cxn modelId="{5449ADDD-8F82-4379-B40D-2286E8DDD6D8}" type="presParOf" srcId="{8F07AE23-8C8B-4C00-A805-D682E3DA0C4A}" destId="{7134147B-E57B-4E4A-A551-86082CB6EAA6}" srcOrd="3" destOrd="0" presId="urn:microsoft.com/office/officeart/2005/8/layout/arrow2"/>
    <dgm:cxn modelId="{0ECC4756-CBC3-4580-99DF-879C6911BD6F}" type="presParOf" srcId="{8F07AE23-8C8B-4C00-A805-D682E3DA0C4A}" destId="{2D1939CB-6F0B-4D02-BE7D-18CB97EE968A}" srcOrd="4" destOrd="0" presId="urn:microsoft.com/office/officeart/2005/8/layout/arrow2"/>
    <dgm:cxn modelId="{01BF9217-3D75-4E9B-A953-118E537ED4E6}" type="presParOf" srcId="{8F07AE23-8C8B-4C00-A805-D682E3DA0C4A}" destId="{FBA1A09F-8053-413D-A0F5-E09EF72DEA1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B9705-B264-4D74-8EB4-723FBEC88D7B}">
      <dsp:nvSpPr>
        <dsp:cNvPr id="0" name=""/>
        <dsp:cNvSpPr/>
      </dsp:nvSpPr>
      <dsp:spPr>
        <a:xfrm>
          <a:off x="0" y="215337"/>
          <a:ext cx="10628025" cy="2823630"/>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0EFB83-3FB4-4D6C-B3F5-466DD794184A}">
      <dsp:nvSpPr>
        <dsp:cNvPr id="0" name=""/>
        <dsp:cNvSpPr/>
      </dsp:nvSpPr>
      <dsp:spPr>
        <a:xfrm>
          <a:off x="318840" y="578121"/>
          <a:ext cx="3121982" cy="199681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149B5E-C5CF-4293-BCED-E91250E57C24}">
      <dsp:nvSpPr>
        <dsp:cNvPr id="0" name=""/>
        <dsp:cNvSpPr/>
      </dsp:nvSpPr>
      <dsp:spPr>
        <a:xfrm rot="10800000">
          <a:off x="333826" y="2995012"/>
          <a:ext cx="3121982" cy="1654099"/>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just" defTabSz="1244600">
            <a:lnSpc>
              <a:spcPct val="90000"/>
            </a:lnSpc>
            <a:spcBef>
              <a:spcPct val="0"/>
            </a:spcBef>
            <a:spcAft>
              <a:spcPct val="35000"/>
            </a:spcAft>
            <a:buNone/>
          </a:pPr>
          <a:r>
            <a:rPr lang="vi-VN" sz="2800" kern="1200" dirty="0"/>
            <a:t>Lúc thì tảng đá nằm chềnh ềnh trên đường tàu chạy.</a:t>
          </a:r>
          <a:endParaRPr lang="en-US" sz="2800" kern="1200" dirty="0"/>
        </a:p>
      </dsp:txBody>
      <dsp:txXfrm rot="10800000">
        <a:off x="384695" y="2995012"/>
        <a:ext cx="3020244" cy="1603230"/>
      </dsp:txXfrm>
    </dsp:sp>
    <dsp:sp modelId="{BF05290A-7B63-4378-97F6-5E00D162055B}">
      <dsp:nvSpPr>
        <dsp:cNvPr id="0" name=""/>
        <dsp:cNvSpPr/>
      </dsp:nvSpPr>
      <dsp:spPr>
        <a:xfrm>
          <a:off x="3753021" y="593104"/>
          <a:ext cx="3121982" cy="1985258"/>
        </a:xfrm>
        <a:prstGeom prst="roundRect">
          <a:avLst>
            <a:gd name="adj" fmla="val 10000"/>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2E230-9D2A-4F0C-AF19-6A67AFE558DB}">
      <dsp:nvSpPr>
        <dsp:cNvPr id="0" name=""/>
        <dsp:cNvSpPr/>
      </dsp:nvSpPr>
      <dsp:spPr>
        <a:xfrm rot="10800000">
          <a:off x="3834583" y="3050226"/>
          <a:ext cx="2953051" cy="1617286"/>
        </a:xfrm>
        <a:prstGeom prst="round2SameRect">
          <a:avLst>
            <a:gd name="adj1" fmla="val 10500"/>
            <a:gd name="adj2" fmla="val 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just" defTabSz="1244600">
            <a:lnSpc>
              <a:spcPct val="90000"/>
            </a:lnSpc>
            <a:spcBef>
              <a:spcPct val="0"/>
            </a:spcBef>
            <a:spcAft>
              <a:spcPct val="35000"/>
            </a:spcAft>
            <a:buNone/>
          </a:pPr>
          <a:r>
            <a:rPr lang="vi-VN" sz="2800" kern="1200" dirty="0"/>
            <a:t>Lúc thì ai đó tháo cả ốc gần các thanh ray.</a:t>
          </a:r>
          <a:endParaRPr lang="en-US" sz="2800" kern="1200" dirty="0"/>
        </a:p>
      </dsp:txBody>
      <dsp:txXfrm rot="10800000">
        <a:off x="3884320" y="3050226"/>
        <a:ext cx="2853577" cy="1567549"/>
      </dsp:txXfrm>
    </dsp:sp>
    <dsp:sp modelId="{910CFAD9-6649-4906-A312-5C7338083F07}">
      <dsp:nvSpPr>
        <dsp:cNvPr id="0" name=""/>
        <dsp:cNvSpPr/>
      </dsp:nvSpPr>
      <dsp:spPr>
        <a:xfrm>
          <a:off x="7187201" y="623091"/>
          <a:ext cx="3121982" cy="190687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CA286F-51CD-4935-8E51-D5D362CA1E2C}">
      <dsp:nvSpPr>
        <dsp:cNvPr id="0" name=""/>
        <dsp:cNvSpPr/>
      </dsp:nvSpPr>
      <dsp:spPr>
        <a:xfrm rot="10800000">
          <a:off x="7217172" y="2995012"/>
          <a:ext cx="3121982" cy="1654099"/>
        </a:xfrm>
        <a:prstGeom prst="round2SameRect">
          <a:avLst>
            <a:gd name="adj1" fmla="val 10500"/>
            <a:gd name="adj2" fmla="val 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just" defTabSz="1244600">
            <a:lnSpc>
              <a:spcPct val="90000"/>
            </a:lnSpc>
            <a:spcBef>
              <a:spcPct val="0"/>
            </a:spcBef>
            <a:spcAft>
              <a:spcPct val="35000"/>
            </a:spcAft>
            <a:buNone/>
          </a:pPr>
          <a:r>
            <a:rPr lang="vi-VN" sz="2800" kern="1200" dirty="0"/>
            <a:t>Lắm khi trẻ chăn trâu còn ném đá lên tàu khi tàu đi qua.</a:t>
          </a:r>
          <a:endParaRPr lang="en-US" sz="2800" kern="1200" dirty="0"/>
        </a:p>
      </dsp:txBody>
      <dsp:txXfrm rot="10800000">
        <a:off x="7268041" y="2995012"/>
        <a:ext cx="3020244" cy="1603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B9BBC-919E-444E-8BF9-6082EB55279C}">
      <dsp:nvSpPr>
        <dsp:cNvPr id="0" name=""/>
        <dsp:cNvSpPr/>
      </dsp:nvSpPr>
      <dsp:spPr>
        <a:xfrm>
          <a:off x="0" y="0"/>
          <a:ext cx="8669867" cy="5418667"/>
        </a:xfrm>
        <a:prstGeom prst="swooshArrow">
          <a:avLst>
            <a:gd name="adj1" fmla="val 25000"/>
            <a:gd name="adj2" fmla="val 2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5A9F7D-3E53-4DDB-95DA-72986E2DE8EA}">
      <dsp:nvSpPr>
        <dsp:cNvPr id="0" name=""/>
        <dsp:cNvSpPr/>
      </dsp:nvSpPr>
      <dsp:spPr>
        <a:xfrm>
          <a:off x="815383" y="3769944"/>
          <a:ext cx="225416" cy="22541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E84EF-6075-4727-B98E-CD44F7D04F4C}">
      <dsp:nvSpPr>
        <dsp:cNvPr id="0" name=""/>
        <dsp:cNvSpPr/>
      </dsp:nvSpPr>
      <dsp:spPr>
        <a:xfrm>
          <a:off x="152746" y="3844544"/>
          <a:ext cx="5187704" cy="1565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44" tIns="0" rIns="0" bIns="0" numCol="1" spcCol="1270" anchor="t" anchorCtr="0">
          <a:noAutofit/>
        </a:bodyPr>
        <a:lstStyle/>
        <a:p>
          <a:pPr marL="0" lvl="0" indent="0" algn="ctr" defTabSz="1244600">
            <a:lnSpc>
              <a:spcPct val="90000"/>
            </a:lnSpc>
            <a:spcBef>
              <a:spcPct val="0"/>
            </a:spcBef>
            <a:spcAft>
              <a:spcPct val="35000"/>
            </a:spcAft>
            <a:buNone/>
          </a:pPr>
          <a:r>
            <a:rPr lang="vi-VN" sz="2800" kern="1200" dirty="0">
              <a:solidFill>
                <a:srgbClr val="FFC000"/>
              </a:solidFill>
            </a:rPr>
            <a:t>Tham gia phong trào </a:t>
          </a:r>
        </a:p>
        <a:p>
          <a:pPr marL="0" lvl="0" indent="0" algn="ctr" defTabSz="1244600">
            <a:lnSpc>
              <a:spcPct val="90000"/>
            </a:lnSpc>
            <a:spcBef>
              <a:spcPct val="0"/>
            </a:spcBef>
            <a:spcAft>
              <a:spcPct val="35000"/>
            </a:spcAft>
            <a:buNone/>
          </a:pPr>
          <a:r>
            <a:rPr lang="vi-VN" sz="2800" b="1" i="1" kern="1200" dirty="0">
              <a:solidFill>
                <a:srgbClr val="FFC000"/>
              </a:solidFill>
            </a:rPr>
            <a:t>Em yêu đường sắt quê em</a:t>
          </a:r>
          <a:endParaRPr lang="en-US" sz="2800" b="1" i="1" kern="1200" dirty="0">
            <a:solidFill>
              <a:srgbClr val="FFC000"/>
            </a:solidFill>
          </a:endParaRPr>
        </a:p>
      </dsp:txBody>
      <dsp:txXfrm>
        <a:off x="152746" y="3844544"/>
        <a:ext cx="5187704" cy="1565994"/>
      </dsp:txXfrm>
    </dsp:sp>
    <dsp:sp modelId="{11F8B311-D8D3-4909-B495-39FF9367F7C1}">
      <dsp:nvSpPr>
        <dsp:cNvPr id="0" name=""/>
        <dsp:cNvSpPr/>
      </dsp:nvSpPr>
      <dsp:spPr>
        <a:xfrm>
          <a:off x="2670207" y="2398013"/>
          <a:ext cx="407483" cy="407483"/>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34147B-E57B-4E4A-A551-86082CB6EAA6}">
      <dsp:nvSpPr>
        <dsp:cNvPr id="0" name=""/>
        <dsp:cNvSpPr/>
      </dsp:nvSpPr>
      <dsp:spPr>
        <a:xfrm>
          <a:off x="2750800" y="2837524"/>
          <a:ext cx="6495346" cy="1255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17" tIns="0" rIns="0" bIns="0" numCol="1" spcCol="1270" anchor="t" anchorCtr="0">
          <a:noAutofit/>
        </a:bodyPr>
        <a:lstStyle/>
        <a:p>
          <a:pPr marL="0" lvl="0" indent="0" algn="just" defTabSz="1244600">
            <a:lnSpc>
              <a:spcPct val="90000"/>
            </a:lnSpc>
            <a:spcBef>
              <a:spcPct val="0"/>
            </a:spcBef>
            <a:spcAft>
              <a:spcPct val="35000"/>
            </a:spcAft>
            <a:buNone/>
          </a:pPr>
          <a:r>
            <a:rPr lang="vi-VN" sz="2800" kern="1200" dirty="0">
              <a:solidFill>
                <a:srgbClr val="00B050"/>
              </a:solidFill>
            </a:rPr>
            <a:t>Nhận việc thuyết phục Sơn – một bạn thường chạy trên đường tàu thả diều</a:t>
          </a:r>
          <a:endParaRPr lang="en-US" sz="2800" kern="1200" dirty="0">
            <a:solidFill>
              <a:srgbClr val="00B050"/>
            </a:solidFill>
          </a:endParaRPr>
        </a:p>
      </dsp:txBody>
      <dsp:txXfrm>
        <a:off x="2750800" y="2837524"/>
        <a:ext cx="6495346" cy="1255154"/>
      </dsp:txXfrm>
    </dsp:sp>
    <dsp:sp modelId="{2D1939CB-6F0B-4D02-BE7D-18CB97EE968A}">
      <dsp:nvSpPr>
        <dsp:cNvPr id="0" name=""/>
        <dsp:cNvSpPr/>
      </dsp:nvSpPr>
      <dsp:spPr>
        <a:xfrm>
          <a:off x="5332916" y="1325952"/>
          <a:ext cx="563541" cy="563541"/>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A1A09F-8053-413D-A0F5-E09EF72DEA1E}">
      <dsp:nvSpPr>
        <dsp:cNvPr id="0" name=""/>
        <dsp:cNvSpPr/>
      </dsp:nvSpPr>
      <dsp:spPr>
        <a:xfrm>
          <a:off x="5617880" y="1196125"/>
          <a:ext cx="5170042" cy="1216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609" tIns="0" rIns="0" bIns="0" numCol="1" spcCol="1270" anchor="t" anchorCtr="0">
          <a:noAutofit/>
        </a:bodyPr>
        <a:lstStyle/>
        <a:p>
          <a:pPr marL="0" lvl="0" indent="0" algn="just" defTabSz="1244600">
            <a:lnSpc>
              <a:spcPct val="90000"/>
            </a:lnSpc>
            <a:spcBef>
              <a:spcPct val="0"/>
            </a:spcBef>
            <a:spcAft>
              <a:spcPct val="35000"/>
            </a:spcAft>
            <a:buNone/>
          </a:pPr>
          <a:r>
            <a:rPr lang="vi-VN" sz="2800" kern="1200" dirty="0">
              <a:solidFill>
                <a:srgbClr val="0070C0"/>
              </a:solidFill>
            </a:rPr>
            <a:t>Đã thuyết phục được Sơn không thả diều trên đường tàu</a:t>
          </a:r>
          <a:endParaRPr lang="en-US" sz="2800" kern="1200" dirty="0">
            <a:solidFill>
              <a:srgbClr val="0070C0"/>
            </a:solidFill>
          </a:endParaRPr>
        </a:p>
      </dsp:txBody>
      <dsp:txXfrm>
        <a:off x="5617880" y="1196125"/>
        <a:ext cx="5170042" cy="121637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10D4-C172-4009-BEF7-1898E2E3FF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CC0E6-F282-4ABA-8D72-2120B61752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E52723-C34D-468E-8C70-25A54FD138A8}"/>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5" name="Footer Placeholder 4">
            <a:extLst>
              <a:ext uri="{FF2B5EF4-FFF2-40B4-BE49-F238E27FC236}">
                <a16:creationId xmlns:a16="http://schemas.microsoft.com/office/drawing/2014/main" id="{B83885A9-A2E5-477A-B2D8-247B262C5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45789-FAC7-4E7E-A46C-C4E4B7624CB3}"/>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53331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74016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535082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547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588888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026946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61343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417403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473155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050398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50257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9D3CA-C096-4BA5-B372-63950134A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C8E9D-DCEB-4C09-94D5-67120E850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88967-41F7-4795-A859-F3BBA978B1DE}"/>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5" name="Footer Placeholder 4">
            <a:extLst>
              <a:ext uri="{FF2B5EF4-FFF2-40B4-BE49-F238E27FC236}">
                <a16:creationId xmlns:a16="http://schemas.microsoft.com/office/drawing/2014/main" id="{319A031D-74A3-45D7-A740-82B84B2F4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0AA17-9008-4232-985A-4EFC9CFE06AE}"/>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140824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233105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17727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643322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290873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51801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522069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805789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496397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4745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32310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EB9-53CB-4160-948D-57125F6D53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D9E290-C7E1-4E67-A0F3-42DCA9BE93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845624-0052-411D-A383-DB89F8F3F4F1}"/>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5" name="Footer Placeholder 4">
            <a:extLst>
              <a:ext uri="{FF2B5EF4-FFF2-40B4-BE49-F238E27FC236}">
                <a16:creationId xmlns:a16="http://schemas.microsoft.com/office/drawing/2014/main" id="{F4A1E0BF-B305-4E19-AE7A-9C119AA08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AB915-F67C-4111-BBAB-AE7DF0C0B5DD}"/>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766477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73284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138943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432323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48433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524102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861816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834017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204829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97553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42357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C96CA-FBC7-407C-87CD-7A3DA0BD09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06A14-D316-4199-A74B-F4D1F23D5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BCDAB3-BC04-424C-A8AD-D6BB3D43DD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C818FE-4700-4DB5-9314-C057BD0D4F0E}"/>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6" name="Footer Placeholder 5">
            <a:extLst>
              <a:ext uri="{FF2B5EF4-FFF2-40B4-BE49-F238E27FC236}">
                <a16:creationId xmlns:a16="http://schemas.microsoft.com/office/drawing/2014/main" id="{25BE7A44-CD0F-4ACE-9DAF-9141E6F89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7E212-A2BF-4BF9-A33A-D86BD77A0EE3}"/>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23713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44650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971553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589881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79521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902027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529613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235136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921783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696728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4243381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35FF-2CFE-44AD-91BF-B12C5AB28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FC8D2F-0A26-49BE-AFF8-22381DA936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E01CCC-7481-438B-878B-287E11505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2E905-8809-41D4-83AA-12A559C47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E087C-D34C-4FEA-A2D6-CB438A1D02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9F86B-32E7-4673-ABAE-376669AEF0FB}"/>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8" name="Footer Placeholder 7">
            <a:extLst>
              <a:ext uri="{FF2B5EF4-FFF2-40B4-BE49-F238E27FC236}">
                <a16:creationId xmlns:a16="http://schemas.microsoft.com/office/drawing/2014/main" id="{BE617633-2C70-47C7-8D51-5E9BF6619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A34C4-BE26-4EFB-BC13-5396BDBC35D7}"/>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892015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578158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3F8A-48EC-4C40-A074-7AEF5A6F2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C13164-DA6C-4BD8-8CCD-2133494546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711D8-26DB-4851-908B-708B532E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0C6B8F-8989-41E5-9786-3742C61757C2}"/>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6" name="Footer Placeholder 5">
            <a:extLst>
              <a:ext uri="{FF2B5EF4-FFF2-40B4-BE49-F238E27FC236}">
                <a16:creationId xmlns:a16="http://schemas.microsoft.com/office/drawing/2014/main" id="{7F31DC33-49E6-40DA-A2AA-ED543A7BC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A8353-C3D6-4C60-A9CD-5D6B638E3F91}"/>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2858071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AF36-F4F3-410D-913D-5D9C8DE0A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40ED99-8CC3-4E87-9E6D-E362B35AFC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2E2A12-D656-4B68-90CF-2FC51BE5B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CFF60-04B2-4469-8E0F-9CAD681798DB}"/>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6" name="Footer Placeholder 5">
            <a:extLst>
              <a:ext uri="{FF2B5EF4-FFF2-40B4-BE49-F238E27FC236}">
                <a16:creationId xmlns:a16="http://schemas.microsoft.com/office/drawing/2014/main" id="{9CB0B797-D3B4-498E-B1E4-86A539929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6AC6A7-4029-49C6-81A1-AEF6FED7BF73}"/>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7876332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59891-092D-4851-BA4B-4798C643F7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E62332-2956-4701-B660-3D18984C6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F935E-88E3-447C-8D63-132B67D1DB42}"/>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5" name="Footer Placeholder 4">
            <a:extLst>
              <a:ext uri="{FF2B5EF4-FFF2-40B4-BE49-F238E27FC236}">
                <a16:creationId xmlns:a16="http://schemas.microsoft.com/office/drawing/2014/main" id="{F4C4976A-851E-47EB-86A3-60C548E0A8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D6FDD-D2AF-4342-9768-9765E5C433FA}"/>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4109191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A0145-FA64-45D3-9194-074DD16A2E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39CC47-489A-4286-A715-54CECCCB0D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8DC54-A37F-4C0F-B88C-5E1F01C1B07F}"/>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5" name="Footer Placeholder 4">
            <a:extLst>
              <a:ext uri="{FF2B5EF4-FFF2-40B4-BE49-F238E27FC236}">
                <a16:creationId xmlns:a16="http://schemas.microsoft.com/office/drawing/2014/main" id="{D8AE285C-A744-4510-BEDB-772C66A18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4B90D-C4BA-4E7B-986D-D9815F1AA411}"/>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148043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2960-BB59-4075-A97B-A22881102F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F73080-7763-43B5-8F0C-28B7366F2CCA}"/>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4" name="Footer Placeholder 3">
            <a:extLst>
              <a:ext uri="{FF2B5EF4-FFF2-40B4-BE49-F238E27FC236}">
                <a16:creationId xmlns:a16="http://schemas.microsoft.com/office/drawing/2014/main" id="{2BEB96A7-995D-46B4-BF3A-6A186483A5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5BA1FC-8DE6-44FC-A09B-DC72BE522778}"/>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737606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828375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54797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173D1F-9D4F-4E04-B9FE-B0AAF51D6B63}"/>
              </a:ext>
            </a:extLst>
          </p:cNvPr>
          <p:cNvSpPr>
            <a:spLocks noGrp="1"/>
          </p:cNvSpPr>
          <p:nvPr>
            <p:ph type="dt" sz="half" idx="10"/>
          </p:nvPr>
        </p:nvSpPr>
        <p:spPr/>
        <p:txBody>
          <a:bodyPr/>
          <a:lstStyle/>
          <a:p>
            <a:fld id="{D6BA4068-91DA-4CD9-BBDC-8D2F076AA664}" type="datetimeFigureOut">
              <a:rPr lang="en-US" smtClean="0"/>
              <a:t>4/28/22</a:t>
            </a:fld>
            <a:endParaRPr lang="en-US"/>
          </a:p>
        </p:txBody>
      </p:sp>
      <p:sp>
        <p:nvSpPr>
          <p:cNvPr id="3" name="Footer Placeholder 2">
            <a:extLst>
              <a:ext uri="{FF2B5EF4-FFF2-40B4-BE49-F238E27FC236}">
                <a16:creationId xmlns:a16="http://schemas.microsoft.com/office/drawing/2014/main" id="{DAD19A5C-2B69-46CE-A45C-77D8E2EB89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BE78D-FA19-42F5-ABBD-81852875FBBF}"/>
              </a:ext>
            </a:extLst>
          </p:cNvPr>
          <p:cNvSpPr>
            <a:spLocks noGrp="1"/>
          </p:cNvSpPr>
          <p:nvPr>
            <p:ph type="sldNum" sz="quarter" idx="12"/>
          </p:nvPr>
        </p:nvSpPr>
        <p:spPr/>
        <p:txBody>
          <a:bodyPr/>
          <a:lstStyle/>
          <a:p>
            <a:fld id="{BD57B6A8-3B34-4ABC-A47E-7142F5C9330E}" type="slidenum">
              <a:rPr lang="en-US" smtClean="0"/>
              <a:t>‹#›</a:t>
            </a:fld>
            <a:endParaRPr lang="en-US"/>
          </a:p>
        </p:txBody>
      </p:sp>
    </p:spTree>
    <p:extLst>
      <p:ext uri="{BB962C8B-B14F-4D97-AF65-F5344CB8AC3E}">
        <p14:creationId xmlns:p14="http://schemas.microsoft.com/office/powerpoint/2010/main" val="36183139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464B3-1AC2-46BF-AED3-E31BD180A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7530DB-42C2-45DE-B661-C1B95F3A41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5C394-A06D-439F-9E9E-7E2604D473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A4068-91DA-4CD9-BBDC-8D2F076AA664}" type="datetimeFigureOut">
              <a:rPr lang="en-US" smtClean="0"/>
              <a:t>4/28/22</a:t>
            </a:fld>
            <a:endParaRPr lang="en-US"/>
          </a:p>
        </p:txBody>
      </p:sp>
      <p:sp>
        <p:nvSpPr>
          <p:cNvPr id="5" name="Footer Placeholder 4">
            <a:extLst>
              <a:ext uri="{FF2B5EF4-FFF2-40B4-BE49-F238E27FC236}">
                <a16:creationId xmlns:a16="http://schemas.microsoft.com/office/drawing/2014/main" id="{60BFECA0-89B9-49FB-8A51-D0CBF5C4E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9F74B2-7AB9-4E72-8268-45F0CEDFE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7B6A8-3B34-4ABC-A47E-7142F5C9330E}" type="slidenum">
              <a:rPr lang="en-US" smtClean="0"/>
              <a:t>‹#›</a:t>
            </a:fld>
            <a:endParaRPr lang="en-US"/>
          </a:p>
        </p:txBody>
      </p:sp>
    </p:spTree>
    <p:extLst>
      <p:ext uri="{BB962C8B-B14F-4D97-AF65-F5344CB8AC3E}">
        <p14:creationId xmlns:p14="http://schemas.microsoft.com/office/powerpoint/2010/main" val="399547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2" r:id="rId8"/>
    <p:sldLayoutId id="2147483701" r:id="rId9"/>
    <p:sldLayoutId id="2147483700" r:id="rId10"/>
    <p:sldLayoutId id="2147483699" r:id="rId11"/>
    <p:sldLayoutId id="2147483698" r:id="rId12"/>
    <p:sldLayoutId id="2147483697" r:id="rId13"/>
    <p:sldLayoutId id="2147483696" r:id="rId14"/>
    <p:sldLayoutId id="2147483695" r:id="rId15"/>
    <p:sldLayoutId id="2147483694" r:id="rId16"/>
    <p:sldLayoutId id="2147483693" r:id="rId17"/>
    <p:sldLayoutId id="2147483692" r:id="rId18"/>
    <p:sldLayoutId id="2147483691" r:id="rId19"/>
    <p:sldLayoutId id="2147483690" r:id="rId20"/>
    <p:sldLayoutId id="2147483689" r:id="rId21"/>
    <p:sldLayoutId id="2147483688" r:id="rId22"/>
    <p:sldLayoutId id="2147483687" r:id="rId23"/>
    <p:sldLayoutId id="2147483686" r:id="rId24"/>
    <p:sldLayoutId id="2147483685" r:id="rId25"/>
    <p:sldLayoutId id="2147483684" r:id="rId26"/>
    <p:sldLayoutId id="2147483683" r:id="rId27"/>
    <p:sldLayoutId id="2147483682" r:id="rId28"/>
    <p:sldLayoutId id="2147483681" r:id="rId29"/>
    <p:sldLayoutId id="2147483680" r:id="rId30"/>
    <p:sldLayoutId id="2147483679" r:id="rId31"/>
    <p:sldLayoutId id="2147483678" r:id="rId32"/>
    <p:sldLayoutId id="2147483677" r:id="rId33"/>
    <p:sldLayoutId id="2147483676" r:id="rId34"/>
    <p:sldLayoutId id="2147483675" r:id="rId35"/>
    <p:sldLayoutId id="2147483674" r:id="rId36"/>
    <p:sldLayoutId id="2147483673" r:id="rId37"/>
    <p:sldLayoutId id="2147483672" r:id="rId38"/>
    <p:sldLayoutId id="2147483671" r:id="rId39"/>
    <p:sldLayoutId id="2147483670" r:id="rId40"/>
    <p:sldLayoutId id="2147483669" r:id="rId41"/>
    <p:sldLayoutId id="2147483668" r:id="rId42"/>
    <p:sldLayoutId id="2147483667" r:id="rId43"/>
    <p:sldLayoutId id="2147483666" r:id="rId44"/>
    <p:sldLayoutId id="2147483665" r:id="rId45"/>
    <p:sldLayoutId id="2147483664" r:id="rId46"/>
    <p:sldLayoutId id="2147483663" r:id="rId47"/>
    <p:sldLayoutId id="2147483662" r:id="rId48"/>
    <p:sldLayoutId id="2147483661" r:id="rId49"/>
    <p:sldLayoutId id="2147483660" r:id="rId50"/>
    <p:sldLayoutId id="2147483656" r:id="rId51"/>
    <p:sldLayoutId id="2147483657" r:id="rId52"/>
    <p:sldLayoutId id="2147483658" r:id="rId53"/>
    <p:sldLayoutId id="2147483659"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4.png"/><Relationship Id="rId2" Type="http://schemas.openxmlformats.org/officeDocument/2006/relationships/image" Target="../media/image8.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microsoft.com/office/2007/relationships/hdphoto" Target="../media/hdphoto4.wdp"/><Relationship Id="rId5" Type="http://schemas.openxmlformats.org/officeDocument/2006/relationships/diagramQuickStyle" Target="../diagrams/quickStyle2.xml"/><Relationship Id="rId15" Type="http://schemas.microsoft.com/office/2007/relationships/hdphoto" Target="../media/hdphoto6.wdp"/><Relationship Id="rId10" Type="http://schemas.openxmlformats.org/officeDocument/2006/relationships/image" Target="../media/image13.png"/><Relationship Id="rId4" Type="http://schemas.openxmlformats.org/officeDocument/2006/relationships/diagramLayout" Target="../diagrams/layout2.xml"/><Relationship Id="rId9" Type="http://schemas.microsoft.com/office/2007/relationships/hdphoto" Target="../media/hdphoto3.wdp"/><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Hình nền đẹp cho bài giảng điện tử - Ảnh nền thiết kế bài giảng điện tử">
            <a:extLst>
              <a:ext uri="{FF2B5EF4-FFF2-40B4-BE49-F238E27FC236}">
                <a16:creationId xmlns:a16="http://schemas.microsoft.com/office/drawing/2014/main" id="{9235C13A-3D29-4749-B1B1-0D90CB282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EC83081-326E-4B45-91F5-547C1E0E36FA}"/>
              </a:ext>
            </a:extLst>
          </p:cNvPr>
          <p:cNvSpPr/>
          <p:nvPr/>
        </p:nvSpPr>
        <p:spPr>
          <a:xfrm>
            <a:off x="2819401" y="3205164"/>
            <a:ext cx="7086601" cy="3798093"/>
          </a:xfrm>
          <a:prstGeom prst="rect">
            <a:avLst/>
          </a:prstGeom>
        </p:spPr>
        <p:txBody>
          <a:bodyPr spcFirstLastPara="1">
            <a:prstTxWarp prst="textArchUp">
              <a:avLst>
                <a:gd name="adj" fmla="val 10665725"/>
              </a:avLst>
            </a:prstTxWarp>
            <a:spAutoFit/>
          </a:bodyPr>
          <a:lstStyle/>
          <a:p>
            <a:pPr algn="ctr">
              <a:defRPr/>
            </a:pPr>
            <a:r>
              <a:rPr lang="en-US" sz="9600" b="1" dirty="0">
                <a:solidFill>
                  <a:srgbClr val="FF0000"/>
                </a:solidFill>
                <a:cs typeface="Times New Roman" pitchFamily="18" charset="0"/>
              </a:rPr>
              <a:t>TẬP ĐỌC 5</a:t>
            </a:r>
            <a:endParaRPr lang="en-US" sz="9600" dirty="0">
              <a:cs typeface="Times New Roman" pitchFamily="18" charset="0"/>
            </a:endParaRPr>
          </a:p>
        </p:txBody>
      </p:sp>
      <p:sp>
        <p:nvSpPr>
          <p:cNvPr id="15363" name="Title 3">
            <a:extLst>
              <a:ext uri="{FF2B5EF4-FFF2-40B4-BE49-F238E27FC236}">
                <a16:creationId xmlns:a16="http://schemas.microsoft.com/office/drawing/2014/main" id="{CFB9E6D9-98B6-C94D-A475-44CA75A16CA3}"/>
              </a:ext>
            </a:extLst>
          </p:cNvPr>
          <p:cNvSpPr>
            <a:spLocks noGrp="1" noChangeArrowheads="1"/>
          </p:cNvSpPr>
          <p:nvPr>
            <p:ph type="title"/>
          </p:nvPr>
        </p:nvSpPr>
        <p:spPr>
          <a:xfrm>
            <a:off x="4668839" y="2640014"/>
            <a:ext cx="3036887" cy="1130300"/>
          </a:xfrm>
        </p:spPr>
        <p:txBody>
          <a:bodyPr/>
          <a:lstStyle/>
          <a:p>
            <a:br>
              <a:rPr lang="en-US" altLang="vi-VN" sz="2400">
                <a:latin typeface="Times New Roman" panose="02020603050405020304" pitchFamily="18" charset="0"/>
                <a:ea typeface="Cambria" panose="02040503050406030204" pitchFamily="18" charset="0"/>
                <a:cs typeface="Times New Roman" panose="02020603050405020304" pitchFamily="18" charset="0"/>
              </a:rPr>
            </a:br>
            <a:endParaRPr lang="en-US" altLang="vi-VN" sz="240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364" name="Text Box 21">
            <a:extLst>
              <a:ext uri="{FF2B5EF4-FFF2-40B4-BE49-F238E27FC236}">
                <a16:creationId xmlns:a16="http://schemas.microsoft.com/office/drawing/2014/main" id="{C4002068-BFDD-3249-A04E-2BCFF7B91534}"/>
              </a:ext>
            </a:extLst>
          </p:cNvPr>
          <p:cNvSpPr txBox="1">
            <a:spLocks noChangeArrowheads="1"/>
          </p:cNvSpPr>
          <p:nvPr/>
        </p:nvSpPr>
        <p:spPr bwMode="auto">
          <a:xfrm>
            <a:off x="2095500" y="46039"/>
            <a:ext cx="8001000" cy="837534"/>
          </a:xfrm>
          <a:prstGeom prst="rect">
            <a:avLst/>
          </a:prstGeom>
          <a:noFill/>
          <a:ln>
            <a:noFill/>
          </a:ln>
          <a:effectLst>
            <a:outerShdw dist="56796" dir="20006097"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15" tIns="48957" rIns="97915" bIns="48957">
            <a:spAutoFit/>
          </a:bodyPr>
          <a:lstStyle>
            <a:lvl1pPr defTabSz="979488">
              <a:spcBef>
                <a:spcPct val="20000"/>
              </a:spcBef>
              <a:buChar char="•"/>
              <a:defRPr sz="3200">
                <a:solidFill>
                  <a:schemeClr val="tx1"/>
                </a:solidFill>
                <a:latin typeface="Arial" panose="020B0604020202020204" pitchFamily="34" charset="0"/>
              </a:defRPr>
            </a:lvl1pPr>
            <a:lvl2pPr marL="742950" indent="-285750" defTabSz="979488">
              <a:spcBef>
                <a:spcPct val="20000"/>
              </a:spcBef>
              <a:buChar char="–"/>
              <a:defRPr sz="2800">
                <a:solidFill>
                  <a:schemeClr val="tx1"/>
                </a:solidFill>
                <a:latin typeface="Arial" panose="020B0604020202020204" pitchFamily="34" charset="0"/>
              </a:defRPr>
            </a:lvl2pPr>
            <a:lvl3pPr marL="1143000" indent="-228600" defTabSz="979488">
              <a:spcBef>
                <a:spcPct val="20000"/>
              </a:spcBef>
              <a:buChar char="•"/>
              <a:defRPr sz="2400">
                <a:solidFill>
                  <a:schemeClr val="tx1"/>
                </a:solidFill>
                <a:latin typeface="Arial" panose="020B0604020202020204" pitchFamily="34" charset="0"/>
              </a:defRPr>
            </a:lvl3pPr>
            <a:lvl4pPr marL="1600200" indent="-228600" defTabSz="979488">
              <a:spcBef>
                <a:spcPct val="20000"/>
              </a:spcBef>
              <a:buChar char="–"/>
              <a:defRPr sz="2000">
                <a:solidFill>
                  <a:schemeClr val="tx1"/>
                </a:solidFill>
                <a:latin typeface="Arial" panose="020B0604020202020204" pitchFamily="34" charset="0"/>
              </a:defRPr>
            </a:lvl4pPr>
            <a:lvl5pPr marL="2057400" indent="-228600" defTabSz="979488">
              <a:spcBef>
                <a:spcPct val="20000"/>
              </a:spcBef>
              <a:buChar char="»"/>
              <a:defRPr sz="2000">
                <a:solidFill>
                  <a:schemeClr val="tx1"/>
                </a:solidFill>
                <a:latin typeface="Arial" panose="020B0604020202020204" pitchFamily="34" charset="0"/>
              </a:defRPr>
            </a:lvl5pPr>
            <a:lvl6pPr marL="2514600" indent="-228600" defTabSz="9794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794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794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7948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FF0000"/>
                </a:solidFill>
                <a:latin typeface="Times New Roman" panose="02020603050405020304" pitchFamily="18" charset="0"/>
                <a:cs typeface="Arial" panose="020B0604020202020204" pitchFamily="34" charset="0"/>
              </a:rPr>
              <a:t>PHÒNG GIÁO DỤC VÀ ĐÀO TẠO QUẬN LONG BIÊN</a:t>
            </a:r>
          </a:p>
          <a:p>
            <a:pPr algn="ctr">
              <a:spcBef>
                <a:spcPct val="0"/>
              </a:spcBef>
              <a:buFontTx/>
              <a:buNone/>
            </a:pPr>
            <a:r>
              <a:rPr lang="en-US" altLang="en-US" sz="2400" b="1" i="1">
                <a:solidFill>
                  <a:srgbClr val="FF0000"/>
                </a:solidFill>
                <a:latin typeface="Times New Roman" panose="02020603050405020304" pitchFamily="18" charset="0"/>
                <a:cs typeface="Arial" panose="020B0604020202020204" pitchFamily="34" charset="0"/>
              </a:rPr>
              <a:t>Trường Tiểu học Phúc Lợi</a:t>
            </a:r>
            <a:endParaRPr lang="vi-VN" altLang="en-US" sz="1800" b="1" i="1">
              <a:solidFill>
                <a:srgbClr val="0070C0"/>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71485067"/>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7A270-C5C1-4E19-BADF-1E4FFDBB7128}"/>
              </a:ext>
            </a:extLst>
          </p:cNvPr>
          <p:cNvPicPr>
            <a:picLocks noChangeAspect="1"/>
          </p:cNvPicPr>
          <p:nvPr/>
        </p:nvPicPr>
        <p:blipFill rotWithShape="1">
          <a:blip r:embed="rId2"/>
          <a:srcRect l="2705" t="9160" r="2869" b="15174"/>
          <a:stretch/>
        </p:blipFill>
        <p:spPr>
          <a:xfrm>
            <a:off x="-1" y="0"/>
            <a:ext cx="12211177" cy="6858000"/>
          </a:xfrm>
          <a:prstGeom prst="rect">
            <a:avLst/>
          </a:prstGeom>
        </p:spPr>
      </p:pic>
      <p:sp>
        <p:nvSpPr>
          <p:cNvPr id="3" name="Rectangle: Rounded Corners 2">
            <a:extLst>
              <a:ext uri="{FF2B5EF4-FFF2-40B4-BE49-F238E27FC236}">
                <a16:creationId xmlns:a16="http://schemas.microsoft.com/office/drawing/2014/main" id="{BDB45045-FD75-4266-B692-1D1BD852B4CF}"/>
              </a:ext>
            </a:extLst>
          </p:cNvPr>
          <p:cNvSpPr/>
          <p:nvPr/>
        </p:nvSpPr>
        <p:spPr>
          <a:xfrm>
            <a:off x="269824" y="209863"/>
            <a:ext cx="11632366" cy="6340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7ECC10-C191-488B-943A-22B1A3AC7B49}"/>
              </a:ext>
            </a:extLst>
          </p:cNvPr>
          <p:cNvSpPr txBox="1"/>
          <p:nvPr/>
        </p:nvSpPr>
        <p:spPr>
          <a:xfrm>
            <a:off x="2620374" y="1505326"/>
            <a:ext cx="9281816" cy="677108"/>
          </a:xfrm>
          <a:prstGeom prst="rect">
            <a:avLst/>
          </a:prstGeom>
          <a:noFill/>
        </p:spPr>
        <p:txBody>
          <a:bodyPr wrap="square" lIns="0" tIns="0" rIns="0" bIns="0" rtlCol="0">
            <a:spAutoFit/>
          </a:bodyPr>
          <a:lstStyle/>
          <a:p>
            <a:pPr algn="ctr"/>
            <a:r>
              <a:rPr lang="vi-VN" sz="4400" dirty="0">
                <a:solidFill>
                  <a:srgbClr val="00B0F0"/>
                </a:solidFill>
                <a:latin typeface="Pattaya" panose="00000500000000000000" pitchFamily="2" charset="-34"/>
                <a:cs typeface="Pattaya" panose="00000500000000000000" pitchFamily="2" charset="-34"/>
              </a:rPr>
              <a:t>Câu 4. Em học tập được ở Út Vịnh điều gì?</a:t>
            </a:r>
            <a:endParaRPr lang="en-US" sz="4400" dirty="0">
              <a:solidFill>
                <a:srgbClr val="00B0F0"/>
              </a:solidFill>
              <a:latin typeface="Pattaya" panose="00000500000000000000" pitchFamily="2" charset="-34"/>
              <a:cs typeface="Pattaya" panose="00000500000000000000" pitchFamily="2" charset="-34"/>
            </a:endParaRPr>
          </a:p>
        </p:txBody>
      </p:sp>
      <p:sp>
        <p:nvSpPr>
          <p:cNvPr id="15" name="TextBox 14">
            <a:extLst>
              <a:ext uri="{FF2B5EF4-FFF2-40B4-BE49-F238E27FC236}">
                <a16:creationId xmlns:a16="http://schemas.microsoft.com/office/drawing/2014/main" id="{A26DBE87-F70B-45D5-9F7E-60C8481659D1}"/>
              </a:ext>
            </a:extLst>
          </p:cNvPr>
          <p:cNvSpPr txBox="1"/>
          <p:nvPr/>
        </p:nvSpPr>
        <p:spPr>
          <a:xfrm>
            <a:off x="3450231" y="2692094"/>
            <a:ext cx="7428882" cy="1969770"/>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Vịnh còn nhỏ nhưng đã có ý thức của một chủ nhân tương lai, thực hiện tốt nhiệm vụ giữ gìn an toàn đường sắt ở địa phương, dũng cảm, nhanh trí cứu sống em nhỏ.</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 name="Picture 8" descr="Happy kid cartoon Royalty Free Vector Image - VectorStock">
            <a:extLst>
              <a:ext uri="{FF2B5EF4-FFF2-40B4-BE49-F238E27FC236}">
                <a16:creationId xmlns:a16="http://schemas.microsoft.com/office/drawing/2014/main" id="{F45055D3-0711-4A4E-9150-81FCA4BCF42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204" b="91111" l="40452" r="99795">
                        <a14:foregroundMark x1="41581" y1="41759" x2="46407" y2="41759"/>
                        <a14:foregroundMark x1="40657" y1="43704" x2="40657" y2="43704"/>
                        <a14:foregroundMark x1="71663" y1="6296" x2="72587" y2="36759"/>
                        <a14:foregroundMark x1="61910" y1="26852" x2="79158" y2="22315"/>
                        <a14:foregroundMark x1="75975" y1="18611" x2="79158" y2="18333"/>
                        <a14:foregroundMark x1="60780" y1="22315" x2="67762" y2="23796"/>
                        <a14:foregroundMark x1="76283" y1="37130" x2="76283" y2="37130"/>
                        <a14:foregroundMark x1="76283" y1="42222" x2="77721" y2="46574"/>
                        <a14:foregroundMark x1="69199" y1="39167" x2="69918" y2="45463"/>
                        <a14:foregroundMark x1="94148" y1="55278" x2="99692" y2="62685"/>
                        <a14:foregroundMark x1="99692" y1="62685" x2="99795" y2="62963"/>
                        <a14:foregroundMark x1="77515" y1="89630" x2="83778" y2="83796"/>
                        <a14:foregroundMark x1="83778" y1="83796" x2="83778" y2="82407"/>
                        <a14:foregroundMark x1="77515" y1="90926" x2="85010" y2="89167"/>
                        <a14:foregroundMark x1="85010" y1="89167" x2="85729" y2="85000"/>
                        <a14:foregroundMark x1="66119" y1="89815" x2="70226" y2="84815"/>
                        <a14:foregroundMark x1="64887" y1="92037" x2="72895" y2="90278"/>
                        <a14:foregroundMark x1="72895" y1="90278" x2="73614" y2="90278"/>
                        <a14:foregroundMark x1="76283" y1="91111" x2="85729" y2="90741"/>
                        <a14:foregroundMark x1="87166" y1="19630" x2="84292" y2="11667"/>
                        <a14:foregroundMark x1="84292" y1="11667" x2="73203" y2="10185"/>
                        <a14:foregroundMark x1="73203" y1="10185" x2="64066" y2="12963"/>
                        <a14:foregroundMark x1="64066" y1="12963" x2="60267" y2="15556"/>
                      </a14:backgroundRemoval>
                    </a14:imgEffect>
                  </a14:imgLayer>
                </a14:imgProps>
              </a:ext>
              <a:ext uri="{28A0092B-C50C-407E-A947-70E740481C1C}">
                <a14:useLocalDpi xmlns:a14="http://schemas.microsoft.com/office/drawing/2010/main" val="0"/>
              </a:ext>
            </a:extLst>
          </a:blip>
          <a:srcRect l="40143" b="7541"/>
          <a:stretch/>
        </p:blipFill>
        <p:spPr bwMode="auto">
          <a:xfrm flipH="1">
            <a:off x="289808" y="1319134"/>
            <a:ext cx="3140437" cy="523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589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14:bounceEnd="60000">
                                          <p:cBhvr additive="base">
                                            <p:cTn id="13"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0-#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300" fill="hold"/>
                                            <p:tgtEl>
                                              <p:spTgt spid="15"/>
                                            </p:tgtEl>
                                            <p:attrNameLst>
                                              <p:attrName>ppt_x</p:attrName>
                                            </p:attrNameLst>
                                          </p:cBhvr>
                                          <p:tavLst>
                                            <p:tav tm="0">
                                              <p:val>
                                                <p:strVal val="0-#ppt_w/2"/>
                                              </p:val>
                                            </p:tav>
                                            <p:tav tm="100000">
                                              <p:val>
                                                <p:strVal val="#ppt_x"/>
                                              </p:val>
                                            </p:tav>
                                          </p:tavLst>
                                        </p:anim>
                                        <p:anim calcmode="lin" valueType="num">
                                          <p:cBhvr additive="base">
                                            <p:cTn id="14"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CC3D2-3F71-41AE-B3E5-FFB63E5C248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411" b="93490" l="293" r="97804">
                        <a14:foregroundMark x1="54120" y1="66693" x2="54758" y2="68620"/>
                        <a14:foregroundMark x1="54758" y1="68620" x2="58858" y2="70703"/>
                        <a14:foregroundMark x1="58858" y1="70703" x2="64202" y2="70964"/>
                        <a14:foregroundMark x1="64202" y1="70964" x2="75256" y2="68490"/>
                        <a14:foregroundMark x1="75256" y1="68490" x2="79502" y2="64714"/>
                        <a14:foregroundMark x1="79502" y1="64714" x2="82430" y2="59766"/>
                        <a14:foregroundMark x1="82430" y1="59766" x2="84627" y2="51823"/>
                        <a14:foregroundMark x1="84627" y1="51823" x2="85286" y2="44661"/>
                        <a14:foregroundMark x1="85286" y1="44661" x2="83748" y2="37891"/>
                        <a14:foregroundMark x1="83748" y1="37891" x2="79502" y2="32813"/>
                        <a14:foregroundMark x1="79502" y1="32813" x2="73060" y2="30990"/>
                        <a14:foregroundMark x1="73060" y1="30990" x2="71522" y2="31475"/>
                        <a14:foregroundMark x1="60899" y1="50624" x2="60761" y2="51302"/>
                        <a14:foregroundMark x1="60761" y1="51302" x2="61640" y2="60677"/>
                        <a14:foregroundMark x1="61640" y1="60677" x2="66325" y2="68229"/>
                        <a14:foregroundMark x1="66325" y1="68229" x2="74451" y2="71745"/>
                        <a14:foregroundMark x1="74451" y1="71745" x2="81186" y2="69792"/>
                        <a14:foregroundMark x1="81186" y1="69792" x2="85505" y2="64844"/>
                        <a14:foregroundMark x1="85505" y1="64844" x2="89971" y2="50781"/>
                        <a14:foregroundMark x1="89971" y1="50781" x2="92826" y2="28906"/>
                        <a14:foregroundMark x1="92826" y1="28906" x2="91874" y2="16797"/>
                        <a14:foregroundMark x1="91874" y1="16797" x2="88214" y2="11068"/>
                        <a14:foregroundMark x1="88214" y1="11068" x2="80234" y2="8984"/>
                        <a14:foregroundMark x1="80234" y1="8984" x2="72767" y2="13802"/>
                        <a14:foregroundMark x1="62228" y1="49742" x2="62884" y2="59375"/>
                        <a14:foregroundMark x1="62884" y1="59375" x2="67204" y2="67057"/>
                        <a14:foregroundMark x1="67204" y1="67057" x2="75110" y2="71615"/>
                        <a14:foregroundMark x1="75110" y1="71615" x2="80820" y2="70703"/>
                        <a14:foregroundMark x1="80820" y1="70703" x2="85359" y2="66146"/>
                        <a14:foregroundMark x1="85359" y1="66146" x2="89312" y2="55729"/>
                        <a14:foregroundMark x1="89312" y1="55729" x2="90776" y2="38932"/>
                        <a14:foregroundMark x1="90776" y1="38932" x2="89239" y2="28516"/>
                        <a14:foregroundMark x1="89239" y1="28516" x2="86091" y2="25781"/>
                        <a14:foregroundMark x1="86091" y1="25781" x2="78184" y2="31641"/>
                        <a14:foregroundMark x1="78184" y1="31641" x2="69473" y2="48307"/>
                        <a14:foregroundMark x1="69473" y1="48307" x2="66252" y2="68620"/>
                        <a14:foregroundMark x1="66252" y1="68620" x2="68302" y2="79948"/>
                        <a14:foregroundMark x1="68302" y1="79948" x2="76208" y2="86719"/>
                        <a14:foregroundMark x1="76208" y1="86719" x2="82796" y2="87240"/>
                        <a14:foregroundMark x1="82796" y1="87240" x2="87555" y2="79948"/>
                        <a14:foregroundMark x1="87555" y1="79948" x2="90483" y2="59115"/>
                        <a14:foregroundMark x1="92020" y1="30729" x2="94436" y2="86198"/>
                        <a14:foregroundMark x1="94583" y1="21094" x2="95022" y2="82813"/>
                        <a14:foregroundMark x1="95022" y1="16927" x2="96925" y2="57813"/>
                        <a14:foregroundMark x1="96925" y1="57813" x2="97804" y2="58333"/>
                        <a14:foregroundMark x1="91435" y1="17057" x2="73326" y2="26287"/>
                        <a14:foregroundMark x1="79206" y1="18099" x2="94729" y2="18099"/>
                        <a14:foregroundMark x1="94729" y1="18099" x2="93924" y2="17969"/>
                        <a14:foregroundMark x1="49622" y1="53386" x2="49720" y2="54431"/>
                        <a14:foregroundMark x1="47218" y1="73958" x2="27306" y2="87370"/>
                        <a14:foregroundMark x1="35662" y1="72917" x2="39708" y2="70484"/>
                        <a14:foregroundMark x1="34343" y1="73710" x2="35662" y2="72917"/>
                        <a14:foregroundMark x1="6003" y1="67318" x2="10102" y2="82422"/>
                        <a14:foregroundMark x1="10102" y1="82422" x2="13690" y2="86458"/>
                        <a14:foregroundMark x1="13690" y1="86458" x2="35652" y2="92578"/>
                        <a14:foregroundMark x1="35652" y1="92578" x2="41654" y2="92578"/>
                        <a14:foregroundMark x1="41654" y1="92578" x2="72548" y2="87760"/>
                        <a14:foregroundMark x1="72548" y1="87760" x2="83675" y2="87760"/>
                        <a14:foregroundMark x1="92899" y1="88802" x2="39971" y2="89323"/>
                        <a14:foregroundMark x1="6662" y1="72005" x2="6442" y2="77995"/>
                        <a14:foregroundMark x1="6442" y1="77995" x2="7980" y2="86328"/>
                        <a14:foregroundMark x1="7980" y1="86328" x2="11127" y2="88932"/>
                        <a14:foregroundMark x1="11127" y1="88932" x2="20644" y2="89974"/>
                        <a14:foregroundMark x1="6589" y1="70443" x2="20864" y2="81120"/>
                        <a14:foregroundMark x1="20864" y1="81120" x2="24305" y2="86068"/>
                        <a14:foregroundMark x1="5710" y1="66536" x2="366" y2="93490"/>
                        <a14:foregroundMark x1="20987" y1="77498" x2="22255" y2="84766"/>
                        <a14:foregroundMark x1="17587" y1="75371" x2="18082" y2="77474"/>
                        <a14:foregroundMark x1="13952" y1="73333" x2="13836" y2="73698"/>
                        <a14:foregroundMark x1="13836" y1="73698" x2="14568" y2="78125"/>
                        <a14:foregroundMark x1="23349" y1="79125" x2="23280" y2="80990"/>
                        <a14:foregroundMark x1="5124" y1="62370" x2="11933" y2="73438"/>
                        <a14:foregroundMark x1="5344" y1="62240" x2="8712" y2="65625"/>
                        <a14:foregroundMark x1="8712" y1="65625" x2="10761" y2="71093"/>
                        <a14:foregroundMark x1="10249" y1="68750" x2="2709" y2="60417"/>
                        <a14:foregroundMark x1="4539" y1="61849" x2="8272" y2="65495"/>
                        <a14:foregroundMark x1="12064" y1="73001" x2="12811" y2="74479"/>
                        <a14:foregroundMark x1="8272" y1="65495" x2="12039" y2="72951"/>
                        <a14:foregroundMark x1="73719" y1="15495" x2="71376" y2="37240"/>
                        <a14:foregroundMark x1="79283" y1="16406" x2="75037" y2="16406"/>
                        <a14:foregroundMark x1="81625" y1="14844" x2="73719" y2="18490"/>
                        <a14:foregroundMark x1="81186" y1="13932" x2="72035" y2="14583"/>
                        <a14:foregroundMark x1="72035" y1="14583" x2="71010" y2="20443"/>
                        <a14:foregroundMark x1="71010" y1="20443" x2="72182" y2="26302"/>
                        <a14:foregroundMark x1="72182" y1="26302" x2="72255" y2="26302"/>
                        <a14:foregroundMark x1="75037" y1="20443" x2="74890" y2="18620"/>
                        <a14:foregroundMark x1="82284" y1="13411" x2="74963" y2="20443"/>
                        <a14:foregroundMark x1="74963" y1="20443" x2="74231" y2="20573"/>
                        <a14:foregroundMark x1="67936" y1="14583" x2="70059" y2="20703"/>
                        <a14:foregroundMark x1="70059" y1="20703" x2="72914" y2="22266"/>
                        <a14:foregroundMark x1="70498" y1="17057" x2="69693" y2="16146"/>
                        <a14:foregroundMark x1="63324" y1="14453" x2="60615" y2="20313"/>
                        <a14:foregroundMark x1="60615" y1="20313" x2="60249" y2="26693"/>
                        <a14:foregroundMark x1="60249" y1="26693" x2="61786" y2="34896"/>
                        <a14:foregroundMark x1="61786" y1="34896" x2="66911" y2="45573"/>
                        <a14:foregroundMark x1="67496" y1="28255" x2="62445" y2="22266"/>
                        <a14:foregroundMark x1="65447" y1="15104" x2="66471" y2="40755"/>
                        <a14:foregroundMark x1="65373" y1="19661" x2="64422" y2="28646"/>
                        <a14:foregroundMark x1="64422" y1="28646" x2="66398" y2="34375"/>
                        <a14:foregroundMark x1="66398" y1="34375" x2="68887" y2="30078"/>
                        <a14:foregroundMark x1="68887" y1="30078" x2="68082" y2="22786"/>
                        <a14:foregroundMark x1="68082" y1="22786" x2="65154" y2="27734"/>
                        <a14:foregroundMark x1="65154" y1="27734" x2="69327" y2="29297"/>
                        <a14:foregroundMark x1="69327" y1="29297" x2="70059" y2="21875"/>
                        <a14:foregroundMark x1="70059" y1="21875" x2="66252" y2="17839"/>
                        <a14:foregroundMark x1="66252" y1="17839" x2="63250" y2="21094"/>
                        <a14:foregroundMark x1="63250" y1="21094" x2="63690" y2="26953"/>
                        <a14:foregroundMark x1="63690" y1="26953" x2="67496" y2="35547"/>
                        <a14:foregroundMark x1="67496" y1="35547" x2="71596" y2="35026"/>
                        <a14:foregroundMark x1="71596" y1="35026" x2="71303" y2="23958"/>
                        <a14:foregroundMark x1="71303" y1="23958" x2="65593" y2="21094"/>
                        <a14:foregroundMark x1="65593" y1="21094" x2="64422" y2="31510"/>
                        <a14:foregroundMark x1="64422" y1="31510" x2="66984" y2="35807"/>
                        <a14:foregroundMark x1="66984" y1="35807" x2="66105" y2="23177"/>
                        <a14:foregroundMark x1="66105" y1="23177" x2="61054" y2="23958"/>
                        <a14:foregroundMark x1="61054" y1="23958" x2="60395" y2="32031"/>
                        <a14:foregroundMark x1="60395" y1="32031" x2="64202" y2="36458"/>
                        <a14:foregroundMark x1="64202" y1="36458" x2="65886" y2="30469"/>
                        <a14:foregroundMark x1="65886" y1="30469" x2="65593" y2="36328"/>
                        <a14:foregroundMark x1="65593" y1="36328" x2="65813" y2="36719"/>
                        <a14:foregroundMark x1="61567" y1="27083" x2="63836" y2="33073"/>
                        <a14:foregroundMark x1="63836" y1="33073" x2="69034" y2="34115"/>
                        <a14:foregroundMark x1="69034" y1="34115" x2="69766" y2="28385"/>
                        <a14:foregroundMark x1="69766" y1="28385" x2="63177" y2="22266"/>
                        <a14:foregroundMark x1="63177" y1="22266" x2="62006" y2="24479"/>
                        <a14:foregroundMark x1="67496" y1="16536" x2="63909" y2="16016"/>
                        <a14:foregroundMark x1="68009" y1="23047" x2="70717" y2="29036"/>
                        <a14:foregroundMark x1="70717" y1="29036" x2="70937" y2="32813"/>
                        <a14:foregroundMark x1="64422" y1="37370" x2="66691" y2="43359"/>
                        <a14:foregroundMark x1="62152" y1="39583" x2="63470" y2="46615"/>
                        <a14:foregroundMark x1="63470" y1="46615" x2="64129" y2="48047"/>
                        <a14:backgroundMark x1="32504" y1="17057" x2="33382" y2="51823"/>
                        <a14:backgroundMark x1="33382" y1="51823" x2="33455" y2="52083"/>
                        <a14:backgroundMark x1="43411" y1="18490" x2="40703" y2="25521"/>
                        <a14:backgroundMark x1="40703" y1="25521" x2="38067" y2="45052"/>
                        <a14:backgroundMark x1="38067" y1="45052" x2="38799" y2="57292"/>
                        <a14:backgroundMark x1="38799" y1="57292" x2="38873" y2="57552"/>
                        <a14:backgroundMark x1="48463" y1="17969" x2="46266" y2="21484"/>
                        <a14:backgroundMark x1="48463" y1="20182" x2="50878" y2="25651"/>
                        <a14:backgroundMark x1="62314" y1="47450" x2="57687" y2="50521"/>
                        <a14:backgroundMark x1="57687" y1="50521" x2="44290" y2="52083"/>
                        <a14:backgroundMark x1="59305" y1="28659" x2="46999" y2="40234"/>
                        <a14:backgroundMark x1="62347" y1="25798" x2="62147" y2="25986"/>
                        <a14:backgroundMark x1="61030" y1="15939" x2="56369" y2="15625"/>
                        <a14:backgroundMark x1="56369" y1="15625" x2="49780" y2="17448"/>
                        <a14:backgroundMark x1="59044" y1="25871" x2="56149" y2="33464"/>
                        <a14:backgroundMark x1="56149" y1="33464" x2="50586" y2="44010"/>
                        <a14:backgroundMark x1="50586" y1="44010" x2="50073" y2="51693"/>
                        <a14:backgroundMark x1="58199" y1="20703" x2="47291" y2="47526"/>
                        <a14:backgroundMark x1="53880" y1="48698" x2="51391" y2="27083"/>
                        <a14:backgroundMark x1="51391" y1="27083" x2="51391" y2="22786"/>
                        <a14:backgroundMark x1="57980" y1="19531" x2="51757" y2="30729"/>
                        <a14:backgroundMark x1="51757" y1="30729" x2="49414" y2="48828"/>
                        <a14:backgroundMark x1="49414" y1="48828" x2="53075" y2="49219"/>
                        <a14:backgroundMark x1="53075" y1="49219" x2="53075" y2="47396"/>
                        <a14:backgroundMark x1="53075" y1="47396" x2="53075" y2="47396"/>
                        <a14:backgroundMark x1="53075" y1="47396" x2="53075" y2="47396"/>
                        <a14:backgroundMark x1="54758" y1="38281" x2="52562" y2="49479"/>
                        <a14:backgroundMark x1="52123" y1="54688" x2="51537" y2="51693"/>
                        <a14:backgroundMark x1="49414" y1="55729" x2="49561" y2="51563"/>
                        <a14:backgroundMark x1="49561" y1="55599" x2="50512" y2="51693"/>
                        <a14:backgroundMark x1="49780" y1="53646" x2="49780" y2="53255"/>
                        <a14:backgroundMark x1="49634" y1="54818" x2="49414" y2="51172"/>
                        <a14:backgroundMark x1="52855" y1="58073" x2="49341" y2="66536"/>
                        <a14:backgroundMark x1="49341" y1="66536" x2="43997" y2="67578"/>
                        <a14:backgroundMark x1="43997" y1="67578" x2="33821" y2="65755"/>
                        <a14:backgroundMark x1="54100" y1="52083" x2="43045" y2="64453"/>
                        <a14:backgroundMark x1="53294" y1="54688" x2="46633" y2="61849"/>
                        <a14:backgroundMark x1="53660" y1="62370" x2="52416" y2="68620"/>
                        <a14:backgroundMark x1="52416" y1="68620" x2="49414" y2="72005"/>
                        <a14:backgroundMark x1="49414" y1="72005" x2="39312" y2="69271"/>
                        <a14:backgroundMark x1="51903" y1="63672" x2="48097" y2="64453"/>
                        <a14:backgroundMark x1="51537" y1="68359" x2="48536" y2="67839"/>
                        <a14:backgroundMark x1="39385" y1="68359" x2="35432" y2="69141"/>
                        <a14:backgroundMark x1="35432" y1="69141" x2="27160" y2="76563"/>
                        <a14:backgroundMark x1="27160" y1="76563" x2="24378" y2="76693"/>
                        <a14:backgroundMark x1="34919" y1="72917" x2="34919" y2="72917"/>
                        <a14:backgroundMark x1="34041" y1="73177" x2="27306" y2="80990"/>
                        <a14:backgroundMark x1="27306" y1="80990" x2="25549" y2="81250"/>
                        <a14:backgroundMark x1="24817" y1="79036" x2="21376" y2="75781"/>
                        <a14:backgroundMark x1="21376" y1="75781" x2="17716" y2="75130"/>
                        <a14:backgroundMark x1="17716" y1="75130" x2="13982" y2="72396"/>
                        <a14:backgroundMark x1="13982" y1="72396" x2="9736" y2="62891"/>
                        <a14:backgroundMark x1="9736" y1="62891" x2="9224" y2="60286"/>
                        <a14:backgroundMark x1="25110" y1="75391" x2="10102" y2="64974"/>
                        <a14:backgroundMark x1="24012" y1="76693" x2="13543" y2="70964"/>
                        <a14:backgroundMark x1="18375" y1="74479" x2="15154" y2="71875"/>
                        <a14:backgroundMark x1="15154" y1="71875" x2="11420" y2="71094"/>
                        <a14:backgroundMark x1="11420" y1="71094" x2="10688" y2="69792"/>
                        <a14:backgroundMark x1="15813" y1="70833" x2="15081" y2="70313"/>
                        <a14:backgroundMark x1="24597" y1="72526" x2="16764" y2="64974"/>
                        <a14:backgroundMark x1="16764" y1="64974" x2="15593" y2="64453"/>
                        <a14:backgroundMark x1="19912" y1="69922" x2="16764" y2="68880"/>
                        <a14:backgroundMark x1="17789" y1="66016" x2="14861" y2="67448"/>
                      </a14:backgroundRemoval>
                    </a14:imgEffect>
                  </a14:imgLayer>
                </a14:imgProps>
              </a:ext>
            </a:extLst>
          </a:blip>
          <a:srcRect l="4794" t="13753" r="4468" b="6208"/>
          <a:stretch/>
        </p:blipFill>
        <p:spPr>
          <a:xfrm flipH="1">
            <a:off x="0" y="0"/>
            <a:ext cx="12211331" cy="6858000"/>
          </a:xfrm>
          <a:prstGeom prst="rect">
            <a:avLst/>
          </a:prstGeom>
        </p:spPr>
      </p:pic>
      <p:sp>
        <p:nvSpPr>
          <p:cNvPr id="5" name="TextBox 4">
            <a:extLst>
              <a:ext uri="{FF2B5EF4-FFF2-40B4-BE49-F238E27FC236}">
                <a16:creationId xmlns:a16="http://schemas.microsoft.com/office/drawing/2014/main" id="{73E9AFB0-E0A2-4232-BB76-2045CEFC86D0}"/>
              </a:ext>
            </a:extLst>
          </p:cNvPr>
          <p:cNvSpPr txBox="1"/>
          <p:nvPr/>
        </p:nvSpPr>
        <p:spPr>
          <a:xfrm>
            <a:off x="6879437" y="676058"/>
            <a:ext cx="3359894" cy="923330"/>
          </a:xfrm>
          <a:prstGeom prst="rect">
            <a:avLst/>
          </a:prstGeom>
          <a:noFill/>
        </p:spPr>
        <p:txBody>
          <a:bodyPr wrap="none" lIns="0" tIns="0" rIns="0" bIns="0" rtlCol="0">
            <a:spAutoFit/>
          </a:bodyPr>
          <a:lstStyle/>
          <a:p>
            <a:pPr algn="l"/>
            <a:r>
              <a:rPr lang="vi-VN" sz="6000" dirty="0">
                <a:solidFill>
                  <a:srgbClr val="002060"/>
                </a:solidFill>
                <a:latin typeface="iCiel Nabila" pitchFamily="2" charset="0"/>
              </a:rPr>
              <a:t>Nội dung</a:t>
            </a:r>
            <a:endParaRPr lang="en-US" sz="6000" dirty="0">
              <a:solidFill>
                <a:srgbClr val="002060"/>
              </a:solidFill>
              <a:latin typeface="iCiel Nabila" pitchFamily="2" charset="0"/>
            </a:endParaRPr>
          </a:p>
        </p:txBody>
      </p:sp>
      <p:sp>
        <p:nvSpPr>
          <p:cNvPr id="6" name="TextBox 5">
            <a:extLst>
              <a:ext uri="{FF2B5EF4-FFF2-40B4-BE49-F238E27FC236}">
                <a16:creationId xmlns:a16="http://schemas.microsoft.com/office/drawing/2014/main" id="{887FFAE3-EABA-476B-843D-78B16C88248E}"/>
              </a:ext>
            </a:extLst>
          </p:cNvPr>
          <p:cNvSpPr txBox="1"/>
          <p:nvPr/>
        </p:nvSpPr>
        <p:spPr>
          <a:xfrm>
            <a:off x="5216578" y="1910898"/>
            <a:ext cx="6685612" cy="2462213"/>
          </a:xfrm>
          <a:prstGeom prst="rect">
            <a:avLst/>
          </a:prstGeom>
          <a:noFill/>
        </p:spPr>
        <p:txBody>
          <a:bodyPr wrap="square" lIns="0" tIns="0" rIns="0" bIns="0" rtlCol="0">
            <a:spAutoFit/>
          </a:bodyPr>
          <a:lstStyle/>
          <a:p>
            <a:pPr algn="ctr"/>
            <a:r>
              <a:rPr lang="vi-VN" sz="4000" dirty="0">
                <a:solidFill>
                  <a:srgbClr val="FF0000"/>
                </a:solidFill>
                <a:latin typeface="Pattaya" panose="00000500000000000000" pitchFamily="2" charset="-34"/>
                <a:cs typeface="Pattaya" panose="00000500000000000000" pitchFamily="2" charset="-34"/>
              </a:rPr>
              <a:t>     Ca ngợi Út Vịnh có ý thức của một chủ nhân tương lai, thực hiện tốt nhiệm vụ giữ gìn an toàn đường sắt, dũng cảm cứu em nhỏ.</a:t>
            </a:r>
            <a:endParaRPr lang="en-US" sz="4000" dirty="0">
              <a:solidFill>
                <a:srgbClr val="FF000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898290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3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12"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300" fill="hold"/>
                                            <p:tgtEl>
                                              <p:spTgt spid="5"/>
                                            </p:tgtEl>
                                            <p:attrNameLst>
                                              <p:attrName>ppt_x</p:attrName>
                                            </p:attrNameLst>
                                          </p:cBhvr>
                                          <p:tavLst>
                                            <p:tav tm="0">
                                              <p:val>
                                                <p:strVal val="0-#ppt_w/2"/>
                                              </p:val>
                                            </p:tav>
                                            <p:tav tm="100000">
                                              <p:val>
                                                <p:strVal val="#ppt_x"/>
                                              </p:val>
                                            </p:tav>
                                          </p:tavLst>
                                        </p:anim>
                                        <p:anim calcmode="lin" valueType="num">
                                          <p:cBhvr additive="base">
                                            <p:cTn id="8" dur="13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300" fill="hold"/>
                                            <p:tgtEl>
                                              <p:spTgt spid="6"/>
                                            </p:tgtEl>
                                            <p:attrNameLst>
                                              <p:attrName>ppt_x</p:attrName>
                                            </p:attrNameLst>
                                          </p:cBhvr>
                                          <p:tavLst>
                                            <p:tav tm="0">
                                              <p:val>
                                                <p:strVal val="0-#ppt_w/2"/>
                                              </p:val>
                                            </p:tav>
                                            <p:tav tm="100000">
                                              <p:val>
                                                <p:strVal val="#ppt_x"/>
                                              </p:val>
                                            </p:tav>
                                          </p:tavLst>
                                        </p:anim>
                                        <p:anim calcmode="lin" valueType="num">
                                          <p:cBhvr additive="base">
                                            <p:cTn id="12" dur="13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C78EC8-6827-48BA-8525-A3A4B236FE3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75" b="90234" l="2416" r="99634">
                        <a14:foregroundMark x1="5564" y1="16536" x2="2123" y2="43750"/>
                        <a14:foregroundMark x1="2123" y1="43750" x2="2635" y2="57552"/>
                        <a14:foregroundMark x1="2635" y1="57552" x2="5417" y2="67969"/>
                        <a14:foregroundMark x1="5417" y1="67969" x2="13690" y2="79948"/>
                        <a14:foregroundMark x1="13690" y1="79948" x2="18448" y2="84245"/>
                        <a14:foregroundMark x1="4905" y1="51042" x2="2416" y2="67318"/>
                        <a14:foregroundMark x1="2416" y1="67318" x2="2489" y2="76172"/>
                        <a14:foregroundMark x1="2489" y1="76172" x2="28404" y2="90104"/>
                        <a14:foregroundMark x1="11420" y1="17318" x2="29575" y2="16146"/>
                        <a14:foregroundMark x1="29575" y1="16146" x2="31712" y2="16435"/>
                        <a14:foregroundMark x1="75403" y1="13151" x2="75403" y2="13151"/>
                        <a14:foregroundMark x1="85432" y1="27995" x2="83748" y2="83594"/>
                        <a14:foregroundMark x1="89971" y1="26172" x2="92972" y2="84375"/>
                        <a14:foregroundMark x1="92972" y1="84375" x2="89239" y2="87240"/>
                        <a14:foregroundMark x1="89239" y1="87240" x2="70278" y2="87109"/>
                        <a14:foregroundMark x1="70278" y1="87109" x2="77672" y2="83333"/>
                        <a14:foregroundMark x1="77672" y1="83333" x2="84480" y2="83203"/>
                        <a14:foregroundMark x1="84480" y1="83203" x2="90337" y2="83333"/>
                        <a14:foregroundMark x1="90337" y1="83333" x2="89458" y2="88932"/>
                        <a14:foregroundMark x1="89458" y1="88932" x2="69400" y2="92578"/>
                        <a14:foregroundMark x1="69400" y1="92578" x2="65593" y2="90885"/>
                        <a14:foregroundMark x1="65593" y1="90885" x2="73719" y2="81641"/>
                        <a14:foregroundMark x1="73719" y1="81641" x2="90337" y2="76302"/>
                        <a14:foregroundMark x1="90337" y1="76302" x2="93631" y2="59896"/>
                        <a14:foregroundMark x1="93631" y1="59896" x2="91069" y2="24479"/>
                        <a14:foregroundMark x1="91069" y1="24479" x2="90630" y2="35807"/>
                        <a14:foregroundMark x1="90630" y1="35807" x2="76135" y2="20052"/>
                        <a14:foregroundMark x1="76135" y1="20052" x2="71523" y2="12760"/>
                        <a14:foregroundMark x1="71523" y1="12760" x2="77965" y2="9635"/>
                        <a14:foregroundMark x1="77965" y1="9635" x2="92606" y2="13932"/>
                        <a14:foregroundMark x1="92606" y1="13932" x2="95534" y2="79948"/>
                        <a14:foregroundMark x1="98097" y1="24870" x2="99707" y2="68620"/>
                        <a14:foregroundMark x1="99707" y1="68620" x2="99707" y2="68620"/>
                        <a14:foregroundMark x1="57028" y1="55208" x2="57035" y2="55740"/>
                        <a14:foregroundMark x1="57845" y1="62455" x2="59590" y2="66016"/>
                        <a14:foregroundMark x1="59590" y1="66016" x2="63104" y2="69010"/>
                        <a14:foregroundMark x1="66427" y1="70524" x2="69107" y2="71745"/>
                        <a14:foregroundMark x1="63104" y1="69010" x2="66399" y2="70511"/>
                        <a14:foregroundMark x1="64934" y1="76432" x2="68375" y2="75911"/>
                        <a14:foregroundMark x1="60981" y1="10677" x2="62518" y2="17448"/>
                        <a14:foregroundMark x1="62518" y1="17448" x2="65666" y2="22917"/>
                        <a14:foregroundMark x1="10908" y1="57943" x2="13982" y2="61589"/>
                        <a14:foregroundMark x1="13982" y1="61589" x2="16691" y2="67839"/>
                        <a14:foregroundMark x1="15520" y1="56120" x2="15127" y2="55906"/>
                        <a14:foregroundMark x1="16837" y1="71484" x2="20644" y2="67839"/>
                        <a14:foregroundMark x1="20644" y1="67839" x2="20791" y2="66927"/>
                        <a14:foregroundMark x1="65091" y1="87630" x2="66105" y2="87630"/>
                        <a14:foregroundMark x1="66105" y1="87630" x2="64747" y2="86566"/>
                        <a14:foregroundMark x1="64872" y1="86778" x2="65447" y2="87109"/>
                        <a14:foregroundMark x1="65447" y1="87109" x2="65002" y2="86998"/>
                        <a14:foregroundMark x1="51956" y1="82780" x2="48097" y2="79948"/>
                        <a14:foregroundMark x1="48097" y1="79948" x2="52075" y2="85737"/>
                        <a14:foregroundMark x1="48975" y1="77083" x2="51883" y2="80962"/>
                        <a14:foregroundMark x1="49341" y1="76823" x2="48023" y2="70964"/>
                        <a14:foregroundMark x1="47511" y1="73438" x2="49341" y2="78776"/>
                        <a14:foregroundMark x1="49341" y1="78776" x2="49341" y2="78906"/>
                        <a14:foregroundMark x1="35212" y1="49479" x2="31991" y2="79948"/>
                        <a14:foregroundMark x1="31991" y1="79948" x2="31113" y2="81120"/>
                        <a14:foregroundMark x1="40190" y1="55078" x2="34041" y2="88151"/>
                        <a14:backgroundMark x1="20644" y1="51823" x2="25476" y2="32813"/>
                        <a14:backgroundMark x1="25476" y1="32813" x2="30015" y2="30729"/>
                        <a14:backgroundMark x1="30015" y1="30729" x2="35212" y2="31120"/>
                        <a14:backgroundMark x1="35212" y1="31120" x2="51171" y2="38151"/>
                        <a14:backgroundMark x1="38214" y1="16276" x2="38214" y2="16276"/>
                        <a14:backgroundMark x1="65154" y1="26953" x2="47438" y2="13802"/>
                        <a14:backgroundMark x1="47438" y1="13802" x2="39458" y2="46484"/>
                        <a14:backgroundMark x1="38628" y1="70534" x2="38433" y2="76172"/>
                        <a14:backgroundMark x1="39458" y1="46484" x2="39181" y2="54505"/>
                        <a14:backgroundMark x1="38433" y1="76172" x2="38873" y2="79948"/>
                        <a14:backgroundMark x1="39527" y1="65694" x2="43851" y2="68620"/>
                        <a14:backgroundMark x1="35083" y1="62687" x2="37198" y2="64118"/>
                        <a14:backgroundMark x1="30381" y1="59505" x2="32718" y2="61086"/>
                        <a14:backgroundMark x1="43851" y1="68620" x2="47375" y2="73570"/>
                        <a14:backgroundMark x1="55710" y1="38411" x2="54978" y2="44141"/>
                        <a14:backgroundMark x1="54978" y1="44141" x2="56536" y2="55228"/>
                        <a14:backgroundMark x1="58748" y1="67697" x2="61211" y2="75660"/>
                        <a14:backgroundMark x1="57906" y1="64974" x2="58732" y2="67644"/>
                        <a14:backgroundMark x1="61127" y1="72786" x2="63544" y2="74434"/>
                        <a14:backgroundMark x1="18228" y1="74219" x2="24305" y2="83073"/>
                        <a14:backgroundMark x1="24305" y1="83073" x2="39312" y2="95182"/>
                        <a14:backgroundMark x1="21376" y1="71875" x2="31525" y2="72373"/>
                        <a14:backgroundMark x1="19327" y1="26563" x2="20425" y2="26693"/>
                        <a14:backgroundMark x1="32430" y1="13411" x2="34919" y2="25911"/>
                        <a14:backgroundMark x1="27160" y1="10807" x2="32504" y2="10677"/>
                        <a14:backgroundMark x1="32504" y1="10677" x2="51025" y2="11198"/>
                        <a14:backgroundMark x1="39312" y1="18490" x2="50805" y2="17969"/>
                        <a14:backgroundMark x1="50805" y1="17969" x2="58638" y2="18750"/>
                        <a14:backgroundMark x1="34700" y1="15365" x2="39385" y2="19922"/>
                        <a14:backgroundMark x1="39385" y1="19922" x2="42020" y2="20833"/>
                        <a14:backgroundMark x1="39458" y1="81641" x2="47866" y2="82438"/>
                        <a14:backgroundMark x1="60615" y1="76563" x2="60524" y2="77040"/>
                        <a14:backgroundMark x1="60813" y1="89498" x2="62592" y2="93750"/>
                        <a14:backgroundMark x1="62227" y1="91045" x2="62738" y2="93750"/>
                        <a14:backgroundMark x1="56662" y1="55729" x2="56589" y2="63672"/>
                        <a14:backgroundMark x1="65154" y1="73958" x2="63470" y2="73568"/>
                        <a14:backgroundMark x1="63470" y1="73568" x2="67130" y2="73568"/>
                        <a14:backgroundMark x1="12079" y1="32682" x2="13543" y2="34245"/>
                        <a14:backgroundMark x1="6515" y1="42839" x2="6515" y2="42839"/>
                        <a14:backgroundMark x1="13031" y1="51823" x2="25842" y2="52865"/>
                        <a14:backgroundMark x1="11713" y1="54948" x2="15593" y2="54557"/>
                        <a14:backgroundMark x1="40117" y1="16406" x2="39971" y2="16406"/>
                        <a14:backgroundMark x1="39971" y1="16406" x2="39971" y2="16406"/>
                        <a14:backgroundMark x1="39971" y1="16406" x2="39678" y2="19010"/>
                        <a14:backgroundMark x1="54392" y1="72005" x2="64275" y2="88802"/>
                        <a14:backgroundMark x1="61567" y1="77865" x2="55783" y2="84766"/>
                        <a14:backgroundMark x1="55783" y1="84766" x2="59663" y2="77214"/>
                        <a14:backgroundMark x1="59663" y1="77214" x2="57467" y2="85417"/>
                        <a14:backgroundMark x1="57467" y1="85417" x2="53075" y2="79557"/>
                        <a14:backgroundMark x1="53075" y1="79557" x2="53367" y2="86849"/>
                        <a14:backgroundMark x1="53367" y1="86849" x2="55051" y2="92188"/>
                        <a14:backgroundMark x1="55051" y1="92188" x2="55198" y2="77344"/>
                        <a14:backgroundMark x1="55198" y1="77344" x2="55417" y2="85547"/>
                        <a14:backgroundMark x1="55417" y1="85547" x2="55271" y2="76953"/>
                        <a14:backgroundMark x1="55271" y1="76953" x2="58272" y2="87760"/>
                        <a14:backgroundMark x1="58272" y1="87760" x2="57540" y2="77995"/>
                        <a14:backgroundMark x1="57540" y1="77995" x2="59810" y2="87500"/>
                        <a14:backgroundMark x1="59810" y1="87500" x2="59736" y2="87240"/>
                        <a14:backgroundMark x1="53221" y1="73438" x2="55198" y2="79557"/>
                        <a14:backgroundMark x1="55198" y1="79557" x2="58785" y2="85156"/>
                        <a14:backgroundMark x1="58785" y1="85156" x2="63324" y2="88802"/>
                        <a14:backgroundMark x1="63324" y1="88802" x2="60176" y2="82682"/>
                        <a14:backgroundMark x1="60176" y1="82682" x2="65886" y2="72656"/>
                        <a14:backgroundMark x1="65886" y1="72656" x2="61054" y2="76823"/>
                        <a14:backgroundMark x1="61054" y1="76823" x2="59736" y2="86458"/>
                        <a14:backgroundMark x1="64934" y1="76432" x2="60469" y2="89193"/>
                        <a14:backgroundMark x1="60469" y1="89193" x2="60249" y2="92708"/>
                        <a14:backgroundMark x1="56515" y1="86979" x2="55344" y2="84245"/>
                      </a14:backgroundRemoval>
                    </a14:imgEffect>
                  </a14:imgLayer>
                </a14:imgProps>
              </a:ext>
            </a:extLst>
          </a:blip>
          <a:srcRect l="53484" t="9599" b="10362"/>
          <a:stretch/>
        </p:blipFill>
        <p:spPr>
          <a:xfrm>
            <a:off x="7907309" y="0"/>
            <a:ext cx="4284689" cy="6858000"/>
          </a:xfrm>
          <a:prstGeom prst="rect">
            <a:avLst/>
          </a:prstGeom>
        </p:spPr>
      </p:pic>
      <p:sp>
        <p:nvSpPr>
          <p:cNvPr id="5" name="TextBox 4">
            <a:extLst>
              <a:ext uri="{FF2B5EF4-FFF2-40B4-BE49-F238E27FC236}">
                <a16:creationId xmlns:a16="http://schemas.microsoft.com/office/drawing/2014/main" id="{2A850CA3-994C-44B6-9602-CE84FDC21F6E}"/>
              </a:ext>
            </a:extLst>
          </p:cNvPr>
          <p:cNvSpPr txBox="1"/>
          <p:nvPr/>
        </p:nvSpPr>
        <p:spPr>
          <a:xfrm>
            <a:off x="3896395" y="646077"/>
            <a:ext cx="3486532" cy="923330"/>
          </a:xfrm>
          <a:prstGeom prst="rect">
            <a:avLst/>
          </a:prstGeom>
          <a:noFill/>
        </p:spPr>
        <p:txBody>
          <a:bodyPr wrap="none" lIns="0" tIns="0" rIns="0" bIns="0" rtlCol="0">
            <a:spAutoFit/>
          </a:bodyPr>
          <a:lstStyle/>
          <a:p>
            <a:pPr algn="l"/>
            <a:r>
              <a:rPr lang="vi-VN" sz="6000" dirty="0">
                <a:solidFill>
                  <a:srgbClr val="FFFFFF"/>
                </a:solidFill>
                <a:latin typeface="iCiel Nabila" pitchFamily="2" charset="0"/>
              </a:rPr>
              <a:t>Giọng đọc</a:t>
            </a:r>
            <a:endParaRPr lang="en-US" sz="6000" dirty="0">
              <a:solidFill>
                <a:srgbClr val="FFFFFF"/>
              </a:solidFill>
              <a:latin typeface="iCiel Nabila" pitchFamily="2" charset="0"/>
            </a:endParaRPr>
          </a:p>
        </p:txBody>
      </p:sp>
      <p:sp>
        <p:nvSpPr>
          <p:cNvPr id="6" name="Rectangle 5">
            <a:extLst>
              <a:ext uri="{FF2B5EF4-FFF2-40B4-BE49-F238E27FC236}">
                <a16:creationId xmlns:a16="http://schemas.microsoft.com/office/drawing/2014/main" id="{641B9AEF-AFC8-434A-8486-79BCFF8B066B}"/>
              </a:ext>
            </a:extLst>
          </p:cNvPr>
          <p:cNvSpPr/>
          <p:nvPr/>
        </p:nvSpPr>
        <p:spPr>
          <a:xfrm>
            <a:off x="1946494" y="1958720"/>
            <a:ext cx="6223145" cy="3330464"/>
          </a:xfrm>
          <a:prstGeom prst="rect">
            <a:avLst/>
          </a:prstGeom>
        </p:spPr>
        <p:txBody>
          <a:bodyPr wrap="square">
            <a:spAutoFit/>
          </a:bodyPr>
          <a:lstStyle/>
          <a:p>
            <a:pPr marL="457200" indent="-457200" algn="just" fontAlgn="auto">
              <a:lnSpc>
                <a:spcPct val="150000"/>
              </a:lnSpc>
              <a:buFontTx/>
              <a:buChar char="-"/>
              <a:defRPr/>
            </a:pPr>
            <a:r>
              <a:rPr lang="vi-VN" altLang="zh-CN" sz="3600" b="1" dirty="0">
                <a:solidFill>
                  <a:srgbClr val="FFFF00"/>
                </a:solidFill>
                <a:latin typeface="Calibri" panose="020F0502020204030204" pitchFamily="34" charset="0"/>
                <a:ea typeface="字魂189号-星岩乐黑体" panose="00000500000000000000" charset="-122"/>
                <a:cs typeface="Calibri" panose="020F0502020204030204" pitchFamily="34" charset="0"/>
                <a:sym typeface="+mn-lt"/>
              </a:rPr>
              <a:t>Đọc toàn bài với giọng kể chuyện chậm rãi, thong thả.</a:t>
            </a:r>
          </a:p>
          <a:p>
            <a:pPr marL="457200" indent="-457200" algn="just" fontAlgn="auto">
              <a:lnSpc>
                <a:spcPct val="150000"/>
              </a:lnSpc>
              <a:buFontTx/>
              <a:buChar char="-"/>
              <a:defRPr/>
            </a:pPr>
            <a:r>
              <a:rPr lang="vi-VN" altLang="zh-CN" sz="3600" b="1" dirty="0">
                <a:solidFill>
                  <a:srgbClr val="FFFF00"/>
                </a:solidFill>
                <a:latin typeface="Calibri" panose="020F0502020204030204" pitchFamily="34" charset="0"/>
                <a:ea typeface="字魂189号-星岩乐黑体" panose="00000500000000000000" charset="-122"/>
                <a:cs typeface="Calibri" panose="020F0502020204030204" pitchFamily="34" charset="0"/>
                <a:sym typeface="+mn-lt"/>
              </a:rPr>
              <a:t>Đoạn cuối đọc với giọng hồi hộp, nhanh, dồi dập.</a:t>
            </a:r>
            <a:endParaRPr lang="zh-CN" altLang="en-US" sz="3600" b="1" dirty="0">
              <a:solidFill>
                <a:srgbClr val="FFFF0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49CA9E42-A43F-471A-A576-F6ED8FC4F79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9375" b="89974" l="2416" r="99707">
                        <a14:foregroundMark x1="5564" y1="16536" x2="2123" y2="43750"/>
                        <a14:foregroundMark x1="2123" y1="43750" x2="2635" y2="57552"/>
                        <a14:foregroundMark x1="2635" y1="57552" x2="5417" y2="67969"/>
                        <a14:foregroundMark x1="5417" y1="67969" x2="13690" y2="79948"/>
                        <a14:foregroundMark x1="13690" y1="79948" x2="18448" y2="84245"/>
                        <a14:foregroundMark x1="4905" y1="51042" x2="2416" y2="67318"/>
                        <a14:foregroundMark x1="2416" y1="67318" x2="2489" y2="76172"/>
                        <a14:foregroundMark x1="2489" y1="76172" x2="28404" y2="90104"/>
                        <a14:foregroundMark x1="11420" y1="17318" x2="29575" y2="16146"/>
                        <a14:foregroundMark x1="29575" y1="16146" x2="31712" y2="16435"/>
                        <a14:foregroundMark x1="75403" y1="13151" x2="75403" y2="13151"/>
                        <a14:foregroundMark x1="85432" y1="27995" x2="83748" y2="83594"/>
                        <a14:foregroundMark x1="89971" y1="26172" x2="92972" y2="84375"/>
                        <a14:foregroundMark x1="92972" y1="84375" x2="89239" y2="87240"/>
                        <a14:foregroundMark x1="89239" y1="87240" x2="70278" y2="87109"/>
                        <a14:foregroundMark x1="70278" y1="87109" x2="77672" y2="83333"/>
                        <a14:foregroundMark x1="77672" y1="83333" x2="84480" y2="83203"/>
                        <a14:foregroundMark x1="84480" y1="83203" x2="90337" y2="83333"/>
                        <a14:foregroundMark x1="90337" y1="83333" x2="89458" y2="88932"/>
                        <a14:foregroundMark x1="89458" y1="88932" x2="69400" y2="92578"/>
                        <a14:foregroundMark x1="69400" y1="92578" x2="65593" y2="90885"/>
                        <a14:foregroundMark x1="65593" y1="90885" x2="73719" y2="81641"/>
                        <a14:foregroundMark x1="73719" y1="81641" x2="90337" y2="76302"/>
                        <a14:foregroundMark x1="90337" y1="76302" x2="93631" y2="59896"/>
                        <a14:foregroundMark x1="93631" y1="59896" x2="91069" y2="24479"/>
                        <a14:foregroundMark x1="91069" y1="24479" x2="90630" y2="35807"/>
                        <a14:foregroundMark x1="90630" y1="35807" x2="76135" y2="20052"/>
                        <a14:foregroundMark x1="76135" y1="20052" x2="71523" y2="12760"/>
                        <a14:foregroundMark x1="71523" y1="12760" x2="77965" y2="9635"/>
                        <a14:foregroundMark x1="77965" y1="9635" x2="92606" y2="13932"/>
                        <a14:foregroundMark x1="92606" y1="13932" x2="95534" y2="79948"/>
                        <a14:foregroundMark x1="98097" y1="24870" x2="99707" y2="68620"/>
                        <a14:foregroundMark x1="99707" y1="68620" x2="99707" y2="68620"/>
                        <a14:foregroundMark x1="57028" y1="55208" x2="57035" y2="55740"/>
                        <a14:foregroundMark x1="57845" y1="62455" x2="59590" y2="66016"/>
                        <a14:foregroundMark x1="59590" y1="66016" x2="63104" y2="69010"/>
                        <a14:foregroundMark x1="63104" y1="69010" x2="69107" y2="71745"/>
                        <a14:foregroundMark x1="61493" y1="76953" x2="68375" y2="75911"/>
                        <a14:foregroundMark x1="60981" y1="76302" x2="63836" y2="76302"/>
                        <a14:foregroundMark x1="60981" y1="10677" x2="62518" y2="17448"/>
                        <a14:foregroundMark x1="62518" y1="17448" x2="65666" y2="22917"/>
                        <a14:foregroundMark x1="10908" y1="57943" x2="13982" y2="61589"/>
                        <a14:foregroundMark x1="13982" y1="61589" x2="16691" y2="67839"/>
                        <a14:foregroundMark x1="15520" y1="56120" x2="15127" y2="55906"/>
                        <a14:foregroundMark x1="16837" y1="71484" x2="20644" y2="67839"/>
                        <a14:foregroundMark x1="20644" y1="67839" x2="20791" y2="66927"/>
                        <a14:backgroundMark x1="20644" y1="51823" x2="25476" y2="32813"/>
                        <a14:backgroundMark x1="25476" y1="32813" x2="30015" y2="30729"/>
                        <a14:backgroundMark x1="30015" y1="30729" x2="35212" y2="31120"/>
                        <a14:backgroundMark x1="35212" y1="31120" x2="51171" y2="38151"/>
                        <a14:backgroundMark x1="38214" y1="16276" x2="38214" y2="16276"/>
                        <a14:backgroundMark x1="65154" y1="26953" x2="47438" y2="13802"/>
                        <a14:backgroundMark x1="47438" y1="13802" x2="39458" y2="46484"/>
                        <a14:backgroundMark x1="39458" y1="46484" x2="38433" y2="76172"/>
                        <a14:backgroundMark x1="38433" y1="76172" x2="38873" y2="79948"/>
                        <a14:backgroundMark x1="30381" y1="59505" x2="43851" y2="68620"/>
                        <a14:backgroundMark x1="43851" y1="68620" x2="55344" y2="84766"/>
                        <a14:backgroundMark x1="55344" y1="84766" x2="55564" y2="84766"/>
                        <a14:backgroundMark x1="55710" y1="38411" x2="54978" y2="44141"/>
                        <a14:backgroundMark x1="54978" y1="44141" x2="56536" y2="55228"/>
                        <a14:backgroundMark x1="58748" y1="67697" x2="61211" y2="75660"/>
                        <a14:backgroundMark x1="57906" y1="64974" x2="58732" y2="67644"/>
                        <a14:backgroundMark x1="61127" y1="72786" x2="63544" y2="74434"/>
                        <a14:backgroundMark x1="18228" y1="74219" x2="24305" y2="83073"/>
                        <a14:backgroundMark x1="24305" y1="83073" x2="39312" y2="95182"/>
                        <a14:backgroundMark x1="21376" y1="71875" x2="31991" y2="72396"/>
                        <a14:backgroundMark x1="19327" y1="26563" x2="20425" y2="26693"/>
                        <a14:backgroundMark x1="32430" y1="13411" x2="34919" y2="25911"/>
                        <a14:backgroundMark x1="27160" y1="10807" x2="32504" y2="10677"/>
                        <a14:backgroundMark x1="32504" y1="10677" x2="51025" y2="11198"/>
                        <a14:backgroundMark x1="39312" y1="18490" x2="50805" y2="17969"/>
                        <a14:backgroundMark x1="50805" y1="17969" x2="58638" y2="18750"/>
                        <a14:backgroundMark x1="34700" y1="15365" x2="39385" y2="19922"/>
                        <a14:backgroundMark x1="39385" y1="19922" x2="42020" y2="20833"/>
                        <a14:backgroundMark x1="39458" y1="81641" x2="55930" y2="83203"/>
                        <a14:backgroundMark x1="60301" y1="78200" x2="59517" y2="82292"/>
                        <a14:backgroundMark x1="60615" y1="76563" x2="60307" y2="78170"/>
                        <a14:backgroundMark x1="59517" y1="82292" x2="60249" y2="88151"/>
                        <a14:backgroundMark x1="60249" y1="88151" x2="62592" y2="93750"/>
                        <a14:backgroundMark x1="59736" y1="77865" x2="62738" y2="93750"/>
                        <a14:backgroundMark x1="56662" y1="55729" x2="56589" y2="63672"/>
                        <a14:backgroundMark x1="65154" y1="73958" x2="63470" y2="73568"/>
                        <a14:backgroundMark x1="63470" y1="73568" x2="67130" y2="73568"/>
                        <a14:backgroundMark x1="12079" y1="32682" x2="13543" y2="34245"/>
                        <a14:backgroundMark x1="6515" y1="42839" x2="6515" y2="42839"/>
                        <a14:backgroundMark x1="13031" y1="51823" x2="25842" y2="52865"/>
                        <a14:backgroundMark x1="11713" y1="54948" x2="15593" y2="54557"/>
                        <a14:backgroundMark x1="40117" y1="16406" x2="39971" y2="16406"/>
                        <a14:backgroundMark x1="39971" y1="16406" x2="39971" y2="16406"/>
                        <a14:backgroundMark x1="39971" y1="16406" x2="39678" y2="19010"/>
                      </a14:backgroundRemoval>
                    </a14:imgEffect>
                  </a14:imgLayer>
                </a14:imgProps>
              </a:ext>
            </a:extLst>
          </a:blip>
          <a:srcRect t="9599" r="64857" b="10362"/>
          <a:stretch/>
        </p:blipFill>
        <p:spPr>
          <a:xfrm>
            <a:off x="1" y="0"/>
            <a:ext cx="3486532" cy="6858000"/>
          </a:xfrm>
          <a:prstGeom prst="rect">
            <a:avLst/>
          </a:prstGeom>
        </p:spPr>
      </p:pic>
    </p:spTree>
    <p:extLst>
      <p:ext uri="{BB962C8B-B14F-4D97-AF65-F5344CB8AC3E}">
        <p14:creationId xmlns:p14="http://schemas.microsoft.com/office/powerpoint/2010/main" val="4107779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3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300" fill="hold"/>
                                            <p:tgtEl>
                                              <p:spTgt spid="5"/>
                                            </p:tgtEl>
                                            <p:attrNameLst>
                                              <p:attrName>ppt_x</p:attrName>
                                            </p:attrNameLst>
                                          </p:cBhvr>
                                          <p:tavLst>
                                            <p:tav tm="0">
                                              <p:val>
                                                <p:strVal val="0-#ppt_w/2"/>
                                              </p:val>
                                            </p:tav>
                                            <p:tav tm="100000">
                                              <p:val>
                                                <p:strVal val="#ppt_x"/>
                                              </p:val>
                                            </p:tav>
                                          </p:tavLst>
                                        </p:anim>
                                        <p:anim calcmode="lin" valueType="num">
                                          <p:cBhvr additive="base">
                                            <p:cTn id="8" dur="13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E6BDE7-051B-4798-8ACE-4568580E0B58}"/>
              </a:ext>
            </a:extLst>
          </p:cNvPr>
          <p:cNvPicPr>
            <a:picLocks noChangeAspect="1"/>
          </p:cNvPicPr>
          <p:nvPr/>
        </p:nvPicPr>
        <p:blipFill rotWithShape="1">
          <a:blip r:embed="rId2"/>
          <a:srcRect t="9599" b="10362"/>
          <a:stretch/>
        </p:blipFill>
        <p:spPr>
          <a:xfrm>
            <a:off x="0" y="0"/>
            <a:ext cx="12192000" cy="6858000"/>
          </a:xfrm>
          <a:prstGeom prst="rect">
            <a:avLst/>
          </a:prstGeom>
        </p:spPr>
      </p:pic>
      <p:sp>
        <p:nvSpPr>
          <p:cNvPr id="82" name="Rectangle: Rounded Corners 81">
            <a:extLst>
              <a:ext uri="{FF2B5EF4-FFF2-40B4-BE49-F238E27FC236}">
                <a16:creationId xmlns:a16="http://schemas.microsoft.com/office/drawing/2014/main" id="{D34D4639-FC23-4DFB-9FE9-AC5C0D357479}"/>
              </a:ext>
            </a:extLst>
          </p:cNvPr>
          <p:cNvSpPr/>
          <p:nvPr/>
        </p:nvSpPr>
        <p:spPr>
          <a:xfrm>
            <a:off x="497570" y="340390"/>
            <a:ext cx="11184835" cy="6177220"/>
          </a:xfrm>
          <a:prstGeom prst="roundRect">
            <a:avLst>
              <a:gd name="adj" fmla="val 959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091D2C-AFFD-42C2-B20E-EBDBE55060D0}"/>
              </a:ext>
            </a:extLst>
          </p:cNvPr>
          <p:cNvSpPr/>
          <p:nvPr/>
        </p:nvSpPr>
        <p:spPr>
          <a:xfrm>
            <a:off x="580050" y="340390"/>
            <a:ext cx="11019873" cy="6678751"/>
          </a:xfrm>
          <a:prstGeom prst="rect">
            <a:avLst/>
          </a:prstGeom>
        </p:spPr>
        <p:txBody>
          <a:bodyPr wrap="square">
            <a:spAutoFit/>
          </a:bodyPr>
          <a:lstStyle/>
          <a:p>
            <a:pPr algn="ctr"/>
            <a:r>
              <a:rPr lang="vi-VN" sz="3600" dirty="0">
                <a:solidFill>
                  <a:srgbClr val="000000"/>
                </a:solidFill>
                <a:latin typeface="Calibri" panose="020F0502020204030204" pitchFamily="34" charset="0"/>
                <a:cs typeface="Calibri" panose="020F0502020204030204" pitchFamily="34" charset="0"/>
              </a:rPr>
              <a:t> </a:t>
            </a:r>
            <a:r>
              <a:rPr lang="vi-VN" sz="4800" dirty="0">
                <a:solidFill>
                  <a:srgbClr val="00B050"/>
                </a:solidFill>
                <a:latin typeface="iCiel Pony" panose="02000000000000000000" pitchFamily="2" charset="0"/>
                <a:ea typeface="DFVN Catchland" pitchFamily="50" charset="0"/>
                <a:cs typeface="Calibri" panose="020F0502020204030204" pitchFamily="34" charset="0"/>
              </a:rPr>
              <a:t>Út Vịnh</a:t>
            </a:r>
            <a:endParaRPr lang="vi-VN" sz="3600" dirty="0">
              <a:solidFill>
                <a:srgbClr val="000000"/>
              </a:solidFill>
              <a:latin typeface="Calibri" panose="020F0502020204030204" pitchFamily="34" charset="0"/>
              <a:cs typeface="Calibri" panose="020F0502020204030204" pitchFamily="34" charset="0"/>
            </a:endParaRPr>
          </a:p>
          <a:p>
            <a:pPr algn="just"/>
            <a:r>
              <a:rPr lang="vi-VN" sz="3200" dirty="0">
                <a:solidFill>
                  <a:srgbClr val="000000"/>
                </a:solidFill>
                <a:latin typeface="Calibri" panose="020F0502020204030204" pitchFamily="34" charset="0"/>
                <a:cs typeface="Calibri" panose="020F0502020204030204" pitchFamily="34" charset="0"/>
              </a:rPr>
              <a:t>     Thấy lạ, Vịnh nhìn ra đường tàu. Thì ra hai cô bé Hoa và Lan đang ngồi chơi chuyền thẻ trên đó. Vịnh lao ra như tên bắn, la lớn:</a:t>
            </a:r>
          </a:p>
          <a:p>
            <a:pPr algn="just"/>
            <a:r>
              <a:rPr lang="vi-VN" sz="3200" dirty="0">
                <a:solidFill>
                  <a:srgbClr val="000000"/>
                </a:solidFill>
                <a:latin typeface="Calibri" panose="020F0502020204030204" pitchFamily="34" charset="0"/>
                <a:cs typeface="Calibri" panose="020F0502020204030204" pitchFamily="34" charset="0"/>
              </a:rPr>
              <a:t>        -Hoa, Lan, tàu hỏa đến!</a:t>
            </a:r>
          </a:p>
          <a:p>
            <a:pPr algn="just"/>
            <a:r>
              <a:rPr lang="vi-VN" sz="3200" dirty="0">
                <a:solidFill>
                  <a:srgbClr val="000000"/>
                </a:solidFill>
                <a:latin typeface="Calibri" panose="020F0502020204030204" pitchFamily="34" charset="0"/>
                <a:cs typeface="Calibri" panose="020F0502020204030204" pitchFamily="34" charset="0"/>
              </a:rPr>
              <a:t>      Nghe tiếng la, bé Hoa giật mình, ngã lăn khỏi đường tàu, còn bé Lan đứng ngây người, khóc thét.</a:t>
            </a:r>
          </a:p>
          <a:p>
            <a:pPr algn="just"/>
            <a:r>
              <a:rPr lang="vi-VN" sz="3200" dirty="0">
                <a:solidFill>
                  <a:srgbClr val="000000"/>
                </a:solidFill>
                <a:latin typeface="Calibri" panose="020F0502020204030204" pitchFamily="34" charset="0"/>
                <a:cs typeface="Calibri" panose="020F0502020204030204" pitchFamily="34" charset="0"/>
              </a:rPr>
              <a:t>     Đoàn tàu vừa réo còi vừa ầm ầm lao tới. Không chút do dự, Vịnh nhào tới ôm Lan lăn xuống mép ruộng, cứu sống cô bé trước cái chết trong gang tấc.</a:t>
            </a:r>
          </a:p>
          <a:p>
            <a:pPr algn="just"/>
            <a:r>
              <a:rPr lang="vi-VN" sz="3200" dirty="0">
                <a:solidFill>
                  <a:srgbClr val="000000"/>
                </a:solidFill>
                <a:latin typeface="Calibri" panose="020F0502020204030204" pitchFamily="34" charset="0"/>
                <a:cs typeface="Calibri" panose="020F0502020204030204" pitchFamily="34" charset="0"/>
              </a:rPr>
              <a:t>     Biết tin, ba mẹ Lan chạy đến. Cả hai cô chú ôm chầm lấy Vịnh, xúc động không nói nên lời.</a:t>
            </a:r>
          </a:p>
          <a:p>
            <a:pPr algn="r"/>
            <a:endParaRPr lang="en-US" sz="3200" dirty="0"/>
          </a:p>
        </p:txBody>
      </p:sp>
      <p:cxnSp>
        <p:nvCxnSpPr>
          <p:cNvPr id="14" name="Straight Connector 13">
            <a:extLst>
              <a:ext uri="{FF2B5EF4-FFF2-40B4-BE49-F238E27FC236}">
                <a16:creationId xmlns:a16="http://schemas.microsoft.com/office/drawing/2014/main" id="{B2ECDB53-F372-4F31-B270-37A029506F06}"/>
              </a:ext>
            </a:extLst>
          </p:cNvPr>
          <p:cNvCxnSpPr/>
          <p:nvPr/>
        </p:nvCxnSpPr>
        <p:spPr>
          <a:xfrm>
            <a:off x="3357797" y="2098623"/>
            <a:ext cx="18587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4845BEA-D296-4D1B-B2D8-A4AF448227F1}"/>
              </a:ext>
            </a:extLst>
          </p:cNvPr>
          <p:cNvCxnSpPr>
            <a:cxnSpLocks/>
          </p:cNvCxnSpPr>
          <p:nvPr/>
        </p:nvCxnSpPr>
        <p:spPr>
          <a:xfrm>
            <a:off x="7722432" y="2098623"/>
            <a:ext cx="32353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8822387-AA5F-4FB5-A5F5-DA219A2ACFCE}"/>
              </a:ext>
            </a:extLst>
          </p:cNvPr>
          <p:cNvCxnSpPr>
            <a:cxnSpLocks/>
          </p:cNvCxnSpPr>
          <p:nvPr/>
        </p:nvCxnSpPr>
        <p:spPr>
          <a:xfrm>
            <a:off x="1519002" y="3075482"/>
            <a:ext cx="6545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883C79F-822A-4DF6-9E75-3EA1B84471AF}"/>
              </a:ext>
            </a:extLst>
          </p:cNvPr>
          <p:cNvCxnSpPr>
            <a:cxnSpLocks/>
          </p:cNvCxnSpPr>
          <p:nvPr/>
        </p:nvCxnSpPr>
        <p:spPr>
          <a:xfrm>
            <a:off x="2360949" y="3065489"/>
            <a:ext cx="6545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5F9B05A-4E99-47D6-99B8-9A0314A41917}"/>
              </a:ext>
            </a:extLst>
          </p:cNvPr>
          <p:cNvCxnSpPr>
            <a:cxnSpLocks/>
          </p:cNvCxnSpPr>
          <p:nvPr/>
        </p:nvCxnSpPr>
        <p:spPr>
          <a:xfrm flipV="1">
            <a:off x="3187907" y="3065489"/>
            <a:ext cx="1189221" cy="199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D72A0CA-97C1-4E77-85E0-373ABF78CEC5}"/>
              </a:ext>
            </a:extLst>
          </p:cNvPr>
          <p:cNvCxnSpPr>
            <a:cxnSpLocks/>
          </p:cNvCxnSpPr>
          <p:nvPr/>
        </p:nvCxnSpPr>
        <p:spPr>
          <a:xfrm>
            <a:off x="4900765" y="3574835"/>
            <a:ext cx="17098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B3A7856-D081-4D79-9D69-6A88513879AE}"/>
              </a:ext>
            </a:extLst>
          </p:cNvPr>
          <p:cNvCxnSpPr>
            <a:cxnSpLocks/>
          </p:cNvCxnSpPr>
          <p:nvPr/>
        </p:nvCxnSpPr>
        <p:spPr>
          <a:xfrm>
            <a:off x="6867483" y="3574835"/>
            <a:ext cx="11222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5FD01A-FC1C-40EE-9786-962D07A3F9AA}"/>
              </a:ext>
            </a:extLst>
          </p:cNvPr>
          <p:cNvCxnSpPr>
            <a:cxnSpLocks/>
          </p:cNvCxnSpPr>
          <p:nvPr/>
        </p:nvCxnSpPr>
        <p:spPr>
          <a:xfrm>
            <a:off x="2811650" y="4042029"/>
            <a:ext cx="1820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394EA89-40FD-4DD9-986F-197B7A01542D}"/>
              </a:ext>
            </a:extLst>
          </p:cNvPr>
          <p:cNvCxnSpPr>
            <a:cxnSpLocks/>
          </p:cNvCxnSpPr>
          <p:nvPr/>
        </p:nvCxnSpPr>
        <p:spPr>
          <a:xfrm>
            <a:off x="4885775" y="4039212"/>
            <a:ext cx="1530015" cy="28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28B453E-F525-4CDC-99C3-3D831434F065}"/>
              </a:ext>
            </a:extLst>
          </p:cNvPr>
          <p:cNvCxnSpPr>
            <a:cxnSpLocks/>
          </p:cNvCxnSpPr>
          <p:nvPr/>
        </p:nvCxnSpPr>
        <p:spPr>
          <a:xfrm>
            <a:off x="3721805" y="4503588"/>
            <a:ext cx="11639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FB804CC-71D4-4C39-B4A7-32642650634D}"/>
              </a:ext>
            </a:extLst>
          </p:cNvPr>
          <p:cNvCxnSpPr>
            <a:cxnSpLocks/>
          </p:cNvCxnSpPr>
          <p:nvPr/>
        </p:nvCxnSpPr>
        <p:spPr>
          <a:xfrm>
            <a:off x="5755713" y="4503588"/>
            <a:ext cx="23989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2DA6AFA-5357-4478-AB2A-C12B95E1D6C9}"/>
              </a:ext>
            </a:extLst>
          </p:cNvPr>
          <p:cNvCxnSpPr>
            <a:cxnSpLocks/>
          </p:cNvCxnSpPr>
          <p:nvPr/>
        </p:nvCxnSpPr>
        <p:spPr>
          <a:xfrm>
            <a:off x="1590947" y="4985772"/>
            <a:ext cx="1424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6EAD810-6F67-4228-AC74-2BF85F6222BA}"/>
              </a:ext>
            </a:extLst>
          </p:cNvPr>
          <p:cNvCxnSpPr>
            <a:cxnSpLocks/>
          </p:cNvCxnSpPr>
          <p:nvPr/>
        </p:nvCxnSpPr>
        <p:spPr>
          <a:xfrm>
            <a:off x="8803714" y="4985772"/>
            <a:ext cx="1424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D0EF95-250C-4195-92B7-942FA4E9E681}"/>
              </a:ext>
            </a:extLst>
          </p:cNvPr>
          <p:cNvCxnSpPr>
            <a:cxnSpLocks/>
          </p:cNvCxnSpPr>
          <p:nvPr/>
        </p:nvCxnSpPr>
        <p:spPr>
          <a:xfrm>
            <a:off x="4039341" y="5497937"/>
            <a:ext cx="1424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322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wipe(left)">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wipe(left)">
                                      <p:cBhvr>
                                        <p:cTn id="22" dur="500"/>
                                        <p:tgtEl>
                                          <p:spTgt spid="8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wipe(left)">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wipe(left)">
                                      <p:cBhvr>
                                        <p:cTn id="32" dur="500"/>
                                        <p:tgtEl>
                                          <p:spTgt spid="8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wipe(left)">
                                      <p:cBhvr>
                                        <p:cTn id="37" dur="500"/>
                                        <p:tgtEl>
                                          <p:spTgt spid="8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wipe(left)">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wipe(left)">
                                      <p:cBhvr>
                                        <p:cTn id="47" dur="500"/>
                                        <p:tgtEl>
                                          <p:spTgt spid="9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left)">
                                      <p:cBhvr>
                                        <p:cTn id="52" dur="500"/>
                                        <p:tgtEl>
                                          <p:spTgt spid="9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2"/>
                                        </p:tgtEl>
                                        <p:attrNameLst>
                                          <p:attrName>style.visibility</p:attrName>
                                        </p:attrNameLst>
                                      </p:cBhvr>
                                      <p:to>
                                        <p:strVal val="visible"/>
                                      </p:to>
                                    </p:set>
                                    <p:animEffect transition="in" filter="wipe(left)">
                                      <p:cBhvr>
                                        <p:cTn id="57" dur="500"/>
                                        <p:tgtEl>
                                          <p:spTgt spid="9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wipe(left)">
                                      <p:cBhvr>
                                        <p:cTn id="62" dur="500"/>
                                        <p:tgtEl>
                                          <p:spTgt spid="9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wipe(left)">
                                      <p:cBhvr>
                                        <p:cTn id="67" dur="500"/>
                                        <p:tgtEl>
                                          <p:spTgt spid="9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5"/>
                                        </p:tgtEl>
                                        <p:attrNameLst>
                                          <p:attrName>style.visibility</p:attrName>
                                        </p:attrNameLst>
                                      </p:cBhvr>
                                      <p:to>
                                        <p:strVal val="visible"/>
                                      </p:to>
                                    </p:set>
                                    <p:animEffect transition="in" filter="wipe(left)">
                                      <p:cBhvr>
                                        <p:cTn id="7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961CEB-735E-47D6-8E0F-E291BE666826}"/>
              </a:ext>
            </a:extLst>
          </p:cNvPr>
          <p:cNvPicPr>
            <a:picLocks noChangeAspect="1"/>
          </p:cNvPicPr>
          <p:nvPr/>
        </p:nvPicPr>
        <p:blipFill rotWithShape="1">
          <a:blip r:embed="rId2">
            <a:extLst>
              <a:ext uri="{28A0092B-C50C-407E-A947-70E740481C1C}">
                <a14:useLocalDpi xmlns:a14="http://schemas.microsoft.com/office/drawing/2010/main" val="0"/>
              </a:ext>
            </a:extLst>
          </a:blip>
          <a:srcRect l="12811"/>
          <a:stretch/>
        </p:blipFill>
        <p:spPr>
          <a:xfrm>
            <a:off x="2" y="0"/>
            <a:ext cx="12191998" cy="6858000"/>
          </a:xfrm>
          <a:prstGeom prst="rect">
            <a:avLst/>
          </a:prstGeom>
        </p:spPr>
      </p:pic>
      <p:sp>
        <p:nvSpPr>
          <p:cNvPr id="7" name="Rectangle: Rounded Corners 8">
            <a:extLst>
              <a:ext uri="{FF2B5EF4-FFF2-40B4-BE49-F238E27FC236}">
                <a16:creationId xmlns:a16="http://schemas.microsoft.com/office/drawing/2014/main" id="{7446F0DE-559C-4EB5-BB28-E5E2964E0170}"/>
              </a:ext>
            </a:extLst>
          </p:cNvPr>
          <p:cNvSpPr/>
          <p:nvPr/>
        </p:nvSpPr>
        <p:spPr>
          <a:xfrm>
            <a:off x="4965584" y="575422"/>
            <a:ext cx="677740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C0BF45-5E17-46C7-98E7-EB95C015D123}"/>
              </a:ext>
            </a:extLst>
          </p:cNvPr>
          <p:cNvSpPr/>
          <p:nvPr/>
        </p:nvSpPr>
        <p:spPr>
          <a:xfrm>
            <a:off x="5796197" y="901325"/>
            <a:ext cx="5279074"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Đánh giá mục tiêu</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9" name="TextBox 8">
            <a:extLst>
              <a:ext uri="{FF2B5EF4-FFF2-40B4-BE49-F238E27FC236}">
                <a16:creationId xmlns:a16="http://schemas.microsoft.com/office/drawing/2014/main" id="{61EA84DF-2F01-4AA0-8FB5-42A5E70E545D}"/>
              </a:ext>
            </a:extLst>
          </p:cNvPr>
          <p:cNvSpPr txBox="1"/>
          <p:nvPr/>
        </p:nvSpPr>
        <p:spPr>
          <a:xfrm>
            <a:off x="5521844" y="1962464"/>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TextBox 10">
            <a:extLst>
              <a:ext uri="{FF2B5EF4-FFF2-40B4-BE49-F238E27FC236}">
                <a16:creationId xmlns:a16="http://schemas.microsoft.com/office/drawing/2014/main" id="{244FC4A3-2E8A-4B32-B6F5-9808DB3354BE}"/>
              </a:ext>
            </a:extLst>
          </p:cNvPr>
          <p:cNvSpPr txBox="1"/>
          <p:nvPr/>
        </p:nvSpPr>
        <p:spPr>
          <a:xfrm>
            <a:off x="5521844" y="3124457"/>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2" name="Picture 2" descr="Kiểm tra dấu Máy tính Biểu tượng Clip nghệ thuật - nút 640*640 minh bạch  Png Tải về miễn phí - Xanh, Lá, Văn Bản.">
            <a:extLst>
              <a:ext uri="{FF2B5EF4-FFF2-40B4-BE49-F238E27FC236}">
                <a16:creationId xmlns:a16="http://schemas.microsoft.com/office/drawing/2014/main" id="{9547B2ED-3B64-4BDB-B38F-B4EA8181C31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97344" l="10000" r="90000">
                        <a14:foregroundMark x1="39556" y1="7656" x2="53556" y2="6094"/>
                        <a14:foregroundMark x1="53556" y1="6094" x2="55889" y2="6094"/>
                        <a14:foregroundMark x1="51667" y1="781" x2="51667" y2="781"/>
                        <a14:foregroundMark x1="69444" y1="15781" x2="70222" y2="35469"/>
                        <a14:foregroundMark x1="70222" y1="35469" x2="63667" y2="47031"/>
                        <a14:foregroundMark x1="63667" y1="47031" x2="43111" y2="60469"/>
                        <a14:foregroundMark x1="43111" y1="60469" x2="38889" y2="65469"/>
                        <a14:foregroundMark x1="38889" y1="65469" x2="35444" y2="73750"/>
                        <a14:foregroundMark x1="35444" y1="73750" x2="32222" y2="66875"/>
                        <a14:foregroundMark x1="32222" y1="66875" x2="29000" y2="47656"/>
                        <a14:foregroundMark x1="29000" y1="47656" x2="45111" y2="70781"/>
                        <a14:foregroundMark x1="45111" y1="70781" x2="44222" y2="79531"/>
                        <a14:foregroundMark x1="44222" y1="79531" x2="39333" y2="87031"/>
                        <a14:foregroundMark x1="39333" y1="87031" x2="44667" y2="93906"/>
                        <a14:foregroundMark x1="44667" y1="93906" x2="52667" y2="91406"/>
                        <a14:foregroundMark x1="52667" y1="91406" x2="57000" y2="87500"/>
                        <a14:foregroundMark x1="25000" y1="61406" x2="40667" y2="78438"/>
                        <a14:foregroundMark x1="40667" y1="78438" x2="46333" y2="74375"/>
                        <a14:foregroundMark x1="46333" y1="74375" x2="64556" y2="34688"/>
                        <a14:foregroundMark x1="77000" y1="9844" x2="73111" y2="44063"/>
                        <a14:foregroundMark x1="73111" y1="44063" x2="73111" y2="50000"/>
                        <a14:foregroundMark x1="74111" y1="10313" x2="76000" y2="7969"/>
                        <a14:foregroundMark x1="76667" y1="7344" x2="76000" y2="13125"/>
                        <a14:foregroundMark x1="77444" y1="6250" x2="74889" y2="25313"/>
                        <a14:foregroundMark x1="43667" y1="98438" x2="59222" y2="92813"/>
                        <a14:foregroundMark x1="59222" y1="92813" x2="59222" y2="92813"/>
                        <a14:foregroundMark x1="48889" y1="97344" x2="54556"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5030411" y="1785356"/>
            <a:ext cx="1081391" cy="7689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iểm tra dấu Máy tính Biểu tượng Clip nghệ thuật - nút 640*640 minh bạch  Png Tải về miễn phí - Xanh, Lá, Văn Bản.">
            <a:extLst>
              <a:ext uri="{FF2B5EF4-FFF2-40B4-BE49-F238E27FC236}">
                <a16:creationId xmlns:a16="http://schemas.microsoft.com/office/drawing/2014/main" id="{04EF3B4D-4E36-4FF4-B71F-26CFBF8D84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97344" l="10000" r="90000">
                        <a14:foregroundMark x1="39556" y1="7656" x2="53556" y2="6094"/>
                        <a14:foregroundMark x1="53556" y1="6094" x2="55889" y2="6094"/>
                        <a14:foregroundMark x1="51667" y1="781" x2="51667" y2="781"/>
                        <a14:foregroundMark x1="69444" y1="15781" x2="70222" y2="35469"/>
                        <a14:foregroundMark x1="70222" y1="35469" x2="63667" y2="47031"/>
                        <a14:foregroundMark x1="63667" y1="47031" x2="43111" y2="60469"/>
                        <a14:foregroundMark x1="43111" y1="60469" x2="38889" y2="65469"/>
                        <a14:foregroundMark x1="38889" y1="65469" x2="35444" y2="73750"/>
                        <a14:foregroundMark x1="35444" y1="73750" x2="32222" y2="66875"/>
                        <a14:foregroundMark x1="32222" y1="66875" x2="29000" y2="47656"/>
                        <a14:foregroundMark x1="29000" y1="47656" x2="45111" y2="70781"/>
                        <a14:foregroundMark x1="45111" y1="70781" x2="44222" y2="79531"/>
                        <a14:foregroundMark x1="44222" y1="79531" x2="39333" y2="87031"/>
                        <a14:foregroundMark x1="39333" y1="87031" x2="44667" y2="93906"/>
                        <a14:foregroundMark x1="44667" y1="93906" x2="52667" y2="91406"/>
                        <a14:foregroundMark x1="52667" y1="91406" x2="57000" y2="87500"/>
                        <a14:foregroundMark x1="25000" y1="61406" x2="40667" y2="78438"/>
                        <a14:foregroundMark x1="40667" y1="78438" x2="46333" y2="74375"/>
                        <a14:foregroundMark x1="46333" y1="74375" x2="64556" y2="34688"/>
                        <a14:foregroundMark x1="77000" y1="9844" x2="73111" y2="44063"/>
                        <a14:foregroundMark x1="73111" y1="44063" x2="73111" y2="50000"/>
                        <a14:foregroundMark x1="74111" y1="10313" x2="76000" y2="7969"/>
                        <a14:foregroundMark x1="76667" y1="7344" x2="76000" y2="13125"/>
                        <a14:foregroundMark x1="77444" y1="6250" x2="74889" y2="25313"/>
                        <a14:foregroundMark x1="43667" y1="98438" x2="59222" y2="92813"/>
                        <a14:foregroundMark x1="59222" y1="92813" x2="59222" y2="92813"/>
                        <a14:foregroundMark x1="48889" y1="97344" x2="54556"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5055923" y="2893407"/>
            <a:ext cx="1081391" cy="76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423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1B51A-898E-49B1-8D2D-F9069086ED5B}"/>
              </a:ext>
            </a:extLst>
          </p:cNvPr>
          <p:cNvPicPr>
            <a:picLocks noChangeAspect="1"/>
          </p:cNvPicPr>
          <p:nvPr/>
        </p:nvPicPr>
        <p:blipFill rotWithShape="1">
          <a:blip r:embed="rId2"/>
          <a:srcRect l="14016" t="24906" r="15287" b="12550"/>
          <a:stretch/>
        </p:blipFill>
        <p:spPr>
          <a:xfrm>
            <a:off x="-1" y="0"/>
            <a:ext cx="12205713" cy="6858000"/>
          </a:xfrm>
          <a:prstGeom prst="rect">
            <a:avLst/>
          </a:prstGeom>
        </p:spPr>
      </p:pic>
      <p:sp>
        <p:nvSpPr>
          <p:cNvPr id="3" name="Oval 2">
            <a:extLst>
              <a:ext uri="{FF2B5EF4-FFF2-40B4-BE49-F238E27FC236}">
                <a16:creationId xmlns:a16="http://schemas.microsoft.com/office/drawing/2014/main" id="{D27FC7C0-DE59-4796-8847-813687FC7374}"/>
              </a:ext>
            </a:extLst>
          </p:cNvPr>
          <p:cNvSpPr/>
          <p:nvPr/>
        </p:nvSpPr>
        <p:spPr>
          <a:xfrm>
            <a:off x="6670623" y="44971"/>
            <a:ext cx="2908092" cy="185878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B0D6C7-BFCC-4FA9-B749-4523297523FA}"/>
              </a:ext>
            </a:extLst>
          </p:cNvPr>
          <p:cNvSpPr txBox="1"/>
          <p:nvPr/>
        </p:nvSpPr>
        <p:spPr>
          <a:xfrm>
            <a:off x="6255897" y="297253"/>
            <a:ext cx="2624116" cy="923330"/>
          </a:xfrm>
          <a:prstGeom prst="rect">
            <a:avLst/>
          </a:prstGeom>
          <a:noFill/>
        </p:spPr>
        <p:txBody>
          <a:bodyPr wrap="none" lIns="0" tIns="0" rIns="0" bIns="0" rtlCol="0">
            <a:spAutoFit/>
          </a:bodyPr>
          <a:lstStyle/>
          <a:p>
            <a:pPr algn="l"/>
            <a:r>
              <a:rPr lang="vi-VN" sz="6000" dirty="0">
                <a:solidFill>
                  <a:srgbClr val="002060"/>
                </a:solidFill>
                <a:latin typeface="iCiel Nabila" pitchFamily="2" charset="0"/>
              </a:rPr>
              <a:t>Dặn dò</a:t>
            </a:r>
            <a:endParaRPr lang="en-US" sz="6000" dirty="0">
              <a:solidFill>
                <a:srgbClr val="002060"/>
              </a:solidFill>
              <a:latin typeface="iCiel Nabila" pitchFamily="2" charset="0"/>
            </a:endParaRPr>
          </a:p>
        </p:txBody>
      </p:sp>
      <p:sp>
        <p:nvSpPr>
          <p:cNvPr id="5" name="Rectangle: Rounded Corners 8">
            <a:extLst>
              <a:ext uri="{FF2B5EF4-FFF2-40B4-BE49-F238E27FC236}">
                <a16:creationId xmlns:a16="http://schemas.microsoft.com/office/drawing/2014/main" id="{5A3F6CA9-A360-418D-A9F6-861FC42107D7}"/>
              </a:ext>
            </a:extLst>
          </p:cNvPr>
          <p:cNvSpPr/>
          <p:nvPr/>
        </p:nvSpPr>
        <p:spPr>
          <a:xfrm>
            <a:off x="6670623" y="1948722"/>
            <a:ext cx="5351488" cy="26232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22752D-84AE-4AAD-9D49-AFD5E8EF4C86}"/>
              </a:ext>
            </a:extLst>
          </p:cNvPr>
          <p:cNvSpPr txBox="1"/>
          <p:nvPr/>
        </p:nvSpPr>
        <p:spPr>
          <a:xfrm>
            <a:off x="7103368" y="1987355"/>
            <a:ext cx="4918743" cy="2407134"/>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a:p>
            <a:pPr marL="457200" indent="-457200"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Soạn bài </a:t>
            </a:r>
          </a:p>
          <a:p>
            <a:pPr fontAlgn="auto">
              <a:lnSpc>
                <a:spcPct val="150000"/>
              </a:lnSpc>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“Những cánh buồm”.</a:t>
            </a:r>
            <a:endParaRPr lang="zh-CN" altLang="en-US"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33235358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2" presetClass="entr" presetSubtype="3" fill="hold" grpId="0" nodeType="withEffect" p14:presetBounceEnd="6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60000">
                                          <p:cBhvr additive="base">
                                            <p:cTn id="18" dur="13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9" dur="13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0-#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2" presetClass="entr" presetSubtype="3"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300" fill="hold"/>
                                            <p:tgtEl>
                                              <p:spTgt spid="6"/>
                                            </p:tgtEl>
                                            <p:attrNameLst>
                                              <p:attrName>ppt_x</p:attrName>
                                            </p:attrNameLst>
                                          </p:cBhvr>
                                          <p:tavLst>
                                            <p:tav tm="0">
                                              <p:val>
                                                <p:strVal val="1+#ppt_w/2"/>
                                              </p:val>
                                            </p:tav>
                                            <p:tav tm="100000">
                                              <p:val>
                                                <p:strVal val="#ppt_x"/>
                                              </p:val>
                                            </p:tav>
                                          </p:tavLst>
                                        </p:anim>
                                        <p:anim calcmode="lin" valueType="num">
                                          <p:cBhvr additive="base">
                                            <p:cTn id="19" dur="13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8">
            <a:extLst>
              <a:ext uri="{FF2B5EF4-FFF2-40B4-BE49-F238E27FC236}">
                <a16:creationId xmlns:a16="http://schemas.microsoft.com/office/drawing/2014/main" id="{F0DC694A-D22E-40DB-812D-F7BCCE75C9A6}"/>
              </a:ext>
            </a:extLst>
          </p:cNvPr>
          <p:cNvSpPr/>
          <p:nvPr/>
        </p:nvSpPr>
        <p:spPr>
          <a:xfrm>
            <a:off x="5159758" y="554560"/>
            <a:ext cx="677740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CD6D1D-9268-4456-B916-BE522C652327}"/>
              </a:ext>
            </a:extLst>
          </p:cNvPr>
          <p:cNvSpPr txBox="1"/>
          <p:nvPr/>
        </p:nvSpPr>
        <p:spPr>
          <a:xfrm>
            <a:off x="5716018" y="1959612"/>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TextBox 4">
            <a:extLst>
              <a:ext uri="{FF2B5EF4-FFF2-40B4-BE49-F238E27FC236}">
                <a16:creationId xmlns:a16="http://schemas.microsoft.com/office/drawing/2014/main" id="{C2AC89AB-38FA-419F-B044-11D2AEB41A13}"/>
              </a:ext>
            </a:extLst>
          </p:cNvPr>
          <p:cNvSpPr txBox="1"/>
          <p:nvPr/>
        </p:nvSpPr>
        <p:spPr>
          <a:xfrm>
            <a:off x="5716018" y="3121605"/>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5">
            <a:extLst>
              <a:ext uri="{FF2B5EF4-FFF2-40B4-BE49-F238E27FC236}">
                <a16:creationId xmlns:a16="http://schemas.microsoft.com/office/drawing/2014/main" id="{C8CEAB80-CC1D-4E04-9544-481221AE1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5088" y="656578"/>
            <a:ext cx="3712786" cy="1201016"/>
          </a:xfrm>
          <a:prstGeom prst="rect">
            <a:avLst/>
          </a:prstGeom>
        </p:spPr>
      </p:pic>
    </p:spTree>
    <p:extLst>
      <p:ext uri="{BB962C8B-B14F-4D97-AF65-F5344CB8AC3E}">
        <p14:creationId xmlns:p14="http://schemas.microsoft.com/office/powerpoint/2010/main" val="2207840220"/>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14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1" dur="14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400" fill="hold"/>
                                            <p:tgtEl>
                                              <p:spTgt spid="5"/>
                                            </p:tgtEl>
                                            <p:attrNameLst>
                                              <p:attrName>ppt_x</p:attrName>
                                            </p:attrNameLst>
                                          </p:cBhvr>
                                          <p:tavLst>
                                            <p:tav tm="0">
                                              <p:val>
                                                <p:strVal val="#ppt_x"/>
                                              </p:val>
                                            </p:tav>
                                            <p:tav tm="100000">
                                              <p:val>
                                                <p:strVal val="#ppt_x"/>
                                              </p:val>
                                            </p:tav>
                                          </p:tavLst>
                                        </p:anim>
                                        <p:anim calcmode="lin" valueType="num">
                                          <p:cBhvr additive="base">
                                            <p:cTn id="21" dur="14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B3A44-B9A9-4243-82C0-AF7AACA8D5C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797" b="93490" l="366" r="97804">
                        <a14:foregroundMark x1="55271" y1="32943" x2="52343" y2="55729"/>
                        <a14:foregroundMark x1="52343" y1="55729" x2="52343" y2="61328"/>
                        <a14:foregroundMark x1="52343" y1="61328" x2="54758" y2="68620"/>
                        <a14:foregroundMark x1="54758" y1="68620" x2="58858" y2="70703"/>
                        <a14:foregroundMark x1="58858" y1="70703" x2="64202" y2="70964"/>
                        <a14:foregroundMark x1="64202" y1="70964" x2="75256" y2="68490"/>
                        <a14:foregroundMark x1="75256" y1="68490" x2="79502" y2="64714"/>
                        <a14:foregroundMark x1="79502" y1="64714" x2="82430" y2="59766"/>
                        <a14:foregroundMark x1="82430" y1="59766" x2="84627" y2="51823"/>
                        <a14:foregroundMark x1="84627" y1="51823" x2="85286" y2="44661"/>
                        <a14:foregroundMark x1="85286" y1="44661" x2="83748" y2="37891"/>
                        <a14:foregroundMark x1="83748" y1="37891" x2="79502" y2="32813"/>
                        <a14:foregroundMark x1="79502" y1="32813" x2="73060" y2="30990"/>
                        <a14:foregroundMark x1="73060" y1="30990" x2="67277" y2="32813"/>
                        <a14:foregroundMark x1="67277" y1="32813" x2="62665" y2="41927"/>
                        <a14:foregroundMark x1="62665" y1="41927" x2="60761" y2="51302"/>
                        <a14:foregroundMark x1="60761" y1="51302" x2="61640" y2="60677"/>
                        <a14:foregroundMark x1="61640" y1="60677" x2="66325" y2="68229"/>
                        <a14:foregroundMark x1="66325" y1="68229" x2="74451" y2="71745"/>
                        <a14:foregroundMark x1="74451" y1="71745" x2="81186" y2="69792"/>
                        <a14:foregroundMark x1="81186" y1="69792" x2="85505" y2="64844"/>
                        <a14:foregroundMark x1="85505" y1="64844" x2="89971" y2="50781"/>
                        <a14:foregroundMark x1="89971" y1="50781" x2="92826" y2="28906"/>
                        <a14:foregroundMark x1="92826" y1="28906" x2="91874" y2="16797"/>
                        <a14:foregroundMark x1="91874" y1="16797" x2="88214" y2="11068"/>
                        <a14:foregroundMark x1="88214" y1="11068" x2="80234" y2="8984"/>
                        <a14:foregroundMark x1="80234" y1="8984" x2="72767" y2="13802"/>
                        <a14:foregroundMark x1="72767" y1="13802" x2="65154" y2="29427"/>
                        <a14:foregroundMark x1="65154" y1="29427" x2="62006" y2="46484"/>
                        <a14:foregroundMark x1="62006" y1="46484" x2="62884" y2="59375"/>
                        <a14:foregroundMark x1="62884" y1="59375" x2="67204" y2="67057"/>
                        <a14:foregroundMark x1="67204" y1="67057" x2="75110" y2="71615"/>
                        <a14:foregroundMark x1="75110" y1="71615" x2="80820" y2="70703"/>
                        <a14:foregroundMark x1="80820" y1="70703" x2="85359" y2="66146"/>
                        <a14:foregroundMark x1="85359" y1="66146" x2="89312" y2="55729"/>
                        <a14:foregroundMark x1="89312" y1="55729" x2="90776" y2="38932"/>
                        <a14:foregroundMark x1="90776" y1="38932" x2="89239" y2="28516"/>
                        <a14:foregroundMark x1="89239" y1="28516" x2="86091" y2="25781"/>
                        <a14:foregroundMark x1="86091" y1="25781" x2="78184" y2="31641"/>
                        <a14:foregroundMark x1="78184" y1="31641" x2="69473" y2="48307"/>
                        <a14:foregroundMark x1="69473" y1="48307" x2="66252" y2="68620"/>
                        <a14:foregroundMark x1="66252" y1="68620" x2="68302" y2="79948"/>
                        <a14:foregroundMark x1="68302" y1="79948" x2="76208" y2="86719"/>
                        <a14:foregroundMark x1="76208" y1="86719" x2="82796" y2="87240"/>
                        <a14:foregroundMark x1="82796" y1="87240" x2="87555" y2="79948"/>
                        <a14:foregroundMark x1="87555" y1="79948" x2="90483" y2="59115"/>
                        <a14:foregroundMark x1="92020" y1="30729" x2="94436" y2="86198"/>
                        <a14:foregroundMark x1="94583" y1="21094" x2="95022" y2="82813"/>
                        <a14:foregroundMark x1="95022" y1="16927" x2="96925" y2="57813"/>
                        <a14:foregroundMark x1="96925" y1="57813" x2="97804" y2="58333"/>
                        <a14:foregroundMark x1="91435" y1="17057" x2="66398" y2="29818"/>
                        <a14:foregroundMark x1="64275" y1="18620" x2="72840" y2="18099"/>
                        <a14:foregroundMark x1="72840" y1="18099" x2="94729" y2="18099"/>
                        <a14:foregroundMark x1="94729" y1="18099" x2="93924" y2="17969"/>
                        <a14:foregroundMark x1="57833" y1="19141" x2="51903" y2="29427"/>
                        <a14:foregroundMark x1="51903" y1="29427" x2="48829" y2="44922"/>
                        <a14:foregroundMark x1="48829" y1="44922" x2="51025" y2="68359"/>
                        <a14:foregroundMark x1="47218" y1="73958" x2="27306" y2="87370"/>
                        <a14:foregroundMark x1="31332" y1="75521" x2="51903" y2="63151"/>
                        <a14:foregroundMark x1="51903" y1="63151" x2="52269" y2="63151"/>
                        <a14:foregroundMark x1="6003" y1="67318" x2="10102" y2="82422"/>
                        <a14:foregroundMark x1="10102" y1="82422" x2="13690" y2="86458"/>
                        <a14:foregroundMark x1="13690" y1="86458" x2="35652" y2="92578"/>
                        <a14:foregroundMark x1="35652" y1="92578" x2="41654" y2="92578"/>
                        <a14:foregroundMark x1="41654" y1="92578" x2="72548" y2="87760"/>
                        <a14:foregroundMark x1="72548" y1="87760" x2="83675" y2="87760"/>
                        <a14:foregroundMark x1="92899" y1="88802" x2="39971" y2="89323"/>
                        <a14:foregroundMark x1="6662" y1="72005" x2="6442" y2="77995"/>
                        <a14:foregroundMark x1="6442" y1="77995" x2="7980" y2="86328"/>
                        <a14:foregroundMark x1="7980" y1="86328" x2="11127" y2="88932"/>
                        <a14:foregroundMark x1="11127" y1="88932" x2="20644" y2="89974"/>
                        <a14:foregroundMark x1="6589" y1="70443" x2="20864" y2="81120"/>
                        <a14:foregroundMark x1="20864" y1="81120" x2="24305" y2="86068"/>
                        <a14:foregroundMark x1="5710" y1="66536" x2="366" y2="93490"/>
                        <a14:foregroundMark x1="16471" y1="74089" x2="20278" y2="73438"/>
                        <a14:foregroundMark x1="20278" y1="73438" x2="22255" y2="84766"/>
                        <a14:foregroundMark x1="16179" y1="69401" x2="18082" y2="77474"/>
                        <a14:foregroundMark x1="15813" y1="67448" x2="13836" y2="73698"/>
                        <a14:foregroundMark x1="13836" y1="73698" x2="14568" y2="78125"/>
                        <a14:foregroundMark x1="15520" y1="67969" x2="19034" y2="69922"/>
                        <a14:foregroundMark x1="19034" y1="69922" x2="20717" y2="72526"/>
                        <a14:foregroundMark x1="16837" y1="67448" x2="20425" y2="69010"/>
                        <a14:foregroundMark x1="20425" y1="69010" x2="23865" y2="72917"/>
                        <a14:foregroundMark x1="21962" y1="69531" x2="24597" y2="73438"/>
                        <a14:foregroundMark x1="24597" y1="73438" x2="24597" y2="74479"/>
                        <a14:foregroundMark x1="23646" y1="71094" x2="23280" y2="80990"/>
                        <a14:foregroundMark x1="29722" y1="75391" x2="33675" y2="70443"/>
                        <a14:foregroundMark x1="33675" y1="70443" x2="37555" y2="68750"/>
                        <a14:foregroundMark x1="37555" y1="68750" x2="37628" y2="66276"/>
                        <a14:foregroundMark x1="30307" y1="73047" x2="34187" y2="72526"/>
                        <a14:foregroundMark x1="34187" y1="72526" x2="34407" y2="72526"/>
                        <a14:foregroundMark x1="35212" y1="67448" x2="39971" y2="67318"/>
                        <a14:foregroundMark x1="39971" y1="67318" x2="40556" y2="67318"/>
                        <a14:foregroundMark x1="5124" y1="62370" x2="11933" y2="73438"/>
                        <a14:foregroundMark x1="5344" y1="62240" x2="8712" y2="65625"/>
                        <a14:foregroundMark x1="8712" y1="65625" x2="10761" y2="71094"/>
                        <a14:foregroundMark x1="10761" y1="71094" x2="10835" y2="71354"/>
                        <a14:foregroundMark x1="10249" y1="68750" x2="2709" y2="60417"/>
                        <a14:foregroundMark x1="4539" y1="61849" x2="8272" y2="65495"/>
                        <a14:foregroundMark x1="8272" y1="65495" x2="12811" y2="74479"/>
                        <a14:foregroundMark x1="11054" y1="71354" x2="20425" y2="69010"/>
                        <a14:foregroundMark x1="20425" y1="69010" x2="20498" y2="69010"/>
                        <a14:foregroundMark x1="14348" y1="69010" x2="18082" y2="66406"/>
                        <a14:foregroundMark x1="14788" y1="67318" x2="17130" y2="66536"/>
                        <a14:backgroundMark x1="32504" y1="17057" x2="33382" y2="51823"/>
                        <a14:backgroundMark x1="33382" y1="51823" x2="33455" y2="52083"/>
                        <a14:backgroundMark x1="43411" y1="18490" x2="40703" y2="25521"/>
                        <a14:backgroundMark x1="40703" y1="25521" x2="38067" y2="45052"/>
                        <a14:backgroundMark x1="38067" y1="45052" x2="38799" y2="57292"/>
                        <a14:backgroundMark x1="38799" y1="57292" x2="38873" y2="57552"/>
                        <a14:backgroundMark x1="48463" y1="17969" x2="46266" y2="21484"/>
                        <a14:backgroundMark x1="48463" y1="20182" x2="50878" y2="25651"/>
                      </a14:backgroundRemoval>
                    </a14:imgEffect>
                  </a14:imgLayer>
                </a14:imgProps>
              </a:ext>
            </a:extLst>
          </a:blip>
          <a:srcRect l="4794" t="13753" r="4468" b="6208"/>
          <a:stretch/>
        </p:blipFill>
        <p:spPr>
          <a:xfrm>
            <a:off x="0" y="0"/>
            <a:ext cx="12211331" cy="6858000"/>
          </a:xfrm>
          <a:prstGeom prst="rect">
            <a:avLst/>
          </a:prstGeom>
        </p:spPr>
      </p:pic>
      <p:sp>
        <p:nvSpPr>
          <p:cNvPr id="3" name="TextBox 2">
            <a:extLst>
              <a:ext uri="{FF2B5EF4-FFF2-40B4-BE49-F238E27FC236}">
                <a16:creationId xmlns:a16="http://schemas.microsoft.com/office/drawing/2014/main" id="{2219C1F5-86A7-42CA-8028-7D2C2CA1BFB9}"/>
              </a:ext>
            </a:extLst>
          </p:cNvPr>
          <p:cNvSpPr txBox="1"/>
          <p:nvPr/>
        </p:nvSpPr>
        <p:spPr>
          <a:xfrm>
            <a:off x="822859" y="541146"/>
            <a:ext cx="4086055" cy="830997"/>
          </a:xfrm>
          <a:prstGeom prst="rect">
            <a:avLst/>
          </a:prstGeom>
          <a:noFill/>
        </p:spPr>
        <p:txBody>
          <a:bodyPr wrap="none" lIns="0" tIns="0" rIns="0" bIns="0" rtlCol="0">
            <a:spAutoFit/>
          </a:bodyPr>
          <a:lstStyle/>
          <a:p>
            <a:pPr algn="l"/>
            <a:r>
              <a:rPr lang="en-SG" sz="5400" dirty="0">
                <a:solidFill>
                  <a:srgbClr val="002060"/>
                </a:solidFill>
                <a:latin typeface="iCiel Nabila" pitchFamily="2" charset="0"/>
              </a:rPr>
              <a:t>1. L</a:t>
            </a:r>
            <a:r>
              <a:rPr lang="en-US" sz="5400" dirty="0" err="1">
                <a:solidFill>
                  <a:srgbClr val="002060"/>
                </a:solidFill>
                <a:latin typeface="iCiel Nabila" pitchFamily="2" charset="0"/>
              </a:rPr>
              <a:t>uyện</a:t>
            </a:r>
            <a:r>
              <a:rPr lang="en-US" sz="5400" dirty="0">
                <a:solidFill>
                  <a:srgbClr val="002060"/>
                </a:solidFill>
                <a:latin typeface="iCiel Nabila" pitchFamily="2" charset="0"/>
              </a:rPr>
              <a:t> </a:t>
            </a:r>
            <a:r>
              <a:rPr lang="en-US" sz="5400" dirty="0" err="1">
                <a:solidFill>
                  <a:srgbClr val="002060"/>
                </a:solidFill>
                <a:latin typeface="iCiel Nabila" pitchFamily="2" charset="0"/>
              </a:rPr>
              <a:t>đọc</a:t>
            </a:r>
            <a:endParaRPr lang="en-US" sz="5400" dirty="0">
              <a:solidFill>
                <a:srgbClr val="002060"/>
              </a:solidFill>
              <a:latin typeface="iCiel Nabila" pitchFamily="2" charset="0"/>
            </a:endParaRPr>
          </a:p>
        </p:txBody>
      </p:sp>
      <p:sp>
        <p:nvSpPr>
          <p:cNvPr id="4" name="TextBox 3">
            <a:extLst>
              <a:ext uri="{FF2B5EF4-FFF2-40B4-BE49-F238E27FC236}">
                <a16:creationId xmlns:a16="http://schemas.microsoft.com/office/drawing/2014/main" id="{D6463B82-7C70-42EA-9C48-517A1B0CE366}"/>
              </a:ext>
            </a:extLst>
          </p:cNvPr>
          <p:cNvSpPr txBox="1"/>
          <p:nvPr/>
        </p:nvSpPr>
        <p:spPr>
          <a:xfrm>
            <a:off x="346830" y="1892406"/>
            <a:ext cx="4772140" cy="830997"/>
          </a:xfrm>
          <a:prstGeom prst="rect">
            <a:avLst/>
          </a:prstGeom>
          <a:noFill/>
        </p:spPr>
        <p:txBody>
          <a:bodyPr wrap="none" lIns="0" tIns="0" rIns="0" bIns="0" rtlCol="0">
            <a:spAutoFit/>
          </a:bodyPr>
          <a:lstStyle/>
          <a:p>
            <a:pPr algn="l"/>
            <a:r>
              <a:rPr lang="en-SG" sz="5400" dirty="0">
                <a:solidFill>
                  <a:srgbClr val="002060"/>
                </a:solidFill>
                <a:latin typeface="iCiel Nabila" pitchFamily="2" charset="0"/>
              </a:rPr>
              <a:t>2. </a:t>
            </a:r>
            <a:r>
              <a:rPr lang="en-SG" sz="5400" dirty="0" err="1">
                <a:solidFill>
                  <a:srgbClr val="002060"/>
                </a:solidFill>
                <a:latin typeface="iCiel Nabila" pitchFamily="2" charset="0"/>
              </a:rPr>
              <a:t>Tìm</a:t>
            </a:r>
            <a:r>
              <a:rPr lang="en-SG" sz="5400" dirty="0">
                <a:solidFill>
                  <a:srgbClr val="002060"/>
                </a:solidFill>
                <a:latin typeface="iCiel Nabila" pitchFamily="2" charset="0"/>
              </a:rPr>
              <a:t> </a:t>
            </a:r>
            <a:r>
              <a:rPr lang="en-SG" sz="5400" dirty="0" err="1">
                <a:solidFill>
                  <a:srgbClr val="002060"/>
                </a:solidFill>
                <a:latin typeface="iCiel Nabila" pitchFamily="2" charset="0"/>
              </a:rPr>
              <a:t>hiểu</a:t>
            </a:r>
            <a:r>
              <a:rPr lang="en-SG" sz="5400" dirty="0">
                <a:solidFill>
                  <a:srgbClr val="002060"/>
                </a:solidFill>
                <a:latin typeface="iCiel Nabila" pitchFamily="2" charset="0"/>
              </a:rPr>
              <a:t> </a:t>
            </a:r>
            <a:r>
              <a:rPr lang="en-SG" sz="5400" dirty="0" err="1">
                <a:solidFill>
                  <a:srgbClr val="002060"/>
                </a:solidFill>
                <a:latin typeface="iCiel Nabila" pitchFamily="2" charset="0"/>
              </a:rPr>
              <a:t>bài</a:t>
            </a:r>
            <a:endParaRPr lang="en-US" sz="5400" dirty="0">
              <a:solidFill>
                <a:srgbClr val="002060"/>
              </a:solidFill>
              <a:latin typeface="iCiel Nabila" pitchFamily="2" charset="0"/>
            </a:endParaRPr>
          </a:p>
        </p:txBody>
      </p:sp>
      <p:sp>
        <p:nvSpPr>
          <p:cNvPr id="5" name="TextBox 4">
            <a:extLst>
              <a:ext uri="{FF2B5EF4-FFF2-40B4-BE49-F238E27FC236}">
                <a16:creationId xmlns:a16="http://schemas.microsoft.com/office/drawing/2014/main" id="{B4A4B506-AF87-48EA-BA45-DA4DB32AA7E7}"/>
              </a:ext>
            </a:extLst>
          </p:cNvPr>
          <p:cNvSpPr txBox="1"/>
          <p:nvPr/>
        </p:nvSpPr>
        <p:spPr>
          <a:xfrm>
            <a:off x="107181" y="3324481"/>
            <a:ext cx="5251438" cy="830997"/>
          </a:xfrm>
          <a:prstGeom prst="rect">
            <a:avLst/>
          </a:prstGeom>
          <a:noFill/>
        </p:spPr>
        <p:txBody>
          <a:bodyPr wrap="none" lIns="0" tIns="0" rIns="0" bIns="0" rtlCol="0">
            <a:spAutoFit/>
          </a:bodyPr>
          <a:lstStyle/>
          <a:p>
            <a:pPr algn="l"/>
            <a:r>
              <a:rPr lang="en-SG" sz="5400" dirty="0">
                <a:solidFill>
                  <a:srgbClr val="002060"/>
                </a:solidFill>
                <a:latin typeface="iCiel Nabila" pitchFamily="2" charset="0"/>
              </a:rPr>
              <a:t>3. </a:t>
            </a:r>
            <a:r>
              <a:rPr lang="en-SG" sz="5400" dirty="0" err="1">
                <a:solidFill>
                  <a:srgbClr val="002060"/>
                </a:solidFill>
                <a:latin typeface="iCiel Nabila" pitchFamily="2" charset="0"/>
              </a:rPr>
              <a:t>Đọc</a:t>
            </a:r>
            <a:r>
              <a:rPr lang="en-SG" sz="5400" dirty="0">
                <a:solidFill>
                  <a:srgbClr val="002060"/>
                </a:solidFill>
                <a:latin typeface="iCiel Nabila" pitchFamily="2" charset="0"/>
              </a:rPr>
              <a:t> </a:t>
            </a:r>
            <a:r>
              <a:rPr lang="en-SG" sz="5400" dirty="0" err="1">
                <a:solidFill>
                  <a:srgbClr val="002060"/>
                </a:solidFill>
                <a:latin typeface="iCiel Nabila" pitchFamily="2" charset="0"/>
              </a:rPr>
              <a:t>diễn</a:t>
            </a:r>
            <a:r>
              <a:rPr lang="en-SG" sz="5400" dirty="0">
                <a:solidFill>
                  <a:srgbClr val="002060"/>
                </a:solidFill>
                <a:latin typeface="iCiel Nabila" pitchFamily="2" charset="0"/>
              </a:rPr>
              <a:t> </a:t>
            </a:r>
            <a:r>
              <a:rPr lang="en-SG" sz="5400" dirty="0" err="1">
                <a:solidFill>
                  <a:srgbClr val="002060"/>
                </a:solidFill>
                <a:latin typeface="iCiel Nabila" pitchFamily="2" charset="0"/>
              </a:rPr>
              <a:t>cảm</a:t>
            </a:r>
            <a:endParaRPr lang="en-US" sz="5400" dirty="0">
              <a:solidFill>
                <a:srgbClr val="002060"/>
              </a:solidFill>
              <a:latin typeface="iCiel Nabila" pitchFamily="2" charset="0"/>
            </a:endParaRPr>
          </a:p>
        </p:txBody>
      </p:sp>
    </p:spTree>
    <p:extLst>
      <p:ext uri="{BB962C8B-B14F-4D97-AF65-F5344CB8AC3E}">
        <p14:creationId xmlns:p14="http://schemas.microsoft.com/office/powerpoint/2010/main" val="757076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60000">
                                          <p:cBhvr additive="base">
                                            <p:cTn id="19" dur="13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0-#ppt_w/2"/>
                                              </p:val>
                                            </p:tav>
                                            <p:tav tm="100000">
                                              <p:val>
                                                <p:strVal val="#ppt_x"/>
                                              </p:val>
                                            </p:tav>
                                          </p:tavLst>
                                        </p:anim>
                                        <p:anim calcmode="lin" valueType="num">
                                          <p:cBhvr additive="base">
                                            <p:cTn id="8" dur="13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0-#ppt_w/2"/>
                                              </p:val>
                                            </p:tav>
                                            <p:tav tm="100000">
                                              <p:val>
                                                <p:strVal val="#ppt_x"/>
                                              </p:val>
                                            </p:tav>
                                          </p:tavLst>
                                        </p:anim>
                                        <p:anim calcmode="lin" valueType="num">
                                          <p:cBhvr additive="base">
                                            <p:cTn id="14"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300" fill="hold"/>
                                            <p:tgtEl>
                                              <p:spTgt spid="5"/>
                                            </p:tgtEl>
                                            <p:attrNameLst>
                                              <p:attrName>ppt_x</p:attrName>
                                            </p:attrNameLst>
                                          </p:cBhvr>
                                          <p:tavLst>
                                            <p:tav tm="0">
                                              <p:val>
                                                <p:strVal val="0-#ppt_w/2"/>
                                              </p:val>
                                            </p:tav>
                                            <p:tav tm="100000">
                                              <p:val>
                                                <p:strVal val="#ppt_x"/>
                                              </p:val>
                                            </p:tav>
                                          </p:tavLst>
                                        </p:anim>
                                        <p:anim calcmode="lin" valueType="num">
                                          <p:cBhvr additive="base">
                                            <p:cTn id="20" dur="13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9F64E-01CC-441F-B1BD-B6AF24FBE3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3932" b="91016" l="9883" r="97804">
                        <a14:foregroundMark x1="56589" y1="17318" x2="68668" y2="16927"/>
                        <a14:foregroundMark x1="68668" y1="16927" x2="87701" y2="24219"/>
                        <a14:foregroundMark x1="87701" y1="24219" x2="92972" y2="29427"/>
                        <a14:foregroundMark x1="92972" y1="29427" x2="98023" y2="42318"/>
                        <a14:foregroundMark x1="38360" y1="91016" x2="80820" y2="84375"/>
                        <a14:foregroundMark x1="80820" y1="84375" x2="86676" y2="84375"/>
                        <a14:foregroundMark x1="85066" y1="90495" x2="92826" y2="87109"/>
                        <a14:foregroundMark x1="92826" y1="87109" x2="96340" y2="84245"/>
                        <a14:foregroundMark x1="96340" y1="84245" x2="97145" y2="82943"/>
                        <a14:foregroundMark x1="46340" y1="50391" x2="47365" y2="53125"/>
                        <a14:foregroundMark x1="42387" y1="42448" x2="42387" y2="42448"/>
                        <a14:foregroundMark x1="42387" y1="42448" x2="42387" y2="46224"/>
                        <a14:foregroundMark x1="42313" y1="41146" x2="40264" y2="45833"/>
                        <a14:foregroundMark x1="40264" y1="45833" x2="39824" y2="45833"/>
                        <a14:foregroundMark x1="41435" y1="44922" x2="41435" y2="45182"/>
                        <a14:foregroundMark x1="41435" y1="45182" x2="41435" y2="45182"/>
                        <a14:foregroundMark x1="45022" y1="49219" x2="45022" y2="50651"/>
                        <a14:foregroundMark x1="58272" y1="25391" x2="58272" y2="28906"/>
                        <a14:foregroundMark x1="56223" y1="15234" x2="97218" y2="18490"/>
                        <a14:foregroundMark x1="50146" y1="13932" x2="50146" y2="13932"/>
                        <a14:foregroundMark x1="52635" y1="32422" x2="52635" y2="31510"/>
                        <a14:foregroundMark x1="41947" y1="40625" x2="42753" y2="41927"/>
                        <a14:foregroundMark x1="42167" y1="40104" x2="42679" y2="43099"/>
                        <a14:backgroundMark x1="20278" y1="27734" x2="25769" y2="48828"/>
                        <a14:backgroundMark x1="25769" y1="48828" x2="26281" y2="66667"/>
                        <a14:backgroundMark x1="34407" y1="57031" x2="40190" y2="50911"/>
                        <a14:backgroundMark x1="43924" y1="49609" x2="38214" y2="69922"/>
                        <a14:backgroundMark x1="38214" y1="69922" x2="38141" y2="70573"/>
                      </a14:backgroundRemoval>
                    </a14:imgEffect>
                  </a14:imgLayer>
                </a14:imgProps>
              </a:ext>
            </a:extLst>
          </a:blip>
          <a:srcRect l="35287" t="12878" b="13394"/>
          <a:stretch/>
        </p:blipFill>
        <p:spPr>
          <a:xfrm>
            <a:off x="7307595" y="0"/>
            <a:ext cx="4884403" cy="6858000"/>
          </a:xfrm>
          <a:prstGeom prst="rect">
            <a:avLst/>
          </a:prstGeom>
        </p:spPr>
      </p:pic>
      <p:pic>
        <p:nvPicPr>
          <p:cNvPr id="3" name="Picture 2">
            <a:extLst>
              <a:ext uri="{FF2B5EF4-FFF2-40B4-BE49-F238E27FC236}">
                <a16:creationId xmlns:a16="http://schemas.microsoft.com/office/drawing/2014/main" id="{2631F1B6-EFA9-4289-B1ED-7F1A63C175F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15885" b="96875" l="512" r="25476">
                        <a14:foregroundMark x1="7833" y1="17708" x2="952" y2="50781"/>
                        <a14:foregroundMark x1="952" y1="50781" x2="1171" y2="79948"/>
                        <a14:foregroundMark x1="1171" y1="79948" x2="3660" y2="95052"/>
                        <a14:foregroundMark x1="3660" y1="95052" x2="3807" y2="95313"/>
                        <a14:foregroundMark x1="4905" y1="89193" x2="25476" y2="96875"/>
                        <a14:foregroundMark x1="512" y1="90885" x2="5051" y2="15885"/>
                        <a14:backgroundMark x1="21303" y1="29948" x2="19546" y2="35026"/>
                        <a14:backgroundMark x1="20132" y1="29688" x2="23499" y2="22526"/>
                        <a14:backgroundMark x1="20132" y1="39063" x2="18814" y2="48958"/>
                        <a14:backgroundMark x1="14422" y1="61589" x2="26428" y2="65625"/>
                        <a14:backgroundMark x1="12445" y1="60807" x2="17350" y2="66667"/>
                        <a14:backgroundMark x1="12152" y1="61849" x2="16471" y2="62500"/>
                      </a14:backgroundRemoval>
                    </a14:imgEffect>
                  </a14:imgLayer>
                </a14:imgProps>
              </a:ext>
            </a:extLst>
          </a:blip>
          <a:srcRect t="13534" r="72459" b="13425"/>
          <a:stretch/>
        </p:blipFill>
        <p:spPr>
          <a:xfrm>
            <a:off x="0" y="0"/>
            <a:ext cx="3357797" cy="6858000"/>
          </a:xfrm>
          <a:prstGeom prst="rect">
            <a:avLst/>
          </a:prstGeom>
        </p:spPr>
      </p:pic>
      <p:sp>
        <p:nvSpPr>
          <p:cNvPr id="4" name="TextBox 3">
            <a:extLst>
              <a:ext uri="{FF2B5EF4-FFF2-40B4-BE49-F238E27FC236}">
                <a16:creationId xmlns:a16="http://schemas.microsoft.com/office/drawing/2014/main" id="{5F4BD3DD-9F84-42CA-B22F-6B90427B014A}"/>
              </a:ext>
            </a:extLst>
          </p:cNvPr>
          <p:cNvSpPr txBox="1"/>
          <p:nvPr/>
        </p:nvSpPr>
        <p:spPr>
          <a:xfrm>
            <a:off x="3357797" y="511167"/>
            <a:ext cx="3949799" cy="1015663"/>
          </a:xfrm>
          <a:prstGeom prst="rect">
            <a:avLst/>
          </a:prstGeom>
          <a:noFill/>
        </p:spPr>
        <p:txBody>
          <a:bodyPr wrap="none" lIns="0" tIns="0" rIns="0" bIns="0" rtlCol="0">
            <a:spAutoFit/>
          </a:bodyPr>
          <a:lstStyle/>
          <a:p>
            <a:pPr algn="l"/>
            <a:r>
              <a:rPr lang="vi-VN" sz="6600" dirty="0">
                <a:solidFill>
                  <a:srgbClr val="C00000"/>
                </a:solidFill>
                <a:latin typeface="iCiel Nabila" pitchFamily="2" charset="0"/>
              </a:rPr>
              <a:t>Chia đoạn</a:t>
            </a:r>
            <a:endParaRPr lang="en-US" sz="6600" dirty="0">
              <a:solidFill>
                <a:srgbClr val="C00000"/>
              </a:solidFill>
              <a:latin typeface="iCiel Nabila" pitchFamily="2" charset="0"/>
            </a:endParaRPr>
          </a:p>
        </p:txBody>
      </p:sp>
      <p:sp>
        <p:nvSpPr>
          <p:cNvPr id="5" name="Rectangle: Rounded Corners 4">
            <a:extLst>
              <a:ext uri="{FF2B5EF4-FFF2-40B4-BE49-F238E27FC236}">
                <a16:creationId xmlns:a16="http://schemas.microsoft.com/office/drawing/2014/main" id="{579EA9B5-4A94-439E-BBAA-0DD7F43363C0}"/>
              </a:ext>
            </a:extLst>
          </p:cNvPr>
          <p:cNvSpPr/>
          <p:nvPr/>
        </p:nvSpPr>
        <p:spPr>
          <a:xfrm>
            <a:off x="1969502" y="1734349"/>
            <a:ext cx="6474163"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Đoạn 1: Từ </a:t>
            </a:r>
            <a:r>
              <a:rPr lang="vi-VN" sz="3200" b="1" i="1" dirty="0">
                <a:solidFill>
                  <a:srgbClr val="7030A0"/>
                </a:solidFill>
                <a:latin typeface="AvantGarde" panose="00000400000000000000" pitchFamily="2" charset="0"/>
                <a:ea typeface="AvantGarde" panose="00000400000000000000" pitchFamily="2" charset="0"/>
                <a:cs typeface="AvantGarde" panose="00000400000000000000" pitchFamily="2" charset="0"/>
              </a:rPr>
              <a:t>Nhà Út Vịnh </a:t>
            </a:r>
            <a:r>
              <a:rPr lang="vi-VN" sz="32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đến</a:t>
            </a:r>
            <a:r>
              <a:rPr lang="vi-VN" sz="3200" b="1" i="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a:t>
            </a:r>
            <a:r>
              <a:rPr lang="vi-VN" sz="3200" b="1" i="1" dirty="0">
                <a:solidFill>
                  <a:srgbClr val="7030A0"/>
                </a:solidFill>
                <a:latin typeface="AvantGarde" panose="00000400000000000000" pitchFamily="2" charset="0"/>
                <a:ea typeface="AvantGarde" panose="00000400000000000000" pitchFamily="2" charset="0"/>
                <a:cs typeface="AvantGarde" panose="00000400000000000000" pitchFamily="2" charset="0"/>
              </a:rPr>
              <a:t>ném đá lên tàu</a:t>
            </a:r>
            <a:r>
              <a:rPr lang="vi-VN" sz="32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id="{6D022D5A-37B9-463A-967A-C91430699593}"/>
              </a:ext>
            </a:extLst>
          </p:cNvPr>
          <p:cNvSpPr/>
          <p:nvPr/>
        </p:nvSpPr>
        <p:spPr>
          <a:xfrm>
            <a:off x="1431110" y="4361197"/>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B0F0"/>
                </a:solidFill>
                <a:latin typeface="AvantGarde" panose="00000400000000000000" pitchFamily="2" charset="0"/>
                <a:ea typeface="AvantGarde" panose="00000400000000000000" pitchFamily="2" charset="0"/>
                <a:cs typeface="AvantGarde" panose="00000400000000000000" pitchFamily="2" charset="0"/>
              </a:rPr>
              <a:t>Đoạn 3: Từ </a:t>
            </a:r>
            <a:r>
              <a:rPr lang="vi-VN" sz="3200" b="1" i="1" dirty="0">
                <a:solidFill>
                  <a:srgbClr val="00B0F0"/>
                </a:solidFill>
                <a:latin typeface="AvantGarde" panose="00000400000000000000" pitchFamily="2" charset="0"/>
                <a:ea typeface="AvantGarde" panose="00000400000000000000" pitchFamily="2" charset="0"/>
                <a:cs typeface="AvantGarde" panose="00000400000000000000" pitchFamily="2" charset="0"/>
              </a:rPr>
              <a:t>Một buổi chiều </a:t>
            </a:r>
            <a:r>
              <a:rPr lang="vi-VN" sz="3200" b="1" dirty="0">
                <a:solidFill>
                  <a:srgbClr val="00B0F0"/>
                </a:solidFill>
                <a:latin typeface="AvantGarde" panose="00000400000000000000" pitchFamily="2" charset="0"/>
                <a:ea typeface="AvantGarde" panose="00000400000000000000" pitchFamily="2" charset="0"/>
                <a:cs typeface="AvantGarde" panose="00000400000000000000" pitchFamily="2" charset="0"/>
              </a:rPr>
              <a:t>đến </a:t>
            </a:r>
          </a:p>
          <a:p>
            <a:pPr algn="ctr"/>
            <a:r>
              <a:rPr lang="vi-VN" sz="3200" b="1" i="1" dirty="0">
                <a:solidFill>
                  <a:srgbClr val="00B0F0"/>
                </a:solidFill>
                <a:latin typeface="AvantGarde" panose="00000400000000000000" pitchFamily="2" charset="0"/>
                <a:ea typeface="AvantGarde" panose="00000400000000000000" pitchFamily="2" charset="0"/>
                <a:cs typeface="AvantGarde" panose="00000400000000000000" pitchFamily="2" charset="0"/>
              </a:rPr>
              <a:t>...tàu hỏa đến.</a:t>
            </a:r>
            <a:endParaRPr lang="en-US" sz="3200" b="1" i="1" dirty="0">
              <a:solidFill>
                <a:srgbClr val="00B0F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9AE4D82D-21FA-46EB-9682-5B5AFE294E6F}"/>
              </a:ext>
            </a:extLst>
          </p:cNvPr>
          <p:cNvSpPr/>
          <p:nvPr/>
        </p:nvSpPr>
        <p:spPr>
          <a:xfrm>
            <a:off x="2738569" y="5484363"/>
            <a:ext cx="4569027"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6699"/>
                </a:solidFill>
                <a:latin typeface="AvantGarde" panose="00000400000000000000" pitchFamily="2" charset="0"/>
                <a:ea typeface="AvantGarde" panose="00000400000000000000" pitchFamily="2" charset="0"/>
                <a:cs typeface="AvantGarde" panose="00000400000000000000" pitchFamily="2" charset="0"/>
              </a:rPr>
              <a:t>Đoạn 4: Đoạn còn lại.</a:t>
            </a:r>
            <a:endParaRPr lang="en-US" sz="3200" b="1" dirty="0">
              <a:solidFill>
                <a:srgbClr val="FF6699"/>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DFB42283-AABF-47D7-A16B-8CB7CEAF3CE7}"/>
              </a:ext>
            </a:extLst>
          </p:cNvPr>
          <p:cNvSpPr/>
          <p:nvPr/>
        </p:nvSpPr>
        <p:spPr>
          <a:xfrm>
            <a:off x="1431110" y="3018375"/>
            <a:ext cx="6580683"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CC00"/>
                </a:solidFill>
                <a:latin typeface="AvantGarde" panose="00000400000000000000" pitchFamily="2" charset="0"/>
                <a:ea typeface="AvantGarde" panose="00000400000000000000" pitchFamily="2" charset="0"/>
                <a:cs typeface="AvantGarde" panose="00000400000000000000" pitchFamily="2" charset="0"/>
              </a:rPr>
              <a:t>Đoạn 2: Từ </a:t>
            </a:r>
            <a:r>
              <a:rPr lang="vi-VN" sz="3200" b="1" i="1" dirty="0">
                <a:solidFill>
                  <a:srgbClr val="00CC00"/>
                </a:solidFill>
                <a:latin typeface="AvantGarde" panose="00000400000000000000" pitchFamily="2" charset="0"/>
                <a:ea typeface="AvantGarde" panose="00000400000000000000" pitchFamily="2" charset="0"/>
                <a:cs typeface="AvantGarde" panose="00000400000000000000" pitchFamily="2" charset="0"/>
              </a:rPr>
              <a:t>Tháng trước </a:t>
            </a:r>
            <a:r>
              <a:rPr lang="vi-VN" sz="3200" b="1" dirty="0">
                <a:solidFill>
                  <a:srgbClr val="00CC00"/>
                </a:solidFill>
                <a:latin typeface="AvantGarde" panose="00000400000000000000" pitchFamily="2" charset="0"/>
                <a:ea typeface="AvantGarde" panose="00000400000000000000" pitchFamily="2" charset="0"/>
                <a:cs typeface="AvantGarde" panose="00000400000000000000" pitchFamily="2" charset="0"/>
              </a:rPr>
              <a:t>đến </a:t>
            </a:r>
            <a:r>
              <a:rPr lang="vi-VN" sz="3200" b="1" i="1" dirty="0">
                <a:solidFill>
                  <a:srgbClr val="00CC00"/>
                </a:solidFill>
                <a:latin typeface="AvantGarde" panose="00000400000000000000" pitchFamily="2" charset="0"/>
                <a:ea typeface="AvantGarde" panose="00000400000000000000" pitchFamily="2" charset="0"/>
                <a:cs typeface="AvantGarde" panose="00000400000000000000" pitchFamily="2" charset="0"/>
              </a:rPr>
              <a:t>...như vậy nữa.</a:t>
            </a:r>
            <a:endParaRPr lang="en-US" sz="3200" b="1" i="1" dirty="0">
              <a:solidFill>
                <a:srgbClr val="00CC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675056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80">
                                              <p:stCondLst>
                                                <p:cond delay="0"/>
                                              </p:stCondLst>
                                            </p:cTn>
                                            <p:tgtEl>
                                              <p:spTgt spid="6"/>
                                            </p:tgtEl>
                                          </p:cBhvr>
                                        </p:animEffect>
                                        <p:anim calcmode="lin" valueType="num">
                                          <p:cBhvr>
                                            <p:cTn id="5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gtEl>
                                          </p:cBhvr>
                                          <p:to x="100000" y="60000"/>
                                        </p:animScale>
                                        <p:animScale>
                                          <p:cBhvr>
                                            <p:cTn id="56" dur="166" decel="50000">
                                              <p:stCondLst>
                                                <p:cond delay="676"/>
                                              </p:stCondLst>
                                            </p:cTn>
                                            <p:tgtEl>
                                              <p:spTgt spid="6"/>
                                            </p:tgtEl>
                                          </p:cBhvr>
                                          <p:to x="100000" y="100000"/>
                                        </p:animScale>
                                        <p:animScale>
                                          <p:cBhvr>
                                            <p:cTn id="57" dur="26">
                                              <p:stCondLst>
                                                <p:cond delay="1312"/>
                                              </p:stCondLst>
                                            </p:cTn>
                                            <p:tgtEl>
                                              <p:spTgt spid="6"/>
                                            </p:tgtEl>
                                          </p:cBhvr>
                                          <p:to x="100000" y="80000"/>
                                        </p:animScale>
                                        <p:animScale>
                                          <p:cBhvr>
                                            <p:cTn id="58" dur="166" decel="50000">
                                              <p:stCondLst>
                                                <p:cond delay="1338"/>
                                              </p:stCondLst>
                                            </p:cTn>
                                            <p:tgtEl>
                                              <p:spTgt spid="6"/>
                                            </p:tgtEl>
                                          </p:cBhvr>
                                          <p:to x="100000" y="100000"/>
                                        </p:animScale>
                                        <p:animScale>
                                          <p:cBhvr>
                                            <p:cTn id="59" dur="26">
                                              <p:stCondLst>
                                                <p:cond delay="1642"/>
                                              </p:stCondLst>
                                            </p:cTn>
                                            <p:tgtEl>
                                              <p:spTgt spid="6"/>
                                            </p:tgtEl>
                                          </p:cBhvr>
                                          <p:to x="100000" y="90000"/>
                                        </p:animScale>
                                        <p:animScale>
                                          <p:cBhvr>
                                            <p:cTn id="60" dur="166" decel="50000">
                                              <p:stCondLst>
                                                <p:cond delay="1668"/>
                                              </p:stCondLst>
                                            </p:cTn>
                                            <p:tgtEl>
                                              <p:spTgt spid="6"/>
                                            </p:tgtEl>
                                          </p:cBhvr>
                                          <p:to x="100000" y="100000"/>
                                        </p:animScale>
                                        <p:animScale>
                                          <p:cBhvr>
                                            <p:cTn id="61" dur="26">
                                              <p:stCondLst>
                                                <p:cond delay="1808"/>
                                              </p:stCondLst>
                                            </p:cTn>
                                            <p:tgtEl>
                                              <p:spTgt spid="6"/>
                                            </p:tgtEl>
                                          </p:cBhvr>
                                          <p:to x="100000" y="95000"/>
                                        </p:animScale>
                                        <p:animScale>
                                          <p:cBhvr>
                                            <p:cTn id="62" dur="166" decel="50000">
                                              <p:stCondLst>
                                                <p:cond delay="1834"/>
                                              </p:stCondLst>
                                            </p:cTn>
                                            <p:tgtEl>
                                              <p:spTgt spid="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80">
                                              <p:stCondLst>
                                                <p:cond delay="0"/>
                                              </p:stCondLst>
                                            </p:cTn>
                                            <p:tgtEl>
                                              <p:spTgt spid="7"/>
                                            </p:tgtEl>
                                          </p:cBhvr>
                                        </p:animEffect>
                                        <p:anim calcmode="lin" valueType="num">
                                          <p:cBhvr>
                                            <p:cTn id="6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3" dur="26">
                                              <p:stCondLst>
                                                <p:cond delay="650"/>
                                              </p:stCondLst>
                                            </p:cTn>
                                            <p:tgtEl>
                                              <p:spTgt spid="7"/>
                                            </p:tgtEl>
                                          </p:cBhvr>
                                          <p:to x="100000" y="60000"/>
                                        </p:animScale>
                                        <p:animScale>
                                          <p:cBhvr>
                                            <p:cTn id="74" dur="166" decel="50000">
                                              <p:stCondLst>
                                                <p:cond delay="676"/>
                                              </p:stCondLst>
                                            </p:cTn>
                                            <p:tgtEl>
                                              <p:spTgt spid="7"/>
                                            </p:tgtEl>
                                          </p:cBhvr>
                                          <p:to x="100000" y="100000"/>
                                        </p:animScale>
                                        <p:animScale>
                                          <p:cBhvr>
                                            <p:cTn id="75" dur="26">
                                              <p:stCondLst>
                                                <p:cond delay="1312"/>
                                              </p:stCondLst>
                                            </p:cTn>
                                            <p:tgtEl>
                                              <p:spTgt spid="7"/>
                                            </p:tgtEl>
                                          </p:cBhvr>
                                          <p:to x="100000" y="80000"/>
                                        </p:animScale>
                                        <p:animScale>
                                          <p:cBhvr>
                                            <p:cTn id="76" dur="166" decel="50000">
                                              <p:stCondLst>
                                                <p:cond delay="1338"/>
                                              </p:stCondLst>
                                            </p:cTn>
                                            <p:tgtEl>
                                              <p:spTgt spid="7"/>
                                            </p:tgtEl>
                                          </p:cBhvr>
                                          <p:to x="100000" y="100000"/>
                                        </p:animScale>
                                        <p:animScale>
                                          <p:cBhvr>
                                            <p:cTn id="77" dur="26">
                                              <p:stCondLst>
                                                <p:cond delay="1642"/>
                                              </p:stCondLst>
                                            </p:cTn>
                                            <p:tgtEl>
                                              <p:spTgt spid="7"/>
                                            </p:tgtEl>
                                          </p:cBhvr>
                                          <p:to x="100000" y="90000"/>
                                        </p:animScale>
                                        <p:animScale>
                                          <p:cBhvr>
                                            <p:cTn id="78" dur="166" decel="50000">
                                              <p:stCondLst>
                                                <p:cond delay="1668"/>
                                              </p:stCondLst>
                                            </p:cTn>
                                            <p:tgtEl>
                                              <p:spTgt spid="7"/>
                                            </p:tgtEl>
                                          </p:cBhvr>
                                          <p:to x="100000" y="100000"/>
                                        </p:animScale>
                                        <p:animScale>
                                          <p:cBhvr>
                                            <p:cTn id="79" dur="26">
                                              <p:stCondLst>
                                                <p:cond delay="1808"/>
                                              </p:stCondLst>
                                            </p:cTn>
                                            <p:tgtEl>
                                              <p:spTgt spid="7"/>
                                            </p:tgtEl>
                                          </p:cBhvr>
                                          <p:to x="100000" y="95000"/>
                                        </p:animScale>
                                        <p:animScale>
                                          <p:cBhvr>
                                            <p:cTn id="8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0-#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80">
                                              <p:stCondLst>
                                                <p:cond delay="0"/>
                                              </p:stCondLst>
                                            </p:cTn>
                                            <p:tgtEl>
                                              <p:spTgt spid="6"/>
                                            </p:tgtEl>
                                          </p:cBhvr>
                                        </p:animEffect>
                                        <p:anim calcmode="lin" valueType="num">
                                          <p:cBhvr>
                                            <p:cTn id="5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gtEl>
                                          </p:cBhvr>
                                          <p:to x="100000" y="60000"/>
                                        </p:animScale>
                                        <p:animScale>
                                          <p:cBhvr>
                                            <p:cTn id="56" dur="166" decel="50000">
                                              <p:stCondLst>
                                                <p:cond delay="676"/>
                                              </p:stCondLst>
                                            </p:cTn>
                                            <p:tgtEl>
                                              <p:spTgt spid="6"/>
                                            </p:tgtEl>
                                          </p:cBhvr>
                                          <p:to x="100000" y="100000"/>
                                        </p:animScale>
                                        <p:animScale>
                                          <p:cBhvr>
                                            <p:cTn id="57" dur="26">
                                              <p:stCondLst>
                                                <p:cond delay="1312"/>
                                              </p:stCondLst>
                                            </p:cTn>
                                            <p:tgtEl>
                                              <p:spTgt spid="6"/>
                                            </p:tgtEl>
                                          </p:cBhvr>
                                          <p:to x="100000" y="80000"/>
                                        </p:animScale>
                                        <p:animScale>
                                          <p:cBhvr>
                                            <p:cTn id="58" dur="166" decel="50000">
                                              <p:stCondLst>
                                                <p:cond delay="1338"/>
                                              </p:stCondLst>
                                            </p:cTn>
                                            <p:tgtEl>
                                              <p:spTgt spid="6"/>
                                            </p:tgtEl>
                                          </p:cBhvr>
                                          <p:to x="100000" y="100000"/>
                                        </p:animScale>
                                        <p:animScale>
                                          <p:cBhvr>
                                            <p:cTn id="59" dur="26">
                                              <p:stCondLst>
                                                <p:cond delay="1642"/>
                                              </p:stCondLst>
                                            </p:cTn>
                                            <p:tgtEl>
                                              <p:spTgt spid="6"/>
                                            </p:tgtEl>
                                          </p:cBhvr>
                                          <p:to x="100000" y="90000"/>
                                        </p:animScale>
                                        <p:animScale>
                                          <p:cBhvr>
                                            <p:cTn id="60" dur="166" decel="50000">
                                              <p:stCondLst>
                                                <p:cond delay="1668"/>
                                              </p:stCondLst>
                                            </p:cTn>
                                            <p:tgtEl>
                                              <p:spTgt spid="6"/>
                                            </p:tgtEl>
                                          </p:cBhvr>
                                          <p:to x="100000" y="100000"/>
                                        </p:animScale>
                                        <p:animScale>
                                          <p:cBhvr>
                                            <p:cTn id="61" dur="26">
                                              <p:stCondLst>
                                                <p:cond delay="1808"/>
                                              </p:stCondLst>
                                            </p:cTn>
                                            <p:tgtEl>
                                              <p:spTgt spid="6"/>
                                            </p:tgtEl>
                                          </p:cBhvr>
                                          <p:to x="100000" y="95000"/>
                                        </p:animScale>
                                        <p:animScale>
                                          <p:cBhvr>
                                            <p:cTn id="62" dur="166" decel="50000">
                                              <p:stCondLst>
                                                <p:cond delay="1834"/>
                                              </p:stCondLst>
                                            </p:cTn>
                                            <p:tgtEl>
                                              <p:spTgt spid="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down)">
                                          <p:cBhvr>
                                            <p:cTn id="67" dur="580">
                                              <p:stCondLst>
                                                <p:cond delay="0"/>
                                              </p:stCondLst>
                                            </p:cTn>
                                            <p:tgtEl>
                                              <p:spTgt spid="7"/>
                                            </p:tgtEl>
                                          </p:cBhvr>
                                        </p:animEffect>
                                        <p:anim calcmode="lin" valueType="num">
                                          <p:cBhvr>
                                            <p:cTn id="6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3" dur="26">
                                              <p:stCondLst>
                                                <p:cond delay="650"/>
                                              </p:stCondLst>
                                            </p:cTn>
                                            <p:tgtEl>
                                              <p:spTgt spid="7"/>
                                            </p:tgtEl>
                                          </p:cBhvr>
                                          <p:to x="100000" y="60000"/>
                                        </p:animScale>
                                        <p:animScale>
                                          <p:cBhvr>
                                            <p:cTn id="74" dur="166" decel="50000">
                                              <p:stCondLst>
                                                <p:cond delay="676"/>
                                              </p:stCondLst>
                                            </p:cTn>
                                            <p:tgtEl>
                                              <p:spTgt spid="7"/>
                                            </p:tgtEl>
                                          </p:cBhvr>
                                          <p:to x="100000" y="100000"/>
                                        </p:animScale>
                                        <p:animScale>
                                          <p:cBhvr>
                                            <p:cTn id="75" dur="26">
                                              <p:stCondLst>
                                                <p:cond delay="1312"/>
                                              </p:stCondLst>
                                            </p:cTn>
                                            <p:tgtEl>
                                              <p:spTgt spid="7"/>
                                            </p:tgtEl>
                                          </p:cBhvr>
                                          <p:to x="100000" y="80000"/>
                                        </p:animScale>
                                        <p:animScale>
                                          <p:cBhvr>
                                            <p:cTn id="76" dur="166" decel="50000">
                                              <p:stCondLst>
                                                <p:cond delay="1338"/>
                                              </p:stCondLst>
                                            </p:cTn>
                                            <p:tgtEl>
                                              <p:spTgt spid="7"/>
                                            </p:tgtEl>
                                          </p:cBhvr>
                                          <p:to x="100000" y="100000"/>
                                        </p:animScale>
                                        <p:animScale>
                                          <p:cBhvr>
                                            <p:cTn id="77" dur="26">
                                              <p:stCondLst>
                                                <p:cond delay="1642"/>
                                              </p:stCondLst>
                                            </p:cTn>
                                            <p:tgtEl>
                                              <p:spTgt spid="7"/>
                                            </p:tgtEl>
                                          </p:cBhvr>
                                          <p:to x="100000" y="90000"/>
                                        </p:animScale>
                                        <p:animScale>
                                          <p:cBhvr>
                                            <p:cTn id="78" dur="166" decel="50000">
                                              <p:stCondLst>
                                                <p:cond delay="1668"/>
                                              </p:stCondLst>
                                            </p:cTn>
                                            <p:tgtEl>
                                              <p:spTgt spid="7"/>
                                            </p:tgtEl>
                                          </p:cBhvr>
                                          <p:to x="100000" y="100000"/>
                                        </p:animScale>
                                        <p:animScale>
                                          <p:cBhvr>
                                            <p:cTn id="79" dur="26">
                                              <p:stCondLst>
                                                <p:cond delay="1808"/>
                                              </p:stCondLst>
                                            </p:cTn>
                                            <p:tgtEl>
                                              <p:spTgt spid="7"/>
                                            </p:tgtEl>
                                          </p:cBhvr>
                                          <p:to x="100000" y="95000"/>
                                        </p:animScale>
                                        <p:animScale>
                                          <p:cBhvr>
                                            <p:cTn id="8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1E3151-739D-4EAA-B933-9CB13CC8B8DA}"/>
              </a:ext>
            </a:extLst>
          </p:cNvPr>
          <p:cNvPicPr>
            <a:picLocks noChangeAspect="1"/>
          </p:cNvPicPr>
          <p:nvPr/>
        </p:nvPicPr>
        <p:blipFill rotWithShape="1">
          <a:blip r:embed="rId2"/>
          <a:srcRect l="10250" t="9160" r="2747" b="14518"/>
          <a:stretch/>
        </p:blipFill>
        <p:spPr>
          <a:xfrm>
            <a:off x="4" y="0"/>
            <a:ext cx="12191995" cy="6858000"/>
          </a:xfrm>
          <a:prstGeom prst="rect">
            <a:avLst/>
          </a:prstGeom>
        </p:spPr>
      </p:pic>
      <p:sp>
        <p:nvSpPr>
          <p:cNvPr id="5" name="Rectangle: Rounded Corners 4">
            <a:extLst>
              <a:ext uri="{FF2B5EF4-FFF2-40B4-BE49-F238E27FC236}">
                <a16:creationId xmlns:a16="http://schemas.microsoft.com/office/drawing/2014/main" id="{6346F0EF-67A5-408C-9E59-869F1EBF2407}"/>
              </a:ext>
            </a:extLst>
          </p:cNvPr>
          <p:cNvSpPr/>
          <p:nvPr/>
        </p:nvSpPr>
        <p:spPr>
          <a:xfrm>
            <a:off x="5516380" y="944380"/>
            <a:ext cx="6301734" cy="549948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3B45EAF-05D6-496C-810C-D5C789B5DC68}"/>
              </a:ext>
            </a:extLst>
          </p:cNvPr>
          <p:cNvSpPr txBox="1"/>
          <p:nvPr/>
        </p:nvSpPr>
        <p:spPr>
          <a:xfrm>
            <a:off x="7538453" y="205716"/>
            <a:ext cx="2667718" cy="738664"/>
          </a:xfrm>
          <a:prstGeom prst="rect">
            <a:avLst/>
          </a:prstGeom>
          <a:noFill/>
        </p:spPr>
        <p:txBody>
          <a:bodyPr wrap="none" lIns="0" tIns="0" rIns="0" bIns="0" rtlCol="0">
            <a:spAutoFit/>
          </a:bodyPr>
          <a:lstStyle/>
          <a:p>
            <a:pPr algn="l"/>
            <a:r>
              <a:rPr lang="vi-VN" sz="4800" dirty="0">
                <a:solidFill>
                  <a:srgbClr val="FF0000"/>
                </a:solidFill>
                <a:latin typeface="iCiel Nabila" pitchFamily="2" charset="0"/>
              </a:rPr>
              <a:t>Chú thích</a:t>
            </a:r>
            <a:endParaRPr lang="en-US" sz="4800" dirty="0">
              <a:solidFill>
                <a:srgbClr val="FF0000"/>
              </a:solidFill>
              <a:latin typeface="iCiel Nabila" pitchFamily="2" charset="0"/>
            </a:endParaRPr>
          </a:p>
        </p:txBody>
      </p:sp>
      <p:sp>
        <p:nvSpPr>
          <p:cNvPr id="7" name="TextBox 6">
            <a:extLst>
              <a:ext uri="{FF2B5EF4-FFF2-40B4-BE49-F238E27FC236}">
                <a16:creationId xmlns:a16="http://schemas.microsoft.com/office/drawing/2014/main" id="{A8B3534F-EA57-433F-9427-DBF69662B810}"/>
              </a:ext>
            </a:extLst>
          </p:cNvPr>
          <p:cNvSpPr txBox="1"/>
          <p:nvPr/>
        </p:nvSpPr>
        <p:spPr>
          <a:xfrm>
            <a:off x="5867658" y="1020913"/>
            <a:ext cx="2377254" cy="615553"/>
          </a:xfrm>
          <a:prstGeom prst="rect">
            <a:avLst/>
          </a:prstGeom>
          <a:noFill/>
        </p:spPr>
        <p:txBody>
          <a:bodyPr wrap="none" lIns="0" tIns="0" rIns="0" bIns="0" rtlCol="0">
            <a:spAutoFit/>
          </a:bodyPr>
          <a:lstStyle/>
          <a:p>
            <a:pPr algn="l"/>
            <a:r>
              <a:rPr lang="vi-VN" sz="4000" dirty="0">
                <a:solidFill>
                  <a:srgbClr val="FFC000"/>
                </a:solidFill>
                <a:latin typeface="iCiel Nabila" pitchFamily="2" charset="0"/>
              </a:rPr>
              <a:t>Thanh ray</a:t>
            </a:r>
            <a:endParaRPr lang="en-US" sz="4000" dirty="0">
              <a:solidFill>
                <a:srgbClr val="FFC000"/>
              </a:solidFill>
              <a:latin typeface="iCiel Nabila" pitchFamily="2" charset="0"/>
            </a:endParaRPr>
          </a:p>
        </p:txBody>
      </p:sp>
      <p:sp>
        <p:nvSpPr>
          <p:cNvPr id="8" name="TextBox 7">
            <a:extLst>
              <a:ext uri="{FF2B5EF4-FFF2-40B4-BE49-F238E27FC236}">
                <a16:creationId xmlns:a16="http://schemas.microsoft.com/office/drawing/2014/main" id="{309B4B90-6D54-4A98-8B9F-ECB168516D18}"/>
              </a:ext>
            </a:extLst>
          </p:cNvPr>
          <p:cNvSpPr txBox="1"/>
          <p:nvPr/>
        </p:nvSpPr>
        <p:spPr>
          <a:xfrm>
            <a:off x="5822368" y="1595961"/>
            <a:ext cx="5689758" cy="1969770"/>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Thanh thép hoặc sắt ghép nối với nhau thành hai đường song song để tạo thành đường cho tàu hỏa, tàu điện hay xe goòng chạy.</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1026" name="Picture 2" descr="Tại sao tàu hỏa phải chạy trên đường ray? - VnExpress">
            <a:extLst>
              <a:ext uri="{FF2B5EF4-FFF2-40B4-BE49-F238E27FC236}">
                <a16:creationId xmlns:a16="http://schemas.microsoft.com/office/drawing/2014/main" id="{FF1C851E-B04C-482D-B3BC-BDB9F2B5C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997" y="3596688"/>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362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2" presetClass="entr" presetSubtype="8" fill="hold" grpId="0" nodeType="withEffect" p14:presetBounceEnd="60000">
                                      <p:stCondLst>
                                        <p:cond delay="2000"/>
                                      </p:stCondLst>
                                      <p:childTnLst>
                                        <p:set>
                                          <p:cBhvr>
                                            <p:cTn id="9" dur="1" fill="hold">
                                              <p:stCondLst>
                                                <p:cond delay="0"/>
                                              </p:stCondLst>
                                            </p:cTn>
                                            <p:tgtEl>
                                              <p:spTgt spid="6"/>
                                            </p:tgtEl>
                                            <p:attrNameLst>
                                              <p:attrName>style.visibility</p:attrName>
                                            </p:attrNameLst>
                                          </p:cBhvr>
                                          <p:to>
                                            <p:strVal val="visible"/>
                                          </p:to>
                                        </p:set>
                                        <p:anim calcmode="lin" valueType="num" p14:bounceEnd="60000">
                                          <p:cBhvr additive="base">
                                            <p:cTn id="10" dur="130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11" dur="13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60000">
                                      <p:stCondLst>
                                        <p:cond delay="2000"/>
                                      </p:stCondLst>
                                      <p:childTnLst>
                                        <p:set>
                                          <p:cBhvr>
                                            <p:cTn id="13" dur="1" fill="hold">
                                              <p:stCondLst>
                                                <p:cond delay="0"/>
                                              </p:stCondLst>
                                            </p:cTn>
                                            <p:tgtEl>
                                              <p:spTgt spid="7"/>
                                            </p:tgtEl>
                                            <p:attrNameLst>
                                              <p:attrName>style.visibility</p:attrName>
                                            </p:attrNameLst>
                                          </p:cBhvr>
                                          <p:to>
                                            <p:strVal val="visible"/>
                                          </p:to>
                                        </p:set>
                                        <p:anim calcmode="lin" valueType="num" p14:bounceEnd="60000">
                                          <p:cBhvr additive="base">
                                            <p:cTn id="14" dur="13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13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21"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2" presetClass="entr" presetSubtype="8"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300" fill="hold"/>
                                            <p:tgtEl>
                                              <p:spTgt spid="6"/>
                                            </p:tgtEl>
                                            <p:attrNameLst>
                                              <p:attrName>ppt_x</p:attrName>
                                            </p:attrNameLst>
                                          </p:cBhvr>
                                          <p:tavLst>
                                            <p:tav tm="0">
                                              <p:val>
                                                <p:strVal val="0-#ppt_w/2"/>
                                              </p:val>
                                            </p:tav>
                                            <p:tav tm="100000">
                                              <p:val>
                                                <p:strVal val="#ppt_x"/>
                                              </p:val>
                                            </p:tav>
                                          </p:tavLst>
                                        </p:anim>
                                        <p:anim calcmode="lin" valueType="num">
                                          <p:cBhvr additive="base">
                                            <p:cTn id="11" dur="13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20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300" fill="hold"/>
                                            <p:tgtEl>
                                              <p:spTgt spid="7"/>
                                            </p:tgtEl>
                                            <p:attrNameLst>
                                              <p:attrName>ppt_x</p:attrName>
                                            </p:attrNameLst>
                                          </p:cBhvr>
                                          <p:tavLst>
                                            <p:tav tm="0">
                                              <p:val>
                                                <p:strVal val="0-#ppt_w/2"/>
                                              </p:val>
                                            </p:tav>
                                            <p:tav tm="100000">
                                              <p:val>
                                                <p:strVal val="#ppt_x"/>
                                              </p:val>
                                            </p:tav>
                                          </p:tavLst>
                                        </p:anim>
                                        <p:anim calcmode="lin" valueType="num">
                                          <p:cBhvr additive="base">
                                            <p:cTn id="15" dur="13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300" fill="hold"/>
                                            <p:tgtEl>
                                              <p:spTgt spid="8"/>
                                            </p:tgtEl>
                                            <p:attrNameLst>
                                              <p:attrName>ppt_x</p:attrName>
                                            </p:attrNameLst>
                                          </p:cBhvr>
                                          <p:tavLst>
                                            <p:tav tm="0">
                                              <p:val>
                                                <p:strVal val="0-#ppt_w/2"/>
                                              </p:val>
                                            </p:tav>
                                            <p:tav tm="100000">
                                              <p:val>
                                                <p:strVal val="#ppt_x"/>
                                              </p:val>
                                            </p:tav>
                                          </p:tavLst>
                                        </p:anim>
                                        <p:anim calcmode="lin" valueType="num">
                                          <p:cBhvr additive="base">
                                            <p:cTn id="21" dur="13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7A270-C5C1-4E19-BADF-1E4FFDBB7128}"/>
              </a:ext>
            </a:extLst>
          </p:cNvPr>
          <p:cNvPicPr>
            <a:picLocks noChangeAspect="1"/>
          </p:cNvPicPr>
          <p:nvPr/>
        </p:nvPicPr>
        <p:blipFill rotWithShape="1">
          <a:blip r:embed="rId2"/>
          <a:srcRect l="2705" t="9160" r="2869" b="15174"/>
          <a:stretch/>
        </p:blipFill>
        <p:spPr>
          <a:xfrm>
            <a:off x="-1" y="0"/>
            <a:ext cx="12211177" cy="6858000"/>
          </a:xfrm>
          <a:prstGeom prst="rect">
            <a:avLst/>
          </a:prstGeom>
        </p:spPr>
      </p:pic>
      <p:sp>
        <p:nvSpPr>
          <p:cNvPr id="3" name="Rectangle: Rounded Corners 2">
            <a:extLst>
              <a:ext uri="{FF2B5EF4-FFF2-40B4-BE49-F238E27FC236}">
                <a16:creationId xmlns:a16="http://schemas.microsoft.com/office/drawing/2014/main" id="{BDB45045-FD75-4266-B692-1D1BD852B4CF}"/>
              </a:ext>
            </a:extLst>
          </p:cNvPr>
          <p:cNvSpPr/>
          <p:nvPr/>
        </p:nvSpPr>
        <p:spPr>
          <a:xfrm>
            <a:off x="269824" y="209863"/>
            <a:ext cx="11632366" cy="6340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7ECC10-C191-488B-943A-22B1A3AC7B49}"/>
              </a:ext>
            </a:extLst>
          </p:cNvPr>
          <p:cNvSpPr txBox="1"/>
          <p:nvPr/>
        </p:nvSpPr>
        <p:spPr>
          <a:xfrm>
            <a:off x="449705" y="427500"/>
            <a:ext cx="10972799" cy="1107996"/>
          </a:xfrm>
          <a:prstGeom prst="rect">
            <a:avLst/>
          </a:prstGeom>
          <a:noFill/>
        </p:spPr>
        <p:txBody>
          <a:bodyPr wrap="square" lIns="0" tIns="0" rIns="0" bIns="0" rtlCol="0">
            <a:spAutoFit/>
          </a:bodyPr>
          <a:lstStyle/>
          <a:p>
            <a:pPr algn="ctr"/>
            <a:r>
              <a:rPr lang="vi-VN" sz="3600" dirty="0">
                <a:solidFill>
                  <a:srgbClr val="0070C0"/>
                </a:solidFill>
                <a:latin typeface="Pattaya" panose="00000500000000000000" pitchFamily="2" charset="-34"/>
                <a:cs typeface="Pattaya" panose="00000500000000000000" pitchFamily="2" charset="-34"/>
              </a:rPr>
              <a:t>Câu 1. Đoạn đường sắt gần nhà Út Vịnh mấy năm nay thường có những sự cố gì?</a:t>
            </a:r>
            <a:endParaRPr lang="en-US" sz="3600" dirty="0">
              <a:solidFill>
                <a:srgbClr val="0070C0"/>
              </a:solidFill>
              <a:latin typeface="Pattaya" panose="00000500000000000000" pitchFamily="2" charset="-34"/>
              <a:cs typeface="Pattaya" panose="00000500000000000000" pitchFamily="2" charset="-34"/>
            </a:endParaRPr>
          </a:p>
        </p:txBody>
      </p:sp>
      <p:graphicFrame>
        <p:nvGraphicFramePr>
          <p:cNvPr id="5" name="Diagram 4">
            <a:extLst>
              <a:ext uri="{FF2B5EF4-FFF2-40B4-BE49-F238E27FC236}">
                <a16:creationId xmlns:a16="http://schemas.microsoft.com/office/drawing/2014/main" id="{60BFD78F-52F4-48D2-B950-D3B43B15D2A8}"/>
              </a:ext>
            </a:extLst>
          </p:cNvPr>
          <p:cNvGraphicFramePr/>
          <p:nvPr>
            <p:extLst>
              <p:ext uri="{D42A27DB-BD31-4B8C-83A1-F6EECF244321}">
                <p14:modId xmlns:p14="http://schemas.microsoft.com/office/powerpoint/2010/main" val="1163859333"/>
              </p:ext>
            </p:extLst>
          </p:nvPr>
        </p:nvGraphicFramePr>
        <p:xfrm>
          <a:off x="794479" y="1535496"/>
          <a:ext cx="10628025" cy="467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2416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2" presetClass="entr" presetSubtype="8" fill="hold" grpId="0" nodeType="withEffect" p14:presetBounceEnd="60000">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14:bounceEnd="60000">
                                          <p:cBhvr additive="base">
                                            <p:cTn id="10"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1"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dgm id="{81AB9705-B264-4D74-8EB4-723FBEC88D7B}"/>
                                                </p:graphicEl>
                                              </p:spTgt>
                                            </p:tgtEl>
                                            <p:attrNameLst>
                                              <p:attrName>style.visibility</p:attrName>
                                            </p:attrNameLst>
                                          </p:cBhvr>
                                          <p:to>
                                            <p:strVal val="visible"/>
                                          </p:to>
                                        </p:set>
                                        <p:animEffect transition="in" filter="fade">
                                          <p:cBhvr>
                                            <p:cTn id="16" dur="500"/>
                                            <p:tgtEl>
                                              <p:spTgt spid="5">
                                                <p:graphicEl>
                                                  <a:dgm id="{81AB9705-B264-4D74-8EB4-723FBEC88D7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graphicEl>
                                                  <a:dgm id="{0F0EFB83-3FB4-4D6C-B3F5-466DD794184A}"/>
                                                </p:graphicEl>
                                              </p:spTgt>
                                            </p:tgtEl>
                                            <p:attrNameLst>
                                              <p:attrName>style.visibility</p:attrName>
                                            </p:attrNameLst>
                                          </p:cBhvr>
                                          <p:to>
                                            <p:strVal val="visible"/>
                                          </p:to>
                                        </p:set>
                                        <p:animEffect transition="in" filter="fade">
                                          <p:cBhvr>
                                            <p:cTn id="21" dur="500"/>
                                            <p:tgtEl>
                                              <p:spTgt spid="5">
                                                <p:graphicEl>
                                                  <a:dgm id="{0F0EFB83-3FB4-4D6C-B3F5-466DD794184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F5149B5E-C5CF-4293-BCED-E91250E57C24}"/>
                                                </p:graphicEl>
                                              </p:spTgt>
                                            </p:tgtEl>
                                            <p:attrNameLst>
                                              <p:attrName>style.visibility</p:attrName>
                                            </p:attrNameLst>
                                          </p:cBhvr>
                                          <p:to>
                                            <p:strVal val="visible"/>
                                          </p:to>
                                        </p:set>
                                        <p:animEffect transition="in" filter="fade">
                                          <p:cBhvr>
                                            <p:cTn id="24" dur="500"/>
                                            <p:tgtEl>
                                              <p:spTgt spid="5">
                                                <p:graphicEl>
                                                  <a:dgm id="{F5149B5E-C5CF-4293-BCED-E91250E57C2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graphicEl>
                                                  <a:dgm id="{BF05290A-7B63-4378-97F6-5E00D162055B}"/>
                                                </p:graphicEl>
                                              </p:spTgt>
                                            </p:tgtEl>
                                            <p:attrNameLst>
                                              <p:attrName>style.visibility</p:attrName>
                                            </p:attrNameLst>
                                          </p:cBhvr>
                                          <p:to>
                                            <p:strVal val="visible"/>
                                          </p:to>
                                        </p:set>
                                        <p:animEffect transition="in" filter="fade">
                                          <p:cBhvr>
                                            <p:cTn id="29" dur="500"/>
                                            <p:tgtEl>
                                              <p:spTgt spid="5">
                                                <p:graphicEl>
                                                  <a:dgm id="{BF05290A-7B63-4378-97F6-5E00D162055B}"/>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dgm id="{0A42E230-9D2A-4F0C-AF19-6A67AFE558DB}"/>
                                                </p:graphicEl>
                                              </p:spTgt>
                                            </p:tgtEl>
                                            <p:attrNameLst>
                                              <p:attrName>style.visibility</p:attrName>
                                            </p:attrNameLst>
                                          </p:cBhvr>
                                          <p:to>
                                            <p:strVal val="visible"/>
                                          </p:to>
                                        </p:set>
                                        <p:animEffect transition="in" filter="fade">
                                          <p:cBhvr>
                                            <p:cTn id="32" dur="500"/>
                                            <p:tgtEl>
                                              <p:spTgt spid="5">
                                                <p:graphicEl>
                                                  <a:dgm id="{0A42E230-9D2A-4F0C-AF19-6A67AFE558D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910CFAD9-6649-4906-A312-5C7338083F07}"/>
                                                </p:graphicEl>
                                              </p:spTgt>
                                            </p:tgtEl>
                                            <p:attrNameLst>
                                              <p:attrName>style.visibility</p:attrName>
                                            </p:attrNameLst>
                                          </p:cBhvr>
                                          <p:to>
                                            <p:strVal val="visible"/>
                                          </p:to>
                                        </p:set>
                                        <p:animEffect transition="in" filter="fade">
                                          <p:cBhvr>
                                            <p:cTn id="37" dur="500"/>
                                            <p:tgtEl>
                                              <p:spTgt spid="5">
                                                <p:graphicEl>
                                                  <a:dgm id="{910CFAD9-6649-4906-A312-5C7338083F07}"/>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graphicEl>
                                                  <a:dgm id="{C8CA286F-51CD-4935-8E51-D5D362CA1E2C}"/>
                                                </p:graphicEl>
                                              </p:spTgt>
                                            </p:tgtEl>
                                            <p:attrNameLst>
                                              <p:attrName>style.visibility</p:attrName>
                                            </p:attrNameLst>
                                          </p:cBhvr>
                                          <p:to>
                                            <p:strVal val="visible"/>
                                          </p:to>
                                        </p:set>
                                        <p:animEffect transition="in" filter="fade">
                                          <p:cBhvr>
                                            <p:cTn id="40" dur="500"/>
                                            <p:tgtEl>
                                              <p:spTgt spid="5">
                                                <p:graphicEl>
                                                  <a:dgm id="{C8CA286F-51CD-4935-8E51-D5D362CA1E2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Graphic spid="5" grpId="0" uiExpand="1">
            <p:bldSub>
              <a:bldDgm bld="one"/>
            </p:bldSub>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2" presetClass="entr" presetSubtype="8" fill="hold" grpId="0" nodeType="with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300" fill="hold"/>
                                            <p:tgtEl>
                                              <p:spTgt spid="4"/>
                                            </p:tgtEl>
                                            <p:attrNameLst>
                                              <p:attrName>ppt_x</p:attrName>
                                            </p:attrNameLst>
                                          </p:cBhvr>
                                          <p:tavLst>
                                            <p:tav tm="0">
                                              <p:val>
                                                <p:strVal val="0-#ppt_w/2"/>
                                              </p:val>
                                            </p:tav>
                                            <p:tav tm="100000">
                                              <p:val>
                                                <p:strVal val="#ppt_x"/>
                                              </p:val>
                                            </p:tav>
                                          </p:tavLst>
                                        </p:anim>
                                        <p:anim calcmode="lin" valueType="num">
                                          <p:cBhvr additive="base">
                                            <p:cTn id="11"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graphicEl>
                                                  <a:dgm id="{81AB9705-B264-4D74-8EB4-723FBEC88D7B}"/>
                                                </p:graphicEl>
                                              </p:spTgt>
                                            </p:tgtEl>
                                            <p:attrNameLst>
                                              <p:attrName>style.visibility</p:attrName>
                                            </p:attrNameLst>
                                          </p:cBhvr>
                                          <p:to>
                                            <p:strVal val="visible"/>
                                          </p:to>
                                        </p:set>
                                        <p:animEffect transition="in" filter="fade">
                                          <p:cBhvr>
                                            <p:cTn id="16" dur="500"/>
                                            <p:tgtEl>
                                              <p:spTgt spid="5">
                                                <p:graphicEl>
                                                  <a:dgm id="{81AB9705-B264-4D74-8EB4-723FBEC88D7B}"/>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graphicEl>
                                                  <a:dgm id="{0F0EFB83-3FB4-4D6C-B3F5-466DD794184A}"/>
                                                </p:graphicEl>
                                              </p:spTgt>
                                            </p:tgtEl>
                                            <p:attrNameLst>
                                              <p:attrName>style.visibility</p:attrName>
                                            </p:attrNameLst>
                                          </p:cBhvr>
                                          <p:to>
                                            <p:strVal val="visible"/>
                                          </p:to>
                                        </p:set>
                                        <p:animEffect transition="in" filter="fade">
                                          <p:cBhvr>
                                            <p:cTn id="21" dur="500"/>
                                            <p:tgtEl>
                                              <p:spTgt spid="5">
                                                <p:graphicEl>
                                                  <a:dgm id="{0F0EFB83-3FB4-4D6C-B3F5-466DD794184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F5149B5E-C5CF-4293-BCED-E91250E57C24}"/>
                                                </p:graphicEl>
                                              </p:spTgt>
                                            </p:tgtEl>
                                            <p:attrNameLst>
                                              <p:attrName>style.visibility</p:attrName>
                                            </p:attrNameLst>
                                          </p:cBhvr>
                                          <p:to>
                                            <p:strVal val="visible"/>
                                          </p:to>
                                        </p:set>
                                        <p:animEffect transition="in" filter="fade">
                                          <p:cBhvr>
                                            <p:cTn id="24" dur="500"/>
                                            <p:tgtEl>
                                              <p:spTgt spid="5">
                                                <p:graphicEl>
                                                  <a:dgm id="{F5149B5E-C5CF-4293-BCED-E91250E57C24}"/>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graphicEl>
                                                  <a:dgm id="{BF05290A-7B63-4378-97F6-5E00D162055B}"/>
                                                </p:graphicEl>
                                              </p:spTgt>
                                            </p:tgtEl>
                                            <p:attrNameLst>
                                              <p:attrName>style.visibility</p:attrName>
                                            </p:attrNameLst>
                                          </p:cBhvr>
                                          <p:to>
                                            <p:strVal val="visible"/>
                                          </p:to>
                                        </p:set>
                                        <p:animEffect transition="in" filter="fade">
                                          <p:cBhvr>
                                            <p:cTn id="29" dur="500"/>
                                            <p:tgtEl>
                                              <p:spTgt spid="5">
                                                <p:graphicEl>
                                                  <a:dgm id="{BF05290A-7B63-4378-97F6-5E00D162055B}"/>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graphicEl>
                                                  <a:dgm id="{0A42E230-9D2A-4F0C-AF19-6A67AFE558DB}"/>
                                                </p:graphicEl>
                                              </p:spTgt>
                                            </p:tgtEl>
                                            <p:attrNameLst>
                                              <p:attrName>style.visibility</p:attrName>
                                            </p:attrNameLst>
                                          </p:cBhvr>
                                          <p:to>
                                            <p:strVal val="visible"/>
                                          </p:to>
                                        </p:set>
                                        <p:animEffect transition="in" filter="fade">
                                          <p:cBhvr>
                                            <p:cTn id="32" dur="500"/>
                                            <p:tgtEl>
                                              <p:spTgt spid="5">
                                                <p:graphicEl>
                                                  <a:dgm id="{0A42E230-9D2A-4F0C-AF19-6A67AFE558D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910CFAD9-6649-4906-A312-5C7338083F07}"/>
                                                </p:graphicEl>
                                              </p:spTgt>
                                            </p:tgtEl>
                                            <p:attrNameLst>
                                              <p:attrName>style.visibility</p:attrName>
                                            </p:attrNameLst>
                                          </p:cBhvr>
                                          <p:to>
                                            <p:strVal val="visible"/>
                                          </p:to>
                                        </p:set>
                                        <p:animEffect transition="in" filter="fade">
                                          <p:cBhvr>
                                            <p:cTn id="37" dur="500"/>
                                            <p:tgtEl>
                                              <p:spTgt spid="5">
                                                <p:graphicEl>
                                                  <a:dgm id="{910CFAD9-6649-4906-A312-5C7338083F07}"/>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graphicEl>
                                                  <a:dgm id="{C8CA286F-51CD-4935-8E51-D5D362CA1E2C}"/>
                                                </p:graphicEl>
                                              </p:spTgt>
                                            </p:tgtEl>
                                            <p:attrNameLst>
                                              <p:attrName>style.visibility</p:attrName>
                                            </p:attrNameLst>
                                          </p:cBhvr>
                                          <p:to>
                                            <p:strVal val="visible"/>
                                          </p:to>
                                        </p:set>
                                        <p:animEffect transition="in" filter="fade">
                                          <p:cBhvr>
                                            <p:cTn id="40" dur="500"/>
                                            <p:tgtEl>
                                              <p:spTgt spid="5">
                                                <p:graphicEl>
                                                  <a:dgm id="{C8CA286F-51CD-4935-8E51-D5D362CA1E2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Graphic spid="5" grpId="0" uiExpand="1">
            <p:bldSub>
              <a:bldDgm bld="one"/>
            </p:bldSub>
          </p:bldGraphic>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7A270-C5C1-4E19-BADF-1E4FFDBB7128}"/>
              </a:ext>
            </a:extLst>
          </p:cNvPr>
          <p:cNvPicPr>
            <a:picLocks noChangeAspect="1"/>
          </p:cNvPicPr>
          <p:nvPr/>
        </p:nvPicPr>
        <p:blipFill rotWithShape="1">
          <a:blip r:embed="rId2"/>
          <a:srcRect l="2705" t="9160" r="2869" b="15174"/>
          <a:stretch/>
        </p:blipFill>
        <p:spPr>
          <a:xfrm>
            <a:off x="-1" y="0"/>
            <a:ext cx="12211177" cy="6858000"/>
          </a:xfrm>
          <a:prstGeom prst="rect">
            <a:avLst/>
          </a:prstGeom>
        </p:spPr>
      </p:pic>
      <p:sp>
        <p:nvSpPr>
          <p:cNvPr id="3" name="Rectangle: Rounded Corners 2">
            <a:extLst>
              <a:ext uri="{FF2B5EF4-FFF2-40B4-BE49-F238E27FC236}">
                <a16:creationId xmlns:a16="http://schemas.microsoft.com/office/drawing/2014/main" id="{BDB45045-FD75-4266-B692-1D1BD852B4CF}"/>
              </a:ext>
            </a:extLst>
          </p:cNvPr>
          <p:cNvSpPr/>
          <p:nvPr/>
        </p:nvSpPr>
        <p:spPr>
          <a:xfrm>
            <a:off x="269824" y="209863"/>
            <a:ext cx="11632366" cy="6340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7ECC10-C191-488B-943A-22B1A3AC7B49}"/>
              </a:ext>
            </a:extLst>
          </p:cNvPr>
          <p:cNvSpPr txBox="1"/>
          <p:nvPr/>
        </p:nvSpPr>
        <p:spPr>
          <a:xfrm>
            <a:off x="1149244" y="336142"/>
            <a:ext cx="10208302" cy="1107996"/>
          </a:xfrm>
          <a:prstGeom prst="rect">
            <a:avLst/>
          </a:prstGeom>
          <a:noFill/>
        </p:spPr>
        <p:txBody>
          <a:bodyPr wrap="square" lIns="0" tIns="0" rIns="0" bIns="0" rtlCol="0">
            <a:spAutoFit/>
          </a:bodyPr>
          <a:lstStyle/>
          <a:p>
            <a:pPr algn="ctr"/>
            <a:r>
              <a:rPr lang="vi-VN" sz="3600" dirty="0">
                <a:solidFill>
                  <a:srgbClr val="FF6600"/>
                </a:solidFill>
                <a:latin typeface="Pattaya" panose="00000500000000000000" pitchFamily="2" charset="-34"/>
                <a:cs typeface="Pattaya" panose="00000500000000000000" pitchFamily="2" charset="-34"/>
              </a:rPr>
              <a:t>Câu 2. Út Vịnh đã làm gì để thực hiện nhiệm vụ giữ gìn an toàn đường sắt?</a:t>
            </a:r>
            <a:endParaRPr lang="en-US" sz="3600" dirty="0">
              <a:solidFill>
                <a:srgbClr val="FF6600"/>
              </a:solidFill>
              <a:latin typeface="Pattaya" panose="00000500000000000000" pitchFamily="2" charset="-34"/>
              <a:cs typeface="Pattaya" panose="00000500000000000000" pitchFamily="2" charset="-34"/>
            </a:endParaRPr>
          </a:p>
        </p:txBody>
      </p:sp>
      <p:graphicFrame>
        <p:nvGraphicFramePr>
          <p:cNvPr id="6" name="Diagram 5">
            <a:extLst>
              <a:ext uri="{FF2B5EF4-FFF2-40B4-BE49-F238E27FC236}">
                <a16:creationId xmlns:a16="http://schemas.microsoft.com/office/drawing/2014/main" id="{7E660CED-7AE8-4082-9AB0-2F3D18903A01}"/>
              </a:ext>
            </a:extLst>
          </p:cNvPr>
          <p:cNvGraphicFramePr/>
          <p:nvPr>
            <p:extLst>
              <p:ext uri="{D42A27DB-BD31-4B8C-83A1-F6EECF244321}">
                <p14:modId xmlns:p14="http://schemas.microsoft.com/office/powerpoint/2010/main" val="2444316484"/>
              </p:ext>
            </p:extLst>
          </p:nvPr>
        </p:nvGraphicFramePr>
        <p:xfrm>
          <a:off x="859434" y="1237603"/>
          <a:ext cx="107879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Những kỹ năng cần biết khi băng qua đường ray tàu hỏa - Báo Khánh Hòa điện  tử">
            <a:extLst>
              <a:ext uri="{FF2B5EF4-FFF2-40B4-BE49-F238E27FC236}">
                <a16:creationId xmlns:a16="http://schemas.microsoft.com/office/drawing/2014/main" id="{715E8A7A-69AD-400D-8385-4E1803C3157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727" b="97137" l="2353" r="96618">
                        <a14:foregroundMark x1="42500" y1="6167" x2="57059" y2="7048"/>
                        <a14:foregroundMark x1="16029" y1="94053" x2="61029" y2="90308"/>
                        <a14:foregroundMark x1="61029" y1="90308" x2="85000" y2="90969"/>
                        <a14:foregroundMark x1="87353" y1="92070" x2="44118" y2="72247"/>
                        <a14:foregroundMark x1="2353" y1="67181" x2="15147" y2="74449"/>
                        <a14:foregroundMark x1="15147" y1="74449" x2="16324" y2="75771"/>
                        <a14:foregroundMark x1="11176" y1="95595" x2="26471" y2="94934"/>
                        <a14:foregroundMark x1="26471" y1="94934" x2="51176" y2="97137"/>
                        <a14:foregroundMark x1="90294" y1="87445" x2="88676" y2="75551"/>
                        <a14:foregroundMark x1="88676" y1="75551" x2="96618" y2="73348"/>
                        <a14:foregroundMark x1="87059" y1="83260" x2="87353" y2="89648"/>
                        <a14:foregroundMark x1="11912" y1="23128" x2="12794" y2="59471"/>
                        <a14:foregroundMark x1="7059" y1="29736" x2="11618" y2="34141"/>
                        <a14:foregroundMark x1="7059" y1="42070" x2="12647" y2="35242"/>
                        <a14:foregroundMark x1="17647" y1="28634" x2="17647" y2="28634"/>
                        <a14:foregroundMark x1="5588" y1="52203" x2="7206" y2="52203"/>
                        <a14:foregroundMark x1="87353" y1="22026" x2="88088" y2="54626"/>
                        <a14:foregroundMark x1="82647" y1="30396" x2="84853" y2="33480"/>
                        <a14:foregroundMark x1="82059" y1="30396" x2="82059" y2="30396"/>
                        <a14:foregroundMark x1="92500" y1="29736" x2="92500" y2="29736"/>
                        <a14:foregroundMark x1="81765" y1="42070" x2="81765" y2="42070"/>
                        <a14:foregroundMark x1="81324" y1="53524" x2="81324" y2="53524"/>
                        <a14:foregroundMark x1="86618" y1="55286" x2="86618" y2="55286"/>
                      </a14:backgroundRemoval>
                    </a14:imgEffect>
                  </a14:imgLayer>
                </a14:imgProps>
              </a:ext>
              <a:ext uri="{28A0092B-C50C-407E-A947-70E740481C1C}">
                <a14:useLocalDpi xmlns:a14="http://schemas.microsoft.com/office/drawing/2010/main" val="0"/>
              </a:ext>
            </a:extLst>
          </a:blip>
          <a:srcRect/>
          <a:stretch>
            <a:fillRect/>
          </a:stretch>
        </p:blipFill>
        <p:spPr bwMode="auto">
          <a:xfrm>
            <a:off x="269824" y="3946936"/>
            <a:ext cx="1659553" cy="110799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AB481BF-9B03-4326-9177-BEF1EF0DC8B5}"/>
              </a:ext>
            </a:extLst>
          </p:cNvPr>
          <p:cNvGrpSpPr/>
          <p:nvPr/>
        </p:nvGrpSpPr>
        <p:grpSpPr>
          <a:xfrm>
            <a:off x="4434785" y="542677"/>
            <a:ext cx="2667179" cy="2420911"/>
            <a:chOff x="4434785" y="542677"/>
            <a:chExt cx="2667179" cy="2420911"/>
          </a:xfrm>
        </p:grpSpPr>
        <p:pic>
          <p:nvPicPr>
            <p:cNvPr id="11" name="Picture 4" descr="Thả Diều Bé Hình ảnh | Định dạng hình ảnh PNG 400238708| vn.lovepik.com">
              <a:extLst>
                <a:ext uri="{FF2B5EF4-FFF2-40B4-BE49-F238E27FC236}">
                  <a16:creationId xmlns:a16="http://schemas.microsoft.com/office/drawing/2014/main" id="{A427AD3B-FB8B-4834-B149-8341A16386B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918" b="94854" l="9070" r="90000">
                          <a14:foregroundMark x1="9186" y1="71012" x2="9186" y2="71012"/>
                          <a14:foregroundMark x1="18953" y1="93310" x2="26163" y2="88250"/>
                          <a14:foregroundMark x1="26163" y1="88250" x2="27326" y2="86106"/>
                          <a14:foregroundMark x1="47093" y1="94854" x2="48605" y2="91338"/>
                          <a14:backgroundMark x1="69884" y1="11492" x2="95116" y2="35592"/>
                          <a14:backgroundMark x1="64884" y1="10806" x2="82442" y2="10806"/>
                          <a14:backgroundMark x1="59767" y1="4031" x2="79186" y2="13293"/>
                          <a14:backgroundMark x1="33837" y1="44854" x2="75814" y2="24443"/>
                          <a14:backgroundMark x1="28721" y1="46741" x2="52209" y2="46741"/>
                          <a14:backgroundMark x1="16977" y1="63465" x2="14535" y2="52916"/>
                          <a14:backgroundMark x1="10233" y1="75815" x2="6047" y2="75214"/>
                          <a14:backgroundMark x1="11163" y1="75214" x2="8605" y2="68439"/>
                        </a14:backgroundRemoval>
                      </a14:imgEffect>
                    </a14:imgLayer>
                  </a14:imgProps>
                </a:ext>
                <a:ext uri="{28A0092B-C50C-407E-A947-70E740481C1C}">
                  <a14:useLocalDpi xmlns:a14="http://schemas.microsoft.com/office/drawing/2010/main" val="0"/>
                </a:ext>
              </a:extLst>
            </a:blip>
            <a:srcRect/>
            <a:stretch>
              <a:fillRect/>
            </a:stretch>
          </p:blipFill>
          <p:spPr bwMode="auto">
            <a:xfrm>
              <a:off x="5316542" y="542677"/>
              <a:ext cx="1785422" cy="24209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ppy kid cartoon Royalty Free Vector Image - VectorStock">
              <a:extLst>
                <a:ext uri="{FF2B5EF4-FFF2-40B4-BE49-F238E27FC236}">
                  <a16:creationId xmlns:a16="http://schemas.microsoft.com/office/drawing/2014/main" id="{E8B95386-61DE-4D23-885B-0E46A9B28D8C}"/>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204" b="91111" l="40452" r="99795">
                          <a14:foregroundMark x1="41581" y1="41759" x2="46407" y2="41759"/>
                          <a14:foregroundMark x1="40657" y1="43704" x2="40657" y2="43704"/>
                          <a14:foregroundMark x1="71663" y1="6296" x2="72587" y2="36759"/>
                          <a14:foregroundMark x1="61910" y1="26852" x2="79158" y2="22315"/>
                          <a14:foregroundMark x1="75975" y1="18611" x2="79158" y2="18333"/>
                          <a14:foregroundMark x1="60780" y1="22315" x2="67762" y2="23796"/>
                          <a14:foregroundMark x1="76283" y1="37130" x2="76283" y2="37130"/>
                          <a14:foregroundMark x1="76283" y1="42222" x2="77721" y2="46574"/>
                          <a14:foregroundMark x1="69199" y1="39167" x2="69918" y2="45463"/>
                          <a14:foregroundMark x1="94148" y1="55278" x2="99692" y2="62685"/>
                          <a14:foregroundMark x1="99692" y1="62685" x2="99795" y2="62963"/>
                          <a14:foregroundMark x1="77515" y1="89630" x2="83778" y2="83796"/>
                          <a14:foregroundMark x1="83778" y1="83796" x2="83778" y2="82407"/>
                          <a14:foregroundMark x1="77515" y1="90926" x2="85010" y2="89167"/>
                          <a14:foregroundMark x1="85010" y1="89167" x2="85729" y2="85000"/>
                          <a14:foregroundMark x1="66119" y1="89815" x2="70226" y2="84815"/>
                          <a14:foregroundMark x1="64887" y1="92037" x2="72895" y2="90278"/>
                          <a14:foregroundMark x1="72895" y1="90278" x2="73614" y2="90278"/>
                          <a14:foregroundMark x1="76283" y1="91111" x2="85729" y2="90741"/>
                          <a14:foregroundMark x1="87166" y1="19630" x2="84292" y2="11667"/>
                          <a14:foregroundMark x1="84292" y1="11667" x2="73203" y2="10185"/>
                          <a14:foregroundMark x1="73203" y1="10185" x2="64066" y2="12963"/>
                          <a14:foregroundMark x1="64066" y1="12963" x2="60267" y2="15556"/>
                        </a14:backgroundRemoval>
                      </a14:imgEffect>
                    </a14:imgLayer>
                  </a14:imgProps>
                </a:ext>
                <a:ext uri="{28A0092B-C50C-407E-A947-70E740481C1C}">
                  <a14:useLocalDpi xmlns:a14="http://schemas.microsoft.com/office/drawing/2010/main" val="0"/>
                </a:ext>
              </a:extLst>
            </a:blip>
            <a:srcRect l="40143" b="7541"/>
            <a:stretch/>
          </p:blipFill>
          <p:spPr bwMode="auto">
            <a:xfrm flipH="1">
              <a:off x="4434785" y="1372224"/>
              <a:ext cx="1041193" cy="15754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77502DD-50AA-40EA-B526-0B115BC4B041}"/>
              </a:ext>
            </a:extLst>
          </p:cNvPr>
          <p:cNvGrpSpPr/>
          <p:nvPr/>
        </p:nvGrpSpPr>
        <p:grpSpPr>
          <a:xfrm>
            <a:off x="1744121" y="1171340"/>
            <a:ext cx="2236578" cy="2465964"/>
            <a:chOff x="1744121" y="1171340"/>
            <a:chExt cx="2236578" cy="2465964"/>
          </a:xfrm>
        </p:grpSpPr>
        <p:pic>
          <p:nvPicPr>
            <p:cNvPr id="1030" name="Picture 6" descr="Railroad rail track, railway, rail png | PNGEgg">
              <a:extLst>
                <a:ext uri="{FF2B5EF4-FFF2-40B4-BE49-F238E27FC236}">
                  <a16:creationId xmlns:a16="http://schemas.microsoft.com/office/drawing/2014/main" id="{FB98260A-58F2-439C-B3F7-6C41729DC402}"/>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56" b="99048" l="5000" r="94111">
                          <a14:foregroundMark x1="13333" y1="77619" x2="19444" y2="77619"/>
                          <a14:foregroundMark x1="9889" y1="91587" x2="24556" y2="90952"/>
                          <a14:foregroundMark x1="24556" y1="90952" x2="72222" y2="92063"/>
                          <a14:foregroundMark x1="78556" y1="98571" x2="82889" y2="92698"/>
                          <a14:foregroundMark x1="82889" y1="92698" x2="89000" y2="89048"/>
                          <a14:foregroundMark x1="89000" y1="89048" x2="92889" y2="89048"/>
                          <a14:foregroundMark x1="65444" y1="94286" x2="40111" y2="94286"/>
                          <a14:foregroundMark x1="4778" y1="95714" x2="13556" y2="95079"/>
                          <a14:foregroundMark x1="13556" y1="95079" x2="15222" y2="95079"/>
                          <a14:foregroundMark x1="13889" y1="99048" x2="15778" y2="99048"/>
                          <a14:foregroundMark x1="5111" y1="93333" x2="7000" y2="93333"/>
                          <a14:foregroundMark x1="48333" y1="22381" x2="53556" y2="15873"/>
                          <a14:foregroundMark x1="46333" y1="22540" x2="50556" y2="20159"/>
                          <a14:foregroundMark x1="23111" y1="76349" x2="39889" y2="32063"/>
                          <a14:foregroundMark x1="69444" y1="10635" x2="74000" y2="10159"/>
                          <a14:foregroundMark x1="90222" y1="5556" x2="94111" y2="5556"/>
                        </a14:backgroundRemoval>
                      </a14:imgEffect>
                    </a14:imgLayer>
                  </a14:imgProps>
                </a:ext>
                <a:ext uri="{28A0092B-C50C-407E-A947-70E740481C1C}">
                  <a14:useLocalDpi xmlns:a14="http://schemas.microsoft.com/office/drawing/2010/main" val="0"/>
                </a:ext>
              </a:extLst>
            </a:blip>
            <a:srcRect/>
            <a:stretch>
              <a:fillRect/>
            </a:stretch>
          </p:blipFill>
          <p:spPr bwMode="auto">
            <a:xfrm>
              <a:off x="1744121" y="2269036"/>
              <a:ext cx="1954668" cy="1368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ả Diều Bé Hình ảnh | Định dạng hình ảnh PNG 400238708| vn.lovepik.com">
              <a:extLst>
                <a:ext uri="{FF2B5EF4-FFF2-40B4-BE49-F238E27FC236}">
                  <a16:creationId xmlns:a16="http://schemas.microsoft.com/office/drawing/2014/main" id="{2251D3E6-4517-4AD2-9FEB-C88C11033268}"/>
                </a:ext>
              </a:extLst>
            </p:cNvPr>
            <p:cNvPicPr>
              <a:picLocks noChangeAspect="1" noChangeArrowheads="1"/>
            </p:cNvPicPr>
            <p:nvPr/>
          </p:nvPicPr>
          <p:blipFill>
            <a:blip r:embed="rId16">
              <a:extLst>
                <a:ext uri="{BEBA8EAE-BF5A-486C-A8C5-ECC9F3942E4B}">
                  <a14:imgProps xmlns:a14="http://schemas.microsoft.com/office/drawing/2010/main">
                    <a14:imgLayer r:embed="rId11">
                      <a14:imgEffect>
                        <a14:backgroundRemoval t="5918" b="94854" l="9070" r="90000">
                          <a14:foregroundMark x1="66047" y1="6089" x2="76279" y2="10463"/>
                          <a14:foregroundMark x1="76279" y1="10463" x2="76744" y2="10463"/>
                          <a14:foregroundMark x1="9186" y1="71012" x2="9186" y2="71012"/>
                          <a14:foregroundMark x1="18953" y1="93310" x2="26163" y2="88250"/>
                          <a14:foregroundMark x1="26163" y1="88250" x2="27326" y2="86106"/>
                          <a14:foregroundMark x1="47093" y1="94854" x2="48605" y2="91338"/>
                        </a14:backgroundRemoval>
                      </a14:imgEffect>
                    </a14:imgLayer>
                  </a14:imgProps>
                </a:ext>
                <a:ext uri="{28A0092B-C50C-407E-A947-70E740481C1C}">
                  <a14:useLocalDpi xmlns:a14="http://schemas.microsoft.com/office/drawing/2010/main" val="0"/>
                </a:ext>
              </a:extLst>
            </a:blip>
            <a:srcRect/>
            <a:stretch>
              <a:fillRect/>
            </a:stretch>
          </p:blipFill>
          <p:spPr bwMode="auto">
            <a:xfrm>
              <a:off x="2195277" y="1171340"/>
              <a:ext cx="1785422" cy="2420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091509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graphicEl>
                                                  <a:dgm id="{31DB9BBC-919E-444E-8BF9-6082EB55279C}"/>
                                                </p:graphicEl>
                                              </p:spTgt>
                                            </p:tgtEl>
                                            <p:attrNameLst>
                                              <p:attrName>style.visibility</p:attrName>
                                            </p:attrNameLst>
                                          </p:cBhvr>
                                          <p:to>
                                            <p:strVal val="visible"/>
                                          </p:to>
                                        </p:set>
                                        <p:animEffect transition="in" filter="fade">
                                          <p:cBhvr>
                                            <p:cTn id="13" dur="500"/>
                                            <p:tgtEl>
                                              <p:spTgt spid="6">
                                                <p:graphicEl>
                                                  <a:dgm id="{31DB9BBC-919E-444E-8BF9-6082EB55279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035A9F7D-3E53-4DDB-95DA-72986E2DE8EA}"/>
                                                </p:graphicEl>
                                              </p:spTgt>
                                            </p:tgtEl>
                                            <p:attrNameLst>
                                              <p:attrName>style.visibility</p:attrName>
                                            </p:attrNameLst>
                                          </p:cBhvr>
                                          <p:to>
                                            <p:strVal val="visible"/>
                                          </p:to>
                                        </p:set>
                                        <p:animEffect transition="in" filter="fade">
                                          <p:cBhvr>
                                            <p:cTn id="18" dur="500"/>
                                            <p:tgtEl>
                                              <p:spTgt spid="6">
                                                <p:graphicEl>
                                                  <a:dgm id="{035A9F7D-3E53-4DDB-95DA-72986E2DE8EA}"/>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B85E84EF-6075-4727-B98E-CD44F7D04F4C}"/>
                                                </p:graphicEl>
                                              </p:spTgt>
                                            </p:tgtEl>
                                            <p:attrNameLst>
                                              <p:attrName>style.visibility</p:attrName>
                                            </p:attrNameLst>
                                          </p:cBhvr>
                                          <p:to>
                                            <p:strVal val="visible"/>
                                          </p:to>
                                        </p:set>
                                        <p:animEffect transition="in" filter="fade">
                                          <p:cBhvr>
                                            <p:cTn id="21" dur="500"/>
                                            <p:tgtEl>
                                              <p:spTgt spid="6">
                                                <p:graphicEl>
                                                  <a:dgm id="{B85E84EF-6075-4727-B98E-CD44F7D04F4C}"/>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graphicEl>
                                                  <a:dgm id="{11F8B311-D8D3-4909-B495-39FF9367F7C1}"/>
                                                </p:graphicEl>
                                              </p:spTgt>
                                            </p:tgtEl>
                                            <p:attrNameLst>
                                              <p:attrName>style.visibility</p:attrName>
                                            </p:attrNameLst>
                                          </p:cBhvr>
                                          <p:to>
                                            <p:strVal val="visible"/>
                                          </p:to>
                                        </p:set>
                                        <p:animEffect transition="in" filter="fade">
                                          <p:cBhvr>
                                            <p:cTn id="29" dur="500"/>
                                            <p:tgtEl>
                                              <p:spTgt spid="6">
                                                <p:graphicEl>
                                                  <a:dgm id="{11F8B311-D8D3-4909-B495-39FF9367F7C1}"/>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graphicEl>
                                                  <a:dgm id="{7134147B-E57B-4E4A-A551-86082CB6EAA6}"/>
                                                </p:graphicEl>
                                              </p:spTgt>
                                            </p:tgtEl>
                                            <p:attrNameLst>
                                              <p:attrName>style.visibility</p:attrName>
                                            </p:attrNameLst>
                                          </p:cBhvr>
                                          <p:to>
                                            <p:strVal val="visible"/>
                                          </p:to>
                                        </p:set>
                                        <p:animEffect transition="in" filter="fade">
                                          <p:cBhvr>
                                            <p:cTn id="32" dur="500"/>
                                            <p:tgtEl>
                                              <p:spTgt spid="6">
                                                <p:graphicEl>
                                                  <a:dgm id="{7134147B-E57B-4E4A-A551-86082CB6EAA6}"/>
                                                </p:graphic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graphicEl>
                                                  <a:dgm id="{2D1939CB-6F0B-4D02-BE7D-18CB97EE968A}"/>
                                                </p:graphicEl>
                                              </p:spTgt>
                                            </p:tgtEl>
                                            <p:attrNameLst>
                                              <p:attrName>style.visibility</p:attrName>
                                            </p:attrNameLst>
                                          </p:cBhvr>
                                          <p:to>
                                            <p:strVal val="visible"/>
                                          </p:to>
                                        </p:set>
                                        <p:animEffect transition="in" filter="fade">
                                          <p:cBhvr>
                                            <p:cTn id="40" dur="500"/>
                                            <p:tgtEl>
                                              <p:spTgt spid="6">
                                                <p:graphicEl>
                                                  <a:dgm id="{2D1939CB-6F0B-4D02-BE7D-18CB97EE968A}"/>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graphicEl>
                                                  <a:dgm id="{FBA1A09F-8053-413D-A0F5-E09EF72DEA1E}"/>
                                                </p:graphicEl>
                                              </p:spTgt>
                                            </p:tgtEl>
                                            <p:attrNameLst>
                                              <p:attrName>style.visibility</p:attrName>
                                            </p:attrNameLst>
                                          </p:cBhvr>
                                          <p:to>
                                            <p:strVal val="visible"/>
                                          </p:to>
                                        </p:set>
                                        <p:animEffect transition="in" filter="fade">
                                          <p:cBhvr>
                                            <p:cTn id="43" dur="500"/>
                                            <p:tgtEl>
                                              <p:spTgt spid="6">
                                                <p:graphicEl>
                                                  <a:dgm id="{FBA1A09F-8053-413D-A0F5-E09EF72DEA1E}"/>
                                                </p:graphic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uiExpand="1">
            <p:bldSub>
              <a:bldDgm bld="one"/>
            </p:bldSub>
          </p:bldGraphic>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0-#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graphicEl>
                                                  <a:dgm id="{31DB9BBC-919E-444E-8BF9-6082EB55279C}"/>
                                                </p:graphicEl>
                                              </p:spTgt>
                                            </p:tgtEl>
                                            <p:attrNameLst>
                                              <p:attrName>style.visibility</p:attrName>
                                            </p:attrNameLst>
                                          </p:cBhvr>
                                          <p:to>
                                            <p:strVal val="visible"/>
                                          </p:to>
                                        </p:set>
                                        <p:animEffect transition="in" filter="fade">
                                          <p:cBhvr>
                                            <p:cTn id="13" dur="500"/>
                                            <p:tgtEl>
                                              <p:spTgt spid="6">
                                                <p:graphicEl>
                                                  <a:dgm id="{31DB9BBC-919E-444E-8BF9-6082EB55279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035A9F7D-3E53-4DDB-95DA-72986E2DE8EA}"/>
                                                </p:graphicEl>
                                              </p:spTgt>
                                            </p:tgtEl>
                                            <p:attrNameLst>
                                              <p:attrName>style.visibility</p:attrName>
                                            </p:attrNameLst>
                                          </p:cBhvr>
                                          <p:to>
                                            <p:strVal val="visible"/>
                                          </p:to>
                                        </p:set>
                                        <p:animEffect transition="in" filter="fade">
                                          <p:cBhvr>
                                            <p:cTn id="18" dur="500"/>
                                            <p:tgtEl>
                                              <p:spTgt spid="6">
                                                <p:graphicEl>
                                                  <a:dgm id="{035A9F7D-3E53-4DDB-95DA-72986E2DE8EA}"/>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graphicEl>
                                                  <a:dgm id="{B85E84EF-6075-4727-B98E-CD44F7D04F4C}"/>
                                                </p:graphicEl>
                                              </p:spTgt>
                                            </p:tgtEl>
                                            <p:attrNameLst>
                                              <p:attrName>style.visibility</p:attrName>
                                            </p:attrNameLst>
                                          </p:cBhvr>
                                          <p:to>
                                            <p:strVal val="visible"/>
                                          </p:to>
                                        </p:set>
                                        <p:animEffect transition="in" filter="fade">
                                          <p:cBhvr>
                                            <p:cTn id="21" dur="500"/>
                                            <p:tgtEl>
                                              <p:spTgt spid="6">
                                                <p:graphicEl>
                                                  <a:dgm id="{B85E84EF-6075-4727-B98E-CD44F7D04F4C}"/>
                                                </p:graphic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graphicEl>
                                                  <a:dgm id="{11F8B311-D8D3-4909-B495-39FF9367F7C1}"/>
                                                </p:graphicEl>
                                              </p:spTgt>
                                            </p:tgtEl>
                                            <p:attrNameLst>
                                              <p:attrName>style.visibility</p:attrName>
                                            </p:attrNameLst>
                                          </p:cBhvr>
                                          <p:to>
                                            <p:strVal val="visible"/>
                                          </p:to>
                                        </p:set>
                                        <p:animEffect transition="in" filter="fade">
                                          <p:cBhvr>
                                            <p:cTn id="29" dur="500"/>
                                            <p:tgtEl>
                                              <p:spTgt spid="6">
                                                <p:graphicEl>
                                                  <a:dgm id="{11F8B311-D8D3-4909-B495-39FF9367F7C1}"/>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graphicEl>
                                                  <a:dgm id="{7134147B-E57B-4E4A-A551-86082CB6EAA6}"/>
                                                </p:graphicEl>
                                              </p:spTgt>
                                            </p:tgtEl>
                                            <p:attrNameLst>
                                              <p:attrName>style.visibility</p:attrName>
                                            </p:attrNameLst>
                                          </p:cBhvr>
                                          <p:to>
                                            <p:strVal val="visible"/>
                                          </p:to>
                                        </p:set>
                                        <p:animEffect transition="in" filter="fade">
                                          <p:cBhvr>
                                            <p:cTn id="32" dur="500"/>
                                            <p:tgtEl>
                                              <p:spTgt spid="6">
                                                <p:graphicEl>
                                                  <a:dgm id="{7134147B-E57B-4E4A-A551-86082CB6EAA6}"/>
                                                </p:graphic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graphicEl>
                                                  <a:dgm id="{2D1939CB-6F0B-4D02-BE7D-18CB97EE968A}"/>
                                                </p:graphicEl>
                                              </p:spTgt>
                                            </p:tgtEl>
                                            <p:attrNameLst>
                                              <p:attrName>style.visibility</p:attrName>
                                            </p:attrNameLst>
                                          </p:cBhvr>
                                          <p:to>
                                            <p:strVal val="visible"/>
                                          </p:to>
                                        </p:set>
                                        <p:animEffect transition="in" filter="fade">
                                          <p:cBhvr>
                                            <p:cTn id="40" dur="500"/>
                                            <p:tgtEl>
                                              <p:spTgt spid="6">
                                                <p:graphicEl>
                                                  <a:dgm id="{2D1939CB-6F0B-4D02-BE7D-18CB97EE968A}"/>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graphicEl>
                                                  <a:dgm id="{FBA1A09F-8053-413D-A0F5-E09EF72DEA1E}"/>
                                                </p:graphicEl>
                                              </p:spTgt>
                                            </p:tgtEl>
                                            <p:attrNameLst>
                                              <p:attrName>style.visibility</p:attrName>
                                            </p:attrNameLst>
                                          </p:cBhvr>
                                          <p:to>
                                            <p:strVal val="visible"/>
                                          </p:to>
                                        </p:set>
                                        <p:animEffect transition="in" filter="fade">
                                          <p:cBhvr>
                                            <p:cTn id="43" dur="500"/>
                                            <p:tgtEl>
                                              <p:spTgt spid="6">
                                                <p:graphicEl>
                                                  <a:dgm id="{FBA1A09F-8053-413D-A0F5-E09EF72DEA1E}"/>
                                                </p:graphic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uiExpand="1">
            <p:bldSub>
              <a:bldDgm bld="one"/>
            </p:bldSub>
          </p:bldGraphic>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7A270-C5C1-4E19-BADF-1E4FFDBB7128}"/>
              </a:ext>
            </a:extLst>
          </p:cNvPr>
          <p:cNvPicPr>
            <a:picLocks noChangeAspect="1"/>
          </p:cNvPicPr>
          <p:nvPr/>
        </p:nvPicPr>
        <p:blipFill rotWithShape="1">
          <a:blip r:embed="rId2"/>
          <a:srcRect l="2705" t="9160" r="2869" b="15174"/>
          <a:stretch/>
        </p:blipFill>
        <p:spPr>
          <a:xfrm>
            <a:off x="-1" y="0"/>
            <a:ext cx="12211177" cy="6858000"/>
          </a:xfrm>
          <a:prstGeom prst="rect">
            <a:avLst/>
          </a:prstGeom>
        </p:spPr>
      </p:pic>
      <p:sp>
        <p:nvSpPr>
          <p:cNvPr id="3" name="Rectangle: Rounded Corners 2">
            <a:extLst>
              <a:ext uri="{FF2B5EF4-FFF2-40B4-BE49-F238E27FC236}">
                <a16:creationId xmlns:a16="http://schemas.microsoft.com/office/drawing/2014/main" id="{BDB45045-FD75-4266-B692-1D1BD852B4CF}"/>
              </a:ext>
            </a:extLst>
          </p:cNvPr>
          <p:cNvSpPr/>
          <p:nvPr/>
        </p:nvSpPr>
        <p:spPr>
          <a:xfrm>
            <a:off x="269824" y="209863"/>
            <a:ext cx="11632366" cy="6340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7ECC10-C191-488B-943A-22B1A3AC7B49}"/>
              </a:ext>
            </a:extLst>
          </p:cNvPr>
          <p:cNvSpPr txBox="1"/>
          <p:nvPr/>
        </p:nvSpPr>
        <p:spPr>
          <a:xfrm>
            <a:off x="1001436" y="390979"/>
            <a:ext cx="10208302" cy="1107996"/>
          </a:xfrm>
          <a:prstGeom prst="rect">
            <a:avLst/>
          </a:prstGeom>
          <a:noFill/>
        </p:spPr>
        <p:txBody>
          <a:bodyPr wrap="square" lIns="0" tIns="0" rIns="0" bIns="0" rtlCol="0">
            <a:spAutoFit/>
          </a:bodyPr>
          <a:lstStyle/>
          <a:p>
            <a:pPr algn="ctr"/>
            <a:r>
              <a:rPr lang="vi-VN" sz="3600" dirty="0">
                <a:solidFill>
                  <a:srgbClr val="00CC00"/>
                </a:solidFill>
                <a:latin typeface="Pattaya" panose="00000500000000000000" pitchFamily="2" charset="-34"/>
                <a:cs typeface="Pattaya" panose="00000500000000000000" pitchFamily="2" charset="-34"/>
              </a:rPr>
              <a:t>Khi nghe thấy tiếng còi tàu vang lên từng hồi giục giã, </a:t>
            </a:r>
          </a:p>
          <a:p>
            <a:pPr algn="ctr"/>
            <a:r>
              <a:rPr lang="vi-VN" sz="3600" dirty="0">
                <a:solidFill>
                  <a:srgbClr val="00CC00"/>
                </a:solidFill>
                <a:latin typeface="Pattaya" panose="00000500000000000000" pitchFamily="2" charset="-34"/>
                <a:cs typeface="Pattaya" panose="00000500000000000000" pitchFamily="2" charset="-34"/>
              </a:rPr>
              <a:t>Út Vịnh nhìn ra đường sắt và đã thấy điều gì?</a:t>
            </a:r>
            <a:endParaRPr lang="en-US" sz="3600" dirty="0">
              <a:solidFill>
                <a:srgbClr val="00CC00"/>
              </a:solidFill>
              <a:latin typeface="Pattaya" panose="00000500000000000000" pitchFamily="2" charset="-34"/>
              <a:cs typeface="Pattaya" panose="00000500000000000000" pitchFamily="2" charset="-34"/>
            </a:endParaRPr>
          </a:p>
        </p:txBody>
      </p:sp>
      <p:pic>
        <p:nvPicPr>
          <p:cNvPr id="9" name="Picture 8">
            <a:extLst>
              <a:ext uri="{FF2B5EF4-FFF2-40B4-BE49-F238E27FC236}">
                <a16:creationId xmlns:a16="http://schemas.microsoft.com/office/drawing/2014/main" id="{4091BFD3-87C6-41B8-8ACD-BA271876C909}"/>
              </a:ext>
            </a:extLst>
          </p:cNvPr>
          <p:cNvPicPr>
            <a:picLocks noChangeAspect="1"/>
          </p:cNvPicPr>
          <p:nvPr/>
        </p:nvPicPr>
        <p:blipFill rotWithShape="1">
          <a:blip r:embed="rId3">
            <a:extLst>
              <a:ext uri="{28A0092B-C50C-407E-A947-70E740481C1C}">
                <a14:useLocalDpi xmlns:a14="http://schemas.microsoft.com/office/drawing/2010/main" val="0"/>
              </a:ext>
            </a:extLst>
          </a:blip>
          <a:srcRect t="20916" r="2525" b="20492"/>
          <a:stretch/>
        </p:blipFill>
        <p:spPr>
          <a:xfrm>
            <a:off x="850269" y="2121706"/>
            <a:ext cx="5583836" cy="36326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extBox 14">
            <a:extLst>
              <a:ext uri="{FF2B5EF4-FFF2-40B4-BE49-F238E27FC236}">
                <a16:creationId xmlns:a16="http://schemas.microsoft.com/office/drawing/2014/main" id="{A26DBE87-F70B-45D5-9F7E-60C8481659D1}"/>
              </a:ext>
            </a:extLst>
          </p:cNvPr>
          <p:cNvSpPr txBox="1"/>
          <p:nvPr/>
        </p:nvSpPr>
        <p:spPr>
          <a:xfrm>
            <a:off x="6703930" y="2444115"/>
            <a:ext cx="4919177" cy="1477328"/>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Vịnh thấy Hoa và Lan đang ngồi chơi chuyền thẻ trên đường tàu.</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865987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 presetClass="entr" presetSubtype="8" fill="hold" grpId="0" nodeType="withEffect" p14:presetBounceEnd="6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60000">
                                          <p:cBhvr additive="base">
                                            <p:cTn id="16"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7"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0-#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300" fill="hold"/>
                                            <p:tgtEl>
                                              <p:spTgt spid="15"/>
                                            </p:tgtEl>
                                            <p:attrNameLst>
                                              <p:attrName>ppt_x</p:attrName>
                                            </p:attrNameLst>
                                          </p:cBhvr>
                                          <p:tavLst>
                                            <p:tav tm="0">
                                              <p:val>
                                                <p:strVal val="0-#ppt_w/2"/>
                                              </p:val>
                                            </p:tav>
                                            <p:tav tm="100000">
                                              <p:val>
                                                <p:strVal val="#ppt_x"/>
                                              </p:val>
                                            </p:tav>
                                          </p:tavLst>
                                        </p:anim>
                                        <p:anim calcmode="lin" valueType="num">
                                          <p:cBhvr additive="base">
                                            <p:cTn id="17"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7A270-C5C1-4E19-BADF-1E4FFDBB7128}"/>
              </a:ext>
            </a:extLst>
          </p:cNvPr>
          <p:cNvPicPr>
            <a:picLocks noChangeAspect="1"/>
          </p:cNvPicPr>
          <p:nvPr/>
        </p:nvPicPr>
        <p:blipFill rotWithShape="1">
          <a:blip r:embed="rId2"/>
          <a:srcRect l="2705" t="9160" r="2869" b="15174"/>
          <a:stretch/>
        </p:blipFill>
        <p:spPr>
          <a:xfrm>
            <a:off x="-1" y="0"/>
            <a:ext cx="12211177" cy="6858000"/>
          </a:xfrm>
          <a:prstGeom prst="rect">
            <a:avLst/>
          </a:prstGeom>
        </p:spPr>
      </p:pic>
      <p:sp>
        <p:nvSpPr>
          <p:cNvPr id="3" name="Rectangle: Rounded Corners 2">
            <a:extLst>
              <a:ext uri="{FF2B5EF4-FFF2-40B4-BE49-F238E27FC236}">
                <a16:creationId xmlns:a16="http://schemas.microsoft.com/office/drawing/2014/main" id="{BDB45045-FD75-4266-B692-1D1BD852B4CF}"/>
              </a:ext>
            </a:extLst>
          </p:cNvPr>
          <p:cNvSpPr/>
          <p:nvPr/>
        </p:nvSpPr>
        <p:spPr>
          <a:xfrm>
            <a:off x="269824" y="209863"/>
            <a:ext cx="11632366" cy="6340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7ECC10-C191-488B-943A-22B1A3AC7B49}"/>
              </a:ext>
            </a:extLst>
          </p:cNvPr>
          <p:cNvSpPr txBox="1"/>
          <p:nvPr/>
        </p:nvSpPr>
        <p:spPr>
          <a:xfrm>
            <a:off x="1331220" y="450582"/>
            <a:ext cx="9281816" cy="1107996"/>
          </a:xfrm>
          <a:prstGeom prst="rect">
            <a:avLst/>
          </a:prstGeom>
          <a:noFill/>
        </p:spPr>
        <p:txBody>
          <a:bodyPr wrap="square" lIns="0" tIns="0" rIns="0" bIns="0" rtlCol="0">
            <a:spAutoFit/>
          </a:bodyPr>
          <a:lstStyle/>
          <a:p>
            <a:pPr algn="ctr"/>
            <a:r>
              <a:rPr lang="vi-VN" sz="3600" dirty="0">
                <a:solidFill>
                  <a:srgbClr val="00CC00"/>
                </a:solidFill>
                <a:latin typeface="Pattaya" panose="00000500000000000000" pitchFamily="2" charset="-34"/>
                <a:cs typeface="Pattaya" panose="00000500000000000000" pitchFamily="2" charset="-34"/>
              </a:rPr>
              <a:t>Câu 3. Út Vịnh đã hành động như thế nào để cứu hai em nhỏ đang chơi trên đường tàu?</a:t>
            </a:r>
            <a:endParaRPr lang="en-US" sz="3600" dirty="0">
              <a:solidFill>
                <a:srgbClr val="00CC00"/>
              </a:solidFill>
              <a:latin typeface="Pattaya" panose="00000500000000000000" pitchFamily="2" charset="-34"/>
              <a:cs typeface="Pattaya" panose="00000500000000000000" pitchFamily="2" charset="-34"/>
            </a:endParaRPr>
          </a:p>
        </p:txBody>
      </p:sp>
      <p:pic>
        <p:nvPicPr>
          <p:cNvPr id="9" name="Picture 8">
            <a:extLst>
              <a:ext uri="{FF2B5EF4-FFF2-40B4-BE49-F238E27FC236}">
                <a16:creationId xmlns:a16="http://schemas.microsoft.com/office/drawing/2014/main" id="{4091BFD3-87C6-41B8-8ACD-BA271876C909}"/>
              </a:ext>
            </a:extLst>
          </p:cNvPr>
          <p:cNvPicPr>
            <a:picLocks noChangeAspect="1"/>
          </p:cNvPicPr>
          <p:nvPr/>
        </p:nvPicPr>
        <p:blipFill rotWithShape="1">
          <a:blip r:embed="rId3">
            <a:extLst>
              <a:ext uri="{28A0092B-C50C-407E-A947-70E740481C1C}">
                <a14:useLocalDpi xmlns:a14="http://schemas.microsoft.com/office/drawing/2010/main" val="0"/>
              </a:ext>
            </a:extLst>
          </a:blip>
          <a:srcRect t="20916" r="2525" b="20492"/>
          <a:stretch/>
        </p:blipFill>
        <p:spPr>
          <a:xfrm>
            <a:off x="740758" y="2246102"/>
            <a:ext cx="4280947" cy="33697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TextBox 14">
            <a:extLst>
              <a:ext uri="{FF2B5EF4-FFF2-40B4-BE49-F238E27FC236}">
                <a16:creationId xmlns:a16="http://schemas.microsoft.com/office/drawing/2014/main" id="{A26DBE87-F70B-45D5-9F7E-60C8481659D1}"/>
              </a:ext>
            </a:extLst>
          </p:cNvPr>
          <p:cNvSpPr txBox="1"/>
          <p:nvPr/>
        </p:nvSpPr>
        <p:spPr>
          <a:xfrm>
            <a:off x="5492639" y="2272369"/>
            <a:ext cx="5978052" cy="2954655"/>
          </a:xfrm>
          <a:prstGeom prst="rect">
            <a:avLst/>
          </a:prstGeom>
          <a:noFill/>
        </p:spPr>
        <p:txBody>
          <a:bodyPr wrap="square" lIns="0" tIns="0" rIns="0" bIns="0" rtlCol="0">
            <a:spAutoFit/>
          </a:bodyPr>
          <a:lstStyle/>
          <a:p>
            <a:pPr algn="just"/>
            <a:r>
              <a:rPr lang="vi-VN"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Vịnh lao ra khỏi nhà như tên bắn, la lớn báo tàu hỏa đến, Hoa giật mình, ngã lăn khỏi đường tàu. Còn Lan đứng ngây người, khóc thét. Đoàn tàu ầm ầm lao tới. Vịnh nhào tới ôm Lan lăn xuống mép ruộng.</a:t>
            </a:r>
            <a:endPar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36077864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6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60000">
                                          <p:cBhvr additive="base">
                                            <p:cTn id="16"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17"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0-#ppt_w/2"/>
                                              </p:val>
                                            </p:tav>
                                            <p:tav tm="100000">
                                              <p:val>
                                                <p:strVal val="#ppt_x"/>
                                              </p:val>
                                            </p:tav>
                                          </p:tavLst>
                                        </p:anim>
                                        <p:anim calcmode="lin" valueType="num">
                                          <p:cBhvr additive="base">
                                            <p:cTn id="8" dur="13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300" fill="hold"/>
                                            <p:tgtEl>
                                              <p:spTgt spid="15"/>
                                            </p:tgtEl>
                                            <p:attrNameLst>
                                              <p:attrName>ppt_x</p:attrName>
                                            </p:attrNameLst>
                                          </p:cBhvr>
                                          <p:tavLst>
                                            <p:tav tm="0">
                                              <p:val>
                                                <p:strVal val="0-#ppt_w/2"/>
                                              </p:val>
                                            </p:tav>
                                            <p:tav tm="100000">
                                              <p:val>
                                                <p:strVal val="#ppt_x"/>
                                              </p:val>
                                            </p:tav>
                                          </p:tavLst>
                                        </p:anim>
                                        <p:anim calcmode="lin" valueType="num">
                                          <p:cBhvr additive="base">
                                            <p:cTn id="17" dur="13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8598845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567</Words>
  <Application>Microsoft Macintosh PowerPoint</Application>
  <PresentationFormat>Widescreen</PresentationFormat>
  <Paragraphs>52</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AvantGarde</vt:lpstr>
      <vt:lpstr>#9Slide06 SVNBlow Brush</vt:lpstr>
      <vt:lpstr>iCiel Nabila</vt:lpstr>
      <vt:lpstr>Calibri Light</vt:lpstr>
      <vt:lpstr>字魂189号-星岩乐黑体</vt:lpstr>
      <vt:lpstr>DFVN Catchland</vt:lpstr>
      <vt:lpstr>iCiel Pony</vt:lpstr>
      <vt:lpstr>Pattaya</vt:lpstr>
      <vt:lpstr>Calibri</vt:lpstr>
      <vt:lpstr>Cambria</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Microsoft Office User</cp:lastModifiedBy>
  <cp:revision>36</cp:revision>
  <dcterms:created xsi:type="dcterms:W3CDTF">2022-03-23T01:19:35Z</dcterms:created>
  <dcterms:modified xsi:type="dcterms:W3CDTF">2022-04-28T16:18:55Z</dcterms:modified>
</cp:coreProperties>
</file>