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31" r:id="rId2"/>
    <p:sldId id="257" r:id="rId3"/>
    <p:sldId id="259" r:id="rId4"/>
    <p:sldId id="433" r:id="rId5"/>
    <p:sldId id="432" r:id="rId6"/>
    <p:sldId id="258" r:id="rId7"/>
    <p:sldId id="260" r:id="rId8"/>
    <p:sldId id="261" r:id="rId9"/>
    <p:sldId id="274" r:id="rId10"/>
    <p:sldId id="262" r:id="rId11"/>
    <p:sldId id="263" r:id="rId12"/>
    <p:sldId id="264" r:id="rId13"/>
    <p:sldId id="265" r:id="rId14"/>
    <p:sldId id="434" r:id="rId15"/>
    <p:sldId id="275" r:id="rId16"/>
    <p:sldId id="270" r:id="rId17"/>
    <p:sldId id="271" r:id="rId18"/>
    <p:sldId id="272" r:id="rId19"/>
    <p:sldId id="273" r:id="rId20"/>
    <p:sldId id="266" r:id="rId21"/>
    <p:sldId id="435" r:id="rId22"/>
    <p:sldId id="276" r:id="rId23"/>
    <p:sldId id="277" r:id="rId24"/>
    <p:sldId id="280" r:id="rId25"/>
    <p:sldId id="278" r:id="rId26"/>
    <p:sldId id="26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p:restoredTop sz="94698"/>
  </p:normalViewPr>
  <p:slideViewPr>
    <p:cSldViewPr>
      <p:cViewPr varScale="1">
        <p:scale>
          <a:sx n="88" d="100"/>
          <a:sy n="88" d="100"/>
        </p:scale>
        <p:origin x="920"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p>
            <a:fld id="{A871958B-4473-4412-87EE-9BE552FC541A}" type="datetimeFigureOut">
              <a:rPr lang="en-US" smtClean="0"/>
              <a:pPr/>
              <a:t>4/26/22</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040DCAD6-3087-4908-B89D-1723979EA8E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A871958B-4473-4412-87EE-9BE552FC541A}" type="datetimeFigureOut">
              <a:rPr lang="en-US" smtClean="0"/>
              <a:pPr/>
              <a:t>4/26/22</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040DCAD6-3087-4908-B89D-1723979EA8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A871958B-4473-4412-87EE-9BE552FC541A}" type="datetimeFigureOut">
              <a:rPr lang="en-US" smtClean="0"/>
              <a:pPr/>
              <a:t>4/26/22</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040DCAD6-3087-4908-B89D-1723979EA8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A871958B-4473-4412-87EE-9BE552FC541A}" type="datetimeFigureOut">
              <a:rPr lang="en-US" smtClean="0"/>
              <a:pPr/>
              <a:t>4/26/22</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040DCAD6-3087-4908-B89D-1723979EA8E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p>
            <a:fld id="{A871958B-4473-4412-87EE-9BE552FC541A}" type="datetimeFigureOut">
              <a:rPr lang="en-US" smtClean="0"/>
              <a:pPr/>
              <a:t>4/26/22</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040DCAD6-3087-4908-B89D-1723979EA8E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4"/>
          <p:cNvSpPr>
            <a:spLocks noGrp="1"/>
          </p:cNvSpPr>
          <p:nvPr>
            <p:ph type="dt" sz="half" idx="10"/>
          </p:nvPr>
        </p:nvSpPr>
        <p:spPr/>
        <p:txBody>
          <a:bodyPr/>
          <a:lstStyle/>
          <a:p>
            <a:fld id="{A871958B-4473-4412-87EE-9BE552FC541A}" type="datetimeFigureOut">
              <a:rPr lang="en-US" smtClean="0"/>
              <a:pPr/>
              <a:t>4/26/22</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040DCAD6-3087-4908-B89D-1723979EA8E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6"/>
          <p:cNvSpPr>
            <a:spLocks noGrp="1"/>
          </p:cNvSpPr>
          <p:nvPr>
            <p:ph type="dt" sz="half" idx="10"/>
          </p:nvPr>
        </p:nvSpPr>
        <p:spPr/>
        <p:txBody>
          <a:bodyPr/>
          <a:lstStyle/>
          <a:p>
            <a:fld id="{A871958B-4473-4412-87EE-9BE552FC541A}" type="datetimeFigureOut">
              <a:rPr lang="en-US" smtClean="0"/>
              <a:pPr/>
              <a:t>4/26/22</a:t>
            </a:fld>
            <a:endParaRPr lang="en-US"/>
          </a:p>
        </p:txBody>
      </p:sp>
      <p:sp>
        <p:nvSpPr>
          <p:cNvPr id="8" name="Nơi giữ chỗ cho Chân trang 7"/>
          <p:cNvSpPr>
            <a:spLocks noGrp="1"/>
          </p:cNvSpPr>
          <p:nvPr>
            <p:ph type="ftr" sz="quarter" idx="11"/>
          </p:nvPr>
        </p:nvSpPr>
        <p:spPr/>
        <p:txBody>
          <a:bodyPr/>
          <a:lstStyle/>
          <a:p>
            <a:endParaRPr lang="en-US"/>
          </a:p>
        </p:txBody>
      </p:sp>
      <p:sp>
        <p:nvSpPr>
          <p:cNvPr id="9" name="Nơi giữ chỗ cho Số hiệu Bản chiếu 8"/>
          <p:cNvSpPr>
            <a:spLocks noGrp="1"/>
          </p:cNvSpPr>
          <p:nvPr>
            <p:ph type="sldNum" sz="quarter" idx="12"/>
          </p:nvPr>
        </p:nvSpPr>
        <p:spPr/>
        <p:txBody>
          <a:bodyPr/>
          <a:lstStyle/>
          <a:p>
            <a:fld id="{040DCAD6-3087-4908-B89D-1723979EA8E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2"/>
          <p:cNvSpPr>
            <a:spLocks noGrp="1"/>
          </p:cNvSpPr>
          <p:nvPr>
            <p:ph type="dt" sz="half" idx="10"/>
          </p:nvPr>
        </p:nvSpPr>
        <p:spPr/>
        <p:txBody>
          <a:bodyPr/>
          <a:lstStyle/>
          <a:p>
            <a:fld id="{A871958B-4473-4412-87EE-9BE552FC541A}" type="datetimeFigureOut">
              <a:rPr lang="en-US" smtClean="0"/>
              <a:pPr/>
              <a:t>4/26/22</a:t>
            </a:fld>
            <a:endParaRPr lang="en-US"/>
          </a:p>
        </p:txBody>
      </p:sp>
      <p:sp>
        <p:nvSpPr>
          <p:cNvPr id="4" name="Nơi giữ chỗ cho Chân trang 3"/>
          <p:cNvSpPr>
            <a:spLocks noGrp="1"/>
          </p:cNvSpPr>
          <p:nvPr>
            <p:ph type="ftr" sz="quarter" idx="11"/>
          </p:nvPr>
        </p:nvSpPr>
        <p:spPr/>
        <p:txBody>
          <a:bodyPr/>
          <a:lstStyle/>
          <a:p>
            <a:endParaRPr lang="en-US"/>
          </a:p>
        </p:txBody>
      </p:sp>
      <p:sp>
        <p:nvSpPr>
          <p:cNvPr id="5" name="Nơi giữ chỗ cho Số hiệu Bản chiếu 4"/>
          <p:cNvSpPr>
            <a:spLocks noGrp="1"/>
          </p:cNvSpPr>
          <p:nvPr>
            <p:ph type="sldNum" sz="quarter" idx="12"/>
          </p:nvPr>
        </p:nvSpPr>
        <p:spPr/>
        <p:txBody>
          <a:bodyPr/>
          <a:lstStyle/>
          <a:p>
            <a:fld id="{040DCAD6-3087-4908-B89D-1723979EA8E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p>
            <a:fld id="{A871958B-4473-4412-87EE-9BE552FC541A}" type="datetimeFigureOut">
              <a:rPr lang="en-US" smtClean="0"/>
              <a:pPr/>
              <a:t>4/26/22</a:t>
            </a:fld>
            <a:endParaRPr lang="en-US"/>
          </a:p>
        </p:txBody>
      </p:sp>
      <p:sp>
        <p:nvSpPr>
          <p:cNvPr id="3" name="Nơi giữ chỗ cho Chân trang 2"/>
          <p:cNvSpPr>
            <a:spLocks noGrp="1"/>
          </p:cNvSpPr>
          <p:nvPr>
            <p:ph type="ftr" sz="quarter" idx="11"/>
          </p:nvPr>
        </p:nvSpPr>
        <p:spPr/>
        <p:txBody>
          <a:bodyPr/>
          <a:lstStyle/>
          <a:p>
            <a:endParaRPr lang="en-US"/>
          </a:p>
        </p:txBody>
      </p:sp>
      <p:sp>
        <p:nvSpPr>
          <p:cNvPr id="4" name="Nơi giữ chỗ cho Số hiệu Bản chiếu 3"/>
          <p:cNvSpPr>
            <a:spLocks noGrp="1"/>
          </p:cNvSpPr>
          <p:nvPr>
            <p:ph type="sldNum" sz="quarter" idx="12"/>
          </p:nvPr>
        </p:nvSpPr>
        <p:spPr/>
        <p:txBody>
          <a:bodyPr/>
          <a:lstStyle/>
          <a:p>
            <a:fld id="{040DCAD6-3087-4908-B89D-1723979EA8E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4"/>
          <p:cNvSpPr>
            <a:spLocks noGrp="1"/>
          </p:cNvSpPr>
          <p:nvPr>
            <p:ph type="dt" sz="half" idx="10"/>
          </p:nvPr>
        </p:nvSpPr>
        <p:spPr/>
        <p:txBody>
          <a:bodyPr/>
          <a:lstStyle/>
          <a:p>
            <a:fld id="{A871958B-4473-4412-87EE-9BE552FC541A}" type="datetimeFigureOut">
              <a:rPr lang="en-US" smtClean="0"/>
              <a:pPr/>
              <a:t>4/26/22</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040DCAD6-3087-4908-B89D-1723979EA8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4"/>
          <p:cNvSpPr>
            <a:spLocks noGrp="1"/>
          </p:cNvSpPr>
          <p:nvPr>
            <p:ph type="dt" sz="half" idx="10"/>
          </p:nvPr>
        </p:nvSpPr>
        <p:spPr/>
        <p:txBody>
          <a:bodyPr/>
          <a:lstStyle/>
          <a:p>
            <a:fld id="{A871958B-4473-4412-87EE-9BE552FC541A}" type="datetimeFigureOut">
              <a:rPr lang="en-US" smtClean="0"/>
              <a:pPr/>
              <a:t>4/26/22</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040DCAD6-3087-4908-B89D-1723979EA8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ơi giữ chỗ cho Tiêu đề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vi-VN"/>
              <a:t>Bấm &amp; sửa kiểu tiêu đề</a:t>
            </a:r>
            <a:endParaRPr lang="en-US"/>
          </a:p>
        </p:txBody>
      </p:sp>
      <p:sp>
        <p:nvSpPr>
          <p:cNvPr id="3" name="Nơi giữ chỗ cho Văn bản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71958B-4473-4412-87EE-9BE552FC541A}" type="datetimeFigureOut">
              <a:rPr lang="en-US" smtClean="0"/>
              <a:pPr/>
              <a:t>4/26/22</a:t>
            </a:fld>
            <a:endParaRPr lang="en-US"/>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0DCAD6-3087-4908-B89D-1723979EA8E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image" Target="../media/image17.gif"/><Relationship Id="rId4" Type="http://schemas.openxmlformats.org/officeDocument/2006/relationships/image" Target="../media/image16.gif"/></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 Target="slide1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Hình nền đẹp cho bài giảng điện tử - Ảnh nền thiết kế bài giảng điện tử">
            <a:extLst>
              <a:ext uri="{FF2B5EF4-FFF2-40B4-BE49-F238E27FC236}">
                <a16:creationId xmlns:a16="http://schemas.microsoft.com/office/drawing/2014/main" id="{9235C13A-3D29-4749-B1B1-0D90CB282B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AEC83081-326E-4B45-91F5-547C1E0E36FA}"/>
              </a:ext>
            </a:extLst>
          </p:cNvPr>
          <p:cNvSpPr/>
          <p:nvPr/>
        </p:nvSpPr>
        <p:spPr>
          <a:xfrm>
            <a:off x="1259632" y="2276872"/>
            <a:ext cx="7086601" cy="3798093"/>
          </a:xfrm>
          <a:prstGeom prst="rect">
            <a:avLst/>
          </a:prstGeom>
        </p:spPr>
        <p:txBody>
          <a:bodyPr spcFirstLastPara="1">
            <a:prstTxWarp prst="textArchUp">
              <a:avLst>
                <a:gd name="adj" fmla="val 10665725"/>
              </a:avLst>
            </a:prstTxWarp>
            <a:spAutoFit/>
          </a:bodyPr>
          <a:lstStyle/>
          <a:p>
            <a:pPr algn="ctr">
              <a:defRPr/>
            </a:pPr>
            <a:r>
              <a:rPr lang="en-US" sz="9600" dirty="0">
                <a:latin typeface="Tahoma" panose="020B0604030504040204" pitchFamily="34" charset="0"/>
                <a:ea typeface="Tahoma" panose="020B0604030504040204" pitchFamily="34" charset="0"/>
                <a:cs typeface="Tahoma" panose="020B0604030504040204" pitchFamily="34" charset="0"/>
              </a:rPr>
              <a:t>KỂ CHUYỆN 5</a:t>
            </a:r>
          </a:p>
        </p:txBody>
      </p:sp>
      <p:sp>
        <p:nvSpPr>
          <p:cNvPr id="15363" name="Title 3">
            <a:extLst>
              <a:ext uri="{FF2B5EF4-FFF2-40B4-BE49-F238E27FC236}">
                <a16:creationId xmlns:a16="http://schemas.microsoft.com/office/drawing/2014/main" id="{CFB9E6D9-98B6-C94D-A475-44CA75A16CA3}"/>
              </a:ext>
            </a:extLst>
          </p:cNvPr>
          <p:cNvSpPr>
            <a:spLocks noGrp="1" noChangeArrowheads="1"/>
          </p:cNvSpPr>
          <p:nvPr>
            <p:ph type="title"/>
          </p:nvPr>
        </p:nvSpPr>
        <p:spPr>
          <a:xfrm>
            <a:off x="3144838" y="2640013"/>
            <a:ext cx="3036887" cy="1130300"/>
          </a:xfrm>
        </p:spPr>
        <p:txBody>
          <a:bodyPr/>
          <a:lstStyle/>
          <a:p>
            <a:br>
              <a:rPr lang="en-US" altLang="vi-VN" sz="2400" dirty="0">
                <a:latin typeface="Times New Roman" panose="02020603050405020304" pitchFamily="18" charset="0"/>
                <a:ea typeface="Cambria" panose="02040503050406030204" pitchFamily="18" charset="0"/>
                <a:cs typeface="Times New Roman" panose="02020603050405020304" pitchFamily="18" charset="0"/>
              </a:rPr>
            </a:br>
            <a:endParaRPr lang="en-US" altLang="vi-VN" sz="2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5364" name="Text Box 21">
            <a:extLst>
              <a:ext uri="{FF2B5EF4-FFF2-40B4-BE49-F238E27FC236}">
                <a16:creationId xmlns:a16="http://schemas.microsoft.com/office/drawing/2014/main" id="{C4002068-BFDD-3249-A04E-2BCFF7B91534}"/>
              </a:ext>
            </a:extLst>
          </p:cNvPr>
          <p:cNvSpPr txBox="1">
            <a:spLocks noChangeArrowheads="1"/>
          </p:cNvSpPr>
          <p:nvPr/>
        </p:nvSpPr>
        <p:spPr bwMode="auto">
          <a:xfrm>
            <a:off x="571500" y="46038"/>
            <a:ext cx="8001000" cy="836612"/>
          </a:xfrm>
          <a:prstGeom prst="rect">
            <a:avLst/>
          </a:prstGeom>
          <a:noFill/>
          <a:ln>
            <a:noFill/>
          </a:ln>
          <a:effectLst>
            <a:outerShdw dist="56796" dir="20006097"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915" tIns="48957" rIns="97915" bIns="48957">
            <a:spAutoFit/>
          </a:bodyPr>
          <a:lstStyle>
            <a:lvl1pPr defTabSz="979488">
              <a:spcBef>
                <a:spcPct val="20000"/>
              </a:spcBef>
              <a:buChar char="•"/>
              <a:defRPr sz="3200">
                <a:solidFill>
                  <a:schemeClr val="tx1"/>
                </a:solidFill>
                <a:latin typeface="Arial" panose="020B0604020202020204" pitchFamily="34" charset="0"/>
              </a:defRPr>
            </a:lvl1pPr>
            <a:lvl2pPr marL="742950" indent="-285750" defTabSz="979488">
              <a:spcBef>
                <a:spcPct val="20000"/>
              </a:spcBef>
              <a:buChar char="–"/>
              <a:defRPr sz="2800">
                <a:solidFill>
                  <a:schemeClr val="tx1"/>
                </a:solidFill>
                <a:latin typeface="Arial" panose="020B0604020202020204" pitchFamily="34" charset="0"/>
              </a:defRPr>
            </a:lvl2pPr>
            <a:lvl3pPr marL="1143000" indent="-228600" defTabSz="979488">
              <a:spcBef>
                <a:spcPct val="20000"/>
              </a:spcBef>
              <a:buChar char="•"/>
              <a:defRPr sz="2400">
                <a:solidFill>
                  <a:schemeClr val="tx1"/>
                </a:solidFill>
                <a:latin typeface="Arial" panose="020B0604020202020204" pitchFamily="34" charset="0"/>
              </a:defRPr>
            </a:lvl3pPr>
            <a:lvl4pPr marL="1600200" indent="-228600" defTabSz="979488">
              <a:spcBef>
                <a:spcPct val="20000"/>
              </a:spcBef>
              <a:buChar char="–"/>
              <a:defRPr sz="2000">
                <a:solidFill>
                  <a:schemeClr val="tx1"/>
                </a:solidFill>
                <a:latin typeface="Arial" panose="020B0604020202020204" pitchFamily="34" charset="0"/>
              </a:defRPr>
            </a:lvl4pPr>
            <a:lvl5pPr marL="2057400" indent="-228600" defTabSz="979488">
              <a:spcBef>
                <a:spcPct val="20000"/>
              </a:spcBef>
              <a:buChar char="»"/>
              <a:defRPr sz="2000">
                <a:solidFill>
                  <a:schemeClr val="tx1"/>
                </a:solidFill>
                <a:latin typeface="Arial" panose="020B0604020202020204" pitchFamily="34" charset="0"/>
              </a:defRPr>
            </a:lvl5pPr>
            <a:lvl6pPr marL="2514600" indent="-228600" defTabSz="9794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94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94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948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a:solidFill>
                  <a:srgbClr val="FF0000"/>
                </a:solidFill>
                <a:latin typeface="Times New Roman" panose="02020603050405020304" pitchFamily="18" charset="0"/>
                <a:cs typeface="Arial" panose="020B0604020202020204" pitchFamily="34" charset="0"/>
              </a:rPr>
              <a:t>PHÒNG GIÁO DỤC VÀ ĐÀO TẠO QUẬN LONG BIÊN</a:t>
            </a:r>
          </a:p>
          <a:p>
            <a:pPr algn="ctr">
              <a:spcBef>
                <a:spcPct val="0"/>
              </a:spcBef>
              <a:buFontTx/>
              <a:buNone/>
            </a:pPr>
            <a:r>
              <a:rPr lang="en-US" altLang="en-US" sz="2400" b="1" i="1">
                <a:solidFill>
                  <a:srgbClr val="FF0000"/>
                </a:solidFill>
                <a:latin typeface="Times New Roman" panose="02020603050405020304" pitchFamily="18" charset="0"/>
                <a:cs typeface="Arial" panose="020B0604020202020204" pitchFamily="34" charset="0"/>
              </a:rPr>
              <a:t>Trường Tiểu học Phúc Lợi</a:t>
            </a:r>
            <a:endParaRPr lang="vi-VN" altLang="en-US" sz="1800" b="1" i="1">
              <a:solidFill>
                <a:srgbClr val="0070C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47607952"/>
      </p:ext>
    </p:extLst>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14772" y="87752"/>
            <a:ext cx="8914946" cy="5270074"/>
            <a:chOff x="0" y="1295400"/>
            <a:chExt cx="8915400" cy="5270362"/>
          </a:xfrm>
        </p:grpSpPr>
        <p:pic>
          <p:nvPicPr>
            <p:cNvPr id="6152" name="Picture 5" descr="img054"/>
            <p:cNvPicPr>
              <a:picLocks noChangeAspect="1" noChangeArrowheads="1"/>
            </p:cNvPicPr>
            <p:nvPr/>
          </p:nvPicPr>
          <p:blipFill>
            <a:blip r:embed="rId2"/>
            <a:srcRect/>
            <a:stretch>
              <a:fillRect/>
            </a:stretch>
          </p:blipFill>
          <p:spPr bwMode="auto">
            <a:xfrm>
              <a:off x="0" y="1295400"/>
              <a:ext cx="8915400" cy="4800600"/>
            </a:xfrm>
            <a:prstGeom prst="rect">
              <a:avLst/>
            </a:prstGeom>
            <a:noFill/>
            <a:ln w="9525">
              <a:noFill/>
              <a:miter lim="800000"/>
              <a:headEnd/>
              <a:tailEnd/>
            </a:ln>
          </p:spPr>
        </p:pic>
        <p:sp>
          <p:nvSpPr>
            <p:cNvPr id="11" name="Text Box 6"/>
            <p:cNvSpPr txBox="1">
              <a:spLocks noChangeArrowheads="1"/>
            </p:cNvSpPr>
            <p:nvPr/>
          </p:nvSpPr>
          <p:spPr bwMode="auto">
            <a:xfrm>
              <a:off x="357175" y="6143479"/>
              <a:ext cx="8501555" cy="422283"/>
            </a:xfrm>
            <a:prstGeom prst="rect">
              <a:avLst/>
            </a:prstGeom>
            <a:noFill/>
            <a:ln w="9525">
              <a:noFill/>
              <a:miter lim="800000"/>
              <a:headEnd/>
              <a:tailEnd/>
            </a:ln>
          </p:spPr>
          <p:txBody>
            <a:bodyPr wrap="square" lIns="113376" tIns="56688" rIns="113376" bIns="56688">
              <a:spAutoFit/>
            </a:bodyPr>
            <a:lstStyle/>
            <a:p>
              <a:pPr algn="ctr" defTabSz="914034">
                <a:spcBef>
                  <a:spcPct val="50000"/>
                </a:spcBef>
              </a:pPr>
              <a:endParaRPr lang="en-US" sz="2000" b="1">
                <a:solidFill>
                  <a:srgbClr val="FF0000"/>
                </a:solidFill>
                <a:latin typeface="Times New Roman" pitchFamily="18" charset="0"/>
                <a:cs typeface="Times New Roman" pitchFamily="18" charset="0"/>
              </a:endParaRPr>
            </a:p>
          </p:txBody>
        </p:sp>
      </p:grpSp>
      <p:sp>
        <p:nvSpPr>
          <p:cNvPr id="12" name="Hình Chữ nhật 11"/>
          <p:cNvSpPr/>
          <p:nvPr/>
        </p:nvSpPr>
        <p:spPr>
          <a:xfrm>
            <a:off x="142844" y="5934670"/>
            <a:ext cx="8786874" cy="923330"/>
          </a:xfrm>
          <a:prstGeom prst="rect">
            <a:avLst/>
          </a:prstGeom>
        </p:spPr>
        <p:txBody>
          <a:bodyPr wrap="square">
            <a:spAutoFit/>
          </a:bodyPr>
          <a:lstStyle/>
          <a:p>
            <a:pPr algn="just" defTabSz="914034">
              <a:spcBef>
                <a:spcPct val="50000"/>
              </a:spcBef>
            </a:pPr>
            <a:r>
              <a:rPr lang="en-US" b="1">
                <a:latin typeface="Times New Roman" pitchFamily="18" charset="0"/>
                <a:cs typeface="Times New Roman" pitchFamily="18" charset="0"/>
              </a:rPr>
              <a:t>   Hôm ấy, bọn trẻ trong làng chọn hố cát cạnh con mương đào làm nơi tổ chức cuộc thi nhảy xa. Chị Hà được mời làm trọng tài. Khán giả là mấy cô cậu tí hon ngồi ở bên kia bờ mương mắt hau háu chờ xem.</a:t>
            </a:r>
          </a:p>
        </p:txBody>
      </p:sp>
      <p:sp>
        <p:nvSpPr>
          <p:cNvPr id="13" name="Hình Chữ nhật 12"/>
          <p:cNvSpPr/>
          <p:nvPr/>
        </p:nvSpPr>
        <p:spPr>
          <a:xfrm>
            <a:off x="0" y="5357826"/>
            <a:ext cx="9144000" cy="1754326"/>
          </a:xfrm>
          <a:prstGeom prst="rect">
            <a:avLst/>
          </a:prstGeom>
        </p:spPr>
        <p:txBody>
          <a:bodyPr wrap="square">
            <a:spAutoFit/>
          </a:bodyPr>
          <a:lstStyle/>
          <a:p>
            <a:pPr algn="just" defTabSz="914034"/>
            <a:r>
              <a:rPr lang="en-US" b="1">
                <a:latin typeface="Times New Roman" pitchFamily="18" charset="0"/>
                <a:cs typeface="Times New Roman" pitchFamily="18" charset="0"/>
              </a:rPr>
              <a:t>   Chị Hà dõng dạc hô: </a:t>
            </a:r>
          </a:p>
          <a:p>
            <a:pPr algn="just" defTabSz="914034">
              <a:buFontTx/>
              <a:buChar char="-"/>
            </a:pPr>
            <a:r>
              <a:rPr lang="en-US" b="1">
                <a:latin typeface="Times New Roman" pitchFamily="18" charset="0"/>
                <a:cs typeface="Times New Roman" pitchFamily="18" charset="0"/>
              </a:rPr>
              <a:t>Các thí sinh chuẩn bị! Người số 1: Hưng!</a:t>
            </a:r>
          </a:p>
          <a:p>
            <a:pPr algn="just" defTabSz="914034"/>
            <a:r>
              <a:rPr lang="en-US" b="1">
                <a:latin typeface="Times New Roman" pitchFamily="18" charset="0"/>
                <a:cs typeface="Times New Roman" pitchFamily="18" charset="0"/>
              </a:rPr>
              <a:t> Hưng Tồ bậm bạch như một chú vịt chạy vào vị trí. Nghe tiếng hô: “Bắt đầu!”, nó chạy lấy đà nhanh đến bất ngờ. Gần đến nơi, miệng nó bặm lại. “Phốc”, nó nhảy đúng vào miệng hố bên kia, đất lún xuống. Nó đứng dậy hãnh diện nhìn mọi người.</a:t>
            </a:r>
          </a:p>
          <a:p>
            <a:pPr algn="just" defTabSz="914034"/>
            <a:r>
              <a:rPr lang="en-US" b="1">
                <a:latin typeface="Times New Roman" pitchFamily="18" charset="0"/>
                <a:cs typeface="Times New Roman" pitchFamily="18" charset="0"/>
              </a:rPr>
              <a:t> </a:t>
            </a:r>
          </a:p>
        </p:txBody>
      </p:sp>
      <p:sp>
        <p:nvSpPr>
          <p:cNvPr id="15" name="Hình Chữ nhật 14"/>
          <p:cNvSpPr/>
          <p:nvPr/>
        </p:nvSpPr>
        <p:spPr>
          <a:xfrm>
            <a:off x="0" y="5143512"/>
            <a:ext cx="9144000" cy="2031325"/>
          </a:xfrm>
          <a:prstGeom prst="rect">
            <a:avLst/>
          </a:prstGeom>
        </p:spPr>
        <p:txBody>
          <a:bodyPr wrap="square">
            <a:spAutoFit/>
          </a:bodyPr>
          <a:lstStyle/>
          <a:p>
            <a:pPr algn="just" defTabSz="914034"/>
            <a:r>
              <a:rPr lang="en-US" b="1">
                <a:latin typeface="Times New Roman" pitchFamily="18" charset="0"/>
                <a:cs typeface="Times New Roman" pitchFamily="18" charset="0"/>
              </a:rPr>
              <a:t>   Người tiếp theo là Dũng Béo. Vừa nghe gọi tên, cậu ta vỗ đùi đen đét để thị uy. Rồi cậu cũng nhảy qua hố có phần dễ dàng hơn Hưng Tồ. Chỉ phải cái chân cậu lún sâu xuống lớp đất mềm khiến cả bọn phải xúm vào “nhổ” cậu lên. Cậu ta cười toe toét:</a:t>
            </a:r>
          </a:p>
          <a:p>
            <a:pPr algn="just" defTabSz="914034">
              <a:buFontTx/>
              <a:buChar char="-"/>
            </a:pPr>
            <a:r>
              <a:rPr lang="en-US" b="1">
                <a:latin typeface="Times New Roman" pitchFamily="18" charset="0"/>
                <a:cs typeface="Times New Roman" pitchFamily="18" charset="0"/>
              </a:rPr>
              <a:t>Tớ sẽ nhảy lại để phá kỉ lục.</a:t>
            </a:r>
          </a:p>
          <a:p>
            <a:pPr algn="just" defTabSz="914034"/>
            <a:r>
              <a:rPr lang="en-US" b="1">
                <a:latin typeface="Times New Roman" pitchFamily="18" charset="0"/>
                <a:cs typeface="Times New Roman" pitchFamily="18" charset="0"/>
              </a:rPr>
              <a:t>Người thứ ba vượt qua chiếc hố nhẹ như mèo là Tuấn Sứt, cậu ta đã từng thi nhảy xa cấp huyện. Xong việc, cậu nằm vắt chân chữ ngũ trên cỏ để chờ nhận giải.</a:t>
            </a:r>
          </a:p>
          <a:p>
            <a:pPr algn="just" defTabSz="914034"/>
            <a:r>
              <a:rPr lang="en-US" b="1">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iterate type="lt">
                                    <p:tmPct val="0"/>
                                  </p:iterate>
                                  <p:childTnLst>
                                    <p:set>
                                      <p:cBhvr>
                                        <p:cTn id="12" dur="1" fill="hold">
                                          <p:stCondLst>
                                            <p:cond delay="0"/>
                                          </p:stCondLst>
                                        </p:cTn>
                                        <p:tgtEl>
                                          <p:spTgt spid="12"/>
                                        </p:tgtEl>
                                        <p:attrNameLst>
                                          <p:attrName>style.visibility</p:attrName>
                                        </p:attrNameLst>
                                      </p:cBhvr>
                                      <p:to>
                                        <p:strVal val="visible"/>
                                      </p:to>
                                    </p:set>
                                    <p:animEffect transition="in" filter="wheel(4)">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37" presetClass="exit" presetSubtype="0" fill="hold" grpId="1" nodeType="clickEffect">
                                  <p:stCondLst>
                                    <p:cond delay="0"/>
                                  </p:stCondLst>
                                  <p:iterate type="lt">
                                    <p:tmPct val="0"/>
                                  </p:iterate>
                                  <p:childTnLst>
                                    <p:animEffect transition="out" filter="fade">
                                      <p:cBhvr>
                                        <p:cTn id="17" dur="1000"/>
                                        <p:tgtEl>
                                          <p:spTgt spid="12"/>
                                        </p:tgtEl>
                                      </p:cBhvr>
                                    </p:animEffect>
                                    <p:anim calcmode="lin" valueType="num">
                                      <p:cBhvr>
                                        <p:cTn id="18" dur="1000"/>
                                        <p:tgtEl>
                                          <p:spTgt spid="12"/>
                                        </p:tgtEl>
                                        <p:attrNameLst>
                                          <p:attrName>ppt_x</p:attrName>
                                        </p:attrNameLst>
                                      </p:cBhvr>
                                      <p:tavLst>
                                        <p:tav tm="0">
                                          <p:val>
                                            <p:strVal val="ppt_x"/>
                                          </p:val>
                                        </p:tav>
                                        <p:tav tm="100000">
                                          <p:val>
                                            <p:strVal val="ppt_x"/>
                                          </p:val>
                                        </p:tav>
                                      </p:tavLst>
                                    </p:anim>
                                    <p:anim calcmode="lin" valueType="num">
                                      <p:cBhvr>
                                        <p:cTn id="19" dur="100" decel="100000"/>
                                        <p:tgtEl>
                                          <p:spTgt spid="12"/>
                                        </p:tgtEl>
                                        <p:attrNameLst>
                                          <p:attrName>ppt_y</p:attrName>
                                        </p:attrNameLst>
                                      </p:cBhvr>
                                      <p:tavLst>
                                        <p:tav tm="0">
                                          <p:val>
                                            <p:strVal val="ppt_y"/>
                                          </p:val>
                                        </p:tav>
                                        <p:tav tm="100000">
                                          <p:val>
                                            <p:strVal val="ppt_y-.03"/>
                                          </p:val>
                                        </p:tav>
                                      </p:tavLst>
                                    </p:anim>
                                    <p:anim calcmode="lin" valueType="num">
                                      <p:cBhvr>
                                        <p:cTn id="20" dur="900" accel="100000">
                                          <p:stCondLst>
                                            <p:cond delay="100"/>
                                          </p:stCondLst>
                                        </p:cTn>
                                        <p:tgtEl>
                                          <p:spTgt spid="12"/>
                                        </p:tgtEl>
                                        <p:attrNameLst>
                                          <p:attrName>ppt_y</p:attrName>
                                        </p:attrNameLst>
                                      </p:cBhvr>
                                      <p:tavLst>
                                        <p:tav tm="0">
                                          <p:val>
                                            <p:strVal val="ppt_y"/>
                                          </p:val>
                                        </p:tav>
                                        <p:tav tm="100000">
                                          <p:val>
                                            <p:strVal val="ppt_y+1"/>
                                          </p:val>
                                        </p:tav>
                                      </p:tavLst>
                                    </p:anim>
                                    <p:set>
                                      <p:cBhvr>
                                        <p:cTn id="21" dur="1" fill="hold">
                                          <p:stCondLst>
                                            <p:cond delay="999"/>
                                          </p:stCondLst>
                                        </p:cTn>
                                        <p:tgtEl>
                                          <p:spTgt spid="1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iterate type="lt">
                                    <p:tmPct val="0"/>
                                  </p:iterate>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xit" presetSubtype="0" fill="hold" grpId="1" nodeType="clickEffect">
                                  <p:stCondLst>
                                    <p:cond delay="0"/>
                                  </p:stCondLst>
                                  <p:iterate type="lt">
                                    <p:tmPct val="0"/>
                                  </p:iterate>
                                  <p:childTnLst>
                                    <p:animEffect transition="out" filter="fade">
                                      <p:cBhvr>
                                        <p:cTn id="31" dur="1000"/>
                                        <p:tgtEl>
                                          <p:spTgt spid="13"/>
                                        </p:tgtEl>
                                      </p:cBhvr>
                                    </p:animEffect>
                                    <p:anim calcmode="lin" valueType="num">
                                      <p:cBhvr>
                                        <p:cTn id="32" dur="1000"/>
                                        <p:tgtEl>
                                          <p:spTgt spid="13"/>
                                        </p:tgtEl>
                                        <p:attrNameLst>
                                          <p:attrName>ppt_x</p:attrName>
                                        </p:attrNameLst>
                                      </p:cBhvr>
                                      <p:tavLst>
                                        <p:tav tm="0">
                                          <p:val>
                                            <p:strVal val="ppt_x"/>
                                          </p:val>
                                        </p:tav>
                                        <p:tav tm="100000">
                                          <p:val>
                                            <p:strVal val="ppt_x"/>
                                          </p:val>
                                        </p:tav>
                                      </p:tavLst>
                                    </p:anim>
                                    <p:anim calcmode="lin" valueType="num">
                                      <p:cBhvr>
                                        <p:cTn id="33" dur="100" decel="100000"/>
                                        <p:tgtEl>
                                          <p:spTgt spid="13"/>
                                        </p:tgtEl>
                                        <p:attrNameLst>
                                          <p:attrName>ppt_y</p:attrName>
                                        </p:attrNameLst>
                                      </p:cBhvr>
                                      <p:tavLst>
                                        <p:tav tm="0">
                                          <p:val>
                                            <p:strVal val="ppt_y"/>
                                          </p:val>
                                        </p:tav>
                                        <p:tav tm="100000">
                                          <p:val>
                                            <p:strVal val="ppt_y-.03"/>
                                          </p:val>
                                        </p:tav>
                                      </p:tavLst>
                                    </p:anim>
                                    <p:anim calcmode="lin" valueType="num">
                                      <p:cBhvr>
                                        <p:cTn id="34" dur="900" accel="100000">
                                          <p:stCondLst>
                                            <p:cond delay="100"/>
                                          </p:stCondLst>
                                        </p:cTn>
                                        <p:tgtEl>
                                          <p:spTgt spid="13"/>
                                        </p:tgtEl>
                                        <p:attrNameLst>
                                          <p:attrName>ppt_y</p:attrName>
                                        </p:attrNameLst>
                                      </p:cBhvr>
                                      <p:tavLst>
                                        <p:tav tm="0">
                                          <p:val>
                                            <p:strVal val="ppt_y"/>
                                          </p:val>
                                        </p:tav>
                                        <p:tav tm="100000">
                                          <p:val>
                                            <p:strVal val="ppt_y+1"/>
                                          </p:val>
                                        </p:tav>
                                      </p:tavLst>
                                    </p:anim>
                                    <p:set>
                                      <p:cBhvr>
                                        <p:cTn id="35" dur="1" fill="hold">
                                          <p:stCondLst>
                                            <p:cond delay="999"/>
                                          </p:stCondLst>
                                        </p:cTn>
                                        <p:tgtEl>
                                          <p:spTgt spid="1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1" presetClass="entr" presetSubtype="4" fill="hold" grpId="0" nodeType="clickEffect">
                                  <p:stCondLst>
                                    <p:cond delay="0"/>
                                  </p:stCondLst>
                                  <p:iterate type="lt">
                                    <p:tmPct val="0"/>
                                  </p:iterate>
                                  <p:childTnLst>
                                    <p:set>
                                      <p:cBhvr>
                                        <p:cTn id="39" dur="1" fill="hold">
                                          <p:stCondLst>
                                            <p:cond delay="0"/>
                                          </p:stCondLst>
                                        </p:cTn>
                                        <p:tgtEl>
                                          <p:spTgt spid="15"/>
                                        </p:tgtEl>
                                        <p:attrNameLst>
                                          <p:attrName>style.visibility</p:attrName>
                                        </p:attrNameLst>
                                      </p:cBhvr>
                                      <p:to>
                                        <p:strVal val="visible"/>
                                      </p:to>
                                    </p:set>
                                    <p:animEffect transition="in" filter="wheel(4)">
                                      <p:cBhvr>
                                        <p:cTn id="40" dur="20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xit" presetSubtype="0" fill="hold" grpId="1" nodeType="clickEffect">
                                  <p:stCondLst>
                                    <p:cond delay="0"/>
                                  </p:stCondLst>
                                  <p:iterate type="lt">
                                    <p:tmPct val="0"/>
                                  </p:iterate>
                                  <p:childTnLst>
                                    <p:animEffect transition="out" filter="fade">
                                      <p:cBhvr>
                                        <p:cTn id="44" dur="500"/>
                                        <p:tgtEl>
                                          <p:spTgt spid="15"/>
                                        </p:tgtEl>
                                      </p:cBhvr>
                                    </p:animEffect>
                                    <p:anim calcmode="lin" valueType="num">
                                      <p:cBhvr>
                                        <p:cTn id="45" dur="500"/>
                                        <p:tgtEl>
                                          <p:spTgt spid="15"/>
                                        </p:tgtEl>
                                        <p:attrNameLst>
                                          <p:attrName>ppt_x</p:attrName>
                                        </p:attrNameLst>
                                      </p:cBhvr>
                                      <p:tavLst>
                                        <p:tav tm="0">
                                          <p:val>
                                            <p:strVal val="ppt_x"/>
                                          </p:val>
                                        </p:tav>
                                        <p:tav tm="100000">
                                          <p:val>
                                            <p:strVal val="ppt_x"/>
                                          </p:val>
                                        </p:tav>
                                      </p:tavLst>
                                    </p:anim>
                                    <p:anim calcmode="lin" valueType="num">
                                      <p:cBhvr>
                                        <p:cTn id="46" dur="50" decel="100000"/>
                                        <p:tgtEl>
                                          <p:spTgt spid="15"/>
                                        </p:tgtEl>
                                        <p:attrNameLst>
                                          <p:attrName>ppt_y</p:attrName>
                                        </p:attrNameLst>
                                      </p:cBhvr>
                                      <p:tavLst>
                                        <p:tav tm="0">
                                          <p:val>
                                            <p:strVal val="ppt_y"/>
                                          </p:val>
                                        </p:tav>
                                        <p:tav tm="100000">
                                          <p:val>
                                            <p:strVal val="ppt_y-.03"/>
                                          </p:val>
                                        </p:tav>
                                      </p:tavLst>
                                    </p:anim>
                                    <p:anim calcmode="lin" valueType="num">
                                      <p:cBhvr>
                                        <p:cTn id="47" dur="450" accel="100000">
                                          <p:stCondLst>
                                            <p:cond delay="50"/>
                                          </p:stCondLst>
                                        </p:cTn>
                                        <p:tgtEl>
                                          <p:spTgt spid="15"/>
                                        </p:tgtEl>
                                        <p:attrNameLst>
                                          <p:attrName>ppt_y</p:attrName>
                                        </p:attrNameLst>
                                      </p:cBhvr>
                                      <p:tavLst>
                                        <p:tav tm="0">
                                          <p:val>
                                            <p:strVal val="ppt_y"/>
                                          </p:val>
                                        </p:tav>
                                        <p:tav tm="100000">
                                          <p:val>
                                            <p:strVal val="ppt_y+1"/>
                                          </p:val>
                                        </p:tav>
                                      </p:tavLst>
                                    </p:anim>
                                    <p:set>
                                      <p:cBhvr>
                                        <p:cTn id="4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3" grpId="1"/>
      <p:bldP spid="15" grpId="0"/>
      <p:bldP spid="1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img055"/>
          <p:cNvPicPr>
            <a:picLocks noChangeAspect="1" noChangeArrowheads="1"/>
          </p:cNvPicPr>
          <p:nvPr/>
        </p:nvPicPr>
        <p:blipFill>
          <a:blip r:embed="rId2"/>
          <a:srcRect/>
          <a:stretch>
            <a:fillRect/>
          </a:stretch>
        </p:blipFill>
        <p:spPr bwMode="auto">
          <a:xfrm>
            <a:off x="-33965" y="111602"/>
            <a:ext cx="9144000" cy="5106001"/>
          </a:xfrm>
          <a:prstGeom prst="rect">
            <a:avLst/>
          </a:prstGeom>
          <a:noFill/>
          <a:ln w="9525">
            <a:noFill/>
            <a:miter lim="800000"/>
            <a:headEnd/>
            <a:tailEnd/>
          </a:ln>
        </p:spPr>
      </p:pic>
      <p:sp>
        <p:nvSpPr>
          <p:cNvPr id="6150" name="Text Box 6"/>
          <p:cNvSpPr txBox="1">
            <a:spLocks noChangeArrowheads="1"/>
          </p:cNvSpPr>
          <p:nvPr/>
        </p:nvSpPr>
        <p:spPr bwMode="auto">
          <a:xfrm>
            <a:off x="0" y="5534575"/>
            <a:ext cx="9144000" cy="1323425"/>
          </a:xfrm>
          <a:prstGeom prst="rect">
            <a:avLst/>
          </a:prstGeom>
          <a:noFill/>
          <a:ln w="9525">
            <a:noFill/>
            <a:miter lim="800000"/>
            <a:headEnd/>
            <a:tailEnd/>
          </a:ln>
        </p:spPr>
        <p:txBody>
          <a:bodyPr wrap="square" lIns="91426" tIns="45713" rIns="91426" bIns="45713">
            <a:spAutoFit/>
          </a:bodyPr>
          <a:lstStyle/>
          <a:p>
            <a:pPr algn="just" defTabSz="914034"/>
            <a:r>
              <a:rPr lang="en-US" sz="2000" b="1">
                <a:solidFill>
                  <a:srgbClr val="FF0000"/>
                </a:solidFill>
                <a:latin typeface="Times New Roman" pitchFamily="18" charset="0"/>
                <a:cs typeface="Times New Roman" pitchFamily="18" charset="0"/>
              </a:rPr>
              <a:t>Chị Hà gọi đến Tôm. Tôm Chíp bé nhất bọn, tính tình lại rụt rè, mới nghe gọi tên mặt đã đỏ lên. Chị Hà ái ngại, bảo:</a:t>
            </a:r>
          </a:p>
          <a:p>
            <a:pPr algn="just" defTabSz="914034">
              <a:buFontTx/>
              <a:buChar char="-"/>
            </a:pPr>
            <a:r>
              <a:rPr lang="en-US" sz="2000" b="1">
                <a:solidFill>
                  <a:srgbClr val="FF0000"/>
                </a:solidFill>
                <a:latin typeface="Times New Roman" pitchFamily="18" charset="0"/>
                <a:cs typeface="Times New Roman" pitchFamily="18" charset="0"/>
              </a:rPr>
              <a:t> Nếu em không nhảy thì làm khán giả vậy.</a:t>
            </a:r>
          </a:p>
          <a:p>
            <a:pPr algn="just" defTabSz="914034"/>
            <a:r>
              <a:rPr lang="en-US" sz="2000" b="1">
                <a:solidFill>
                  <a:srgbClr val="FF0000"/>
                </a:solidFill>
                <a:latin typeface="Times New Roman" pitchFamily="18" charset="0"/>
                <a:cs typeface="Times New Roman" pitchFamily="18" charset="0"/>
              </a:rPr>
              <a:t>Tôm Chíp càng bối rối. Dũng Béo thấy vậy, cười, bảo:</a:t>
            </a:r>
          </a:p>
        </p:txBody>
      </p:sp>
      <p:sp>
        <p:nvSpPr>
          <p:cNvPr id="10" name="Text Box 6"/>
          <p:cNvSpPr txBox="1">
            <a:spLocks noChangeArrowheads="1"/>
          </p:cNvSpPr>
          <p:nvPr/>
        </p:nvSpPr>
        <p:spPr bwMode="auto">
          <a:xfrm>
            <a:off x="0" y="5226798"/>
            <a:ext cx="9144000" cy="1631202"/>
          </a:xfrm>
          <a:prstGeom prst="rect">
            <a:avLst/>
          </a:prstGeom>
          <a:noFill/>
          <a:ln w="9525">
            <a:noFill/>
            <a:miter lim="800000"/>
            <a:headEnd/>
            <a:tailEnd/>
          </a:ln>
        </p:spPr>
        <p:txBody>
          <a:bodyPr wrap="square" lIns="91426" tIns="45713" rIns="91426" bIns="45713">
            <a:spAutoFit/>
          </a:bodyPr>
          <a:lstStyle/>
          <a:p>
            <a:pPr algn="just" defTabSz="914034">
              <a:buFontTx/>
              <a:buChar char="-"/>
            </a:pPr>
            <a:r>
              <a:rPr lang="en-US" sz="2000" b="1">
                <a:solidFill>
                  <a:srgbClr val="FF0000"/>
                </a:solidFill>
                <a:latin typeface="Times New Roman" pitchFamily="18" charset="0"/>
                <a:cs typeface="Times New Roman" pitchFamily="18" charset="0"/>
              </a:rPr>
              <a:t>Làm khán giả thì sang bờ mương bên kia.</a:t>
            </a:r>
          </a:p>
          <a:p>
            <a:pPr algn="just" defTabSz="914034"/>
            <a:r>
              <a:rPr lang="en-US" sz="2000" b="1">
                <a:solidFill>
                  <a:srgbClr val="FF0000"/>
                </a:solidFill>
                <a:latin typeface="Times New Roman" pitchFamily="18" charset="0"/>
                <a:cs typeface="Times New Roman" pitchFamily="18" charset="0"/>
              </a:rPr>
              <a:t>Có thể vì tự ái, Tôm Chíp quyết định vào vị trí.</a:t>
            </a:r>
          </a:p>
          <a:p>
            <a:pPr algn="just" defTabSz="914034">
              <a:buFontTx/>
              <a:buChar char="-"/>
            </a:pPr>
            <a:r>
              <a:rPr lang="en-US" sz="2000" b="1">
                <a:solidFill>
                  <a:srgbClr val="FF0000"/>
                </a:solidFill>
                <a:latin typeface="Times New Roman" pitchFamily="18" charset="0"/>
                <a:cs typeface="Times New Roman" pitchFamily="18" charset="0"/>
              </a:rPr>
              <a:t>Hai … ba!</a:t>
            </a:r>
          </a:p>
          <a:p>
            <a:pPr algn="just" defTabSz="914034"/>
            <a:r>
              <a:rPr lang="en-US" sz="2000" b="1">
                <a:solidFill>
                  <a:srgbClr val="FF0000"/>
                </a:solidFill>
                <a:latin typeface="Times New Roman" pitchFamily="18" charset="0"/>
                <a:cs typeface="Times New Roman" pitchFamily="18" charset="0"/>
              </a:rPr>
              <a:t>Tôm Chíp giật bắn người lao lên. Đến gần điểm đệm nhảy thì cậu đột nhiên dứng sựng lại, chân miết xuống đất.</a:t>
            </a:r>
          </a:p>
        </p:txBody>
      </p:sp>
      <p:sp>
        <p:nvSpPr>
          <p:cNvPr id="11" name="Text Box 6"/>
          <p:cNvSpPr txBox="1">
            <a:spLocks noChangeArrowheads="1"/>
          </p:cNvSpPr>
          <p:nvPr/>
        </p:nvSpPr>
        <p:spPr bwMode="auto">
          <a:xfrm>
            <a:off x="0" y="5226798"/>
            <a:ext cx="9144000" cy="1631202"/>
          </a:xfrm>
          <a:prstGeom prst="rect">
            <a:avLst/>
          </a:prstGeom>
          <a:noFill/>
          <a:ln w="9525">
            <a:noFill/>
            <a:miter lim="800000"/>
            <a:headEnd/>
            <a:tailEnd/>
          </a:ln>
        </p:spPr>
        <p:txBody>
          <a:bodyPr wrap="square" lIns="91426" tIns="45713" rIns="91426" bIns="45713">
            <a:spAutoFit/>
          </a:bodyPr>
          <a:lstStyle/>
          <a:p>
            <a:pPr algn="just" defTabSz="914034">
              <a:buFontTx/>
              <a:buChar char="-"/>
            </a:pPr>
            <a:r>
              <a:rPr lang="en-US" sz="2000" b="1">
                <a:solidFill>
                  <a:srgbClr val="FF0000"/>
                </a:solidFill>
                <a:latin typeface="Times New Roman" pitchFamily="18" charset="0"/>
                <a:cs typeface="Times New Roman" pitchFamily="18" charset="0"/>
              </a:rPr>
              <a:t>Không nhảy được thì chạy qua.</a:t>
            </a:r>
          </a:p>
          <a:p>
            <a:pPr algn="just" defTabSz="914034"/>
            <a:r>
              <a:rPr lang="en-US" sz="2000" b="1">
                <a:solidFill>
                  <a:srgbClr val="FF0000"/>
                </a:solidFill>
                <a:latin typeface="Times New Roman" pitchFamily="18" charset="0"/>
                <a:cs typeface="Times New Roman" pitchFamily="18" charset="0"/>
              </a:rPr>
              <a:t>- Hay là để tớ cắp vào nách rồi nhảy qua.</a:t>
            </a:r>
          </a:p>
          <a:p>
            <a:pPr algn="just" defTabSz="914034">
              <a:buFontTx/>
              <a:buChar char="-"/>
            </a:pPr>
            <a:r>
              <a:rPr lang="en-US" sz="2000" b="1">
                <a:solidFill>
                  <a:srgbClr val="FF0000"/>
                </a:solidFill>
                <a:latin typeface="Times New Roman" pitchFamily="18" charset="0"/>
                <a:cs typeface="Times New Roman" pitchFamily="18" charset="0"/>
              </a:rPr>
              <a:t>Tớ cho cậu thành tích lúc nãy đấy. – Dũng, Hưng và mấy bạn nhao nhao khích bác. Tôm Chíp suýt khóc vì giận mình và tức bạn. Chị Hà nhẹ nhàng an ủi:</a:t>
            </a:r>
          </a:p>
          <a:p>
            <a:pPr algn="just" defTabSz="914034"/>
            <a:r>
              <a:rPr lang="en-US" sz="2000" b="1">
                <a:solidFill>
                  <a:srgbClr val="FF0000"/>
                </a:solidFill>
                <a:latin typeface="Times New Roman" pitchFamily="18" charset="0"/>
                <a:cs typeface="Times New Roman" pitchFamily="18" charset="0"/>
              </a:rPr>
              <a:t>- Hay em để Dũng nhảy lại trước đã.</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4" fill="hold" grpId="0" nodeType="clickEffect">
                                  <p:stCondLst>
                                    <p:cond delay="0"/>
                                  </p:stCondLst>
                                  <p:childTnLst>
                                    <p:set>
                                      <p:cBhvr>
                                        <p:cTn id="10" dur="1" fill="hold">
                                          <p:stCondLst>
                                            <p:cond delay="0"/>
                                          </p:stCondLst>
                                        </p:cTn>
                                        <p:tgtEl>
                                          <p:spTgt spid="6150"/>
                                        </p:tgtEl>
                                        <p:attrNameLst>
                                          <p:attrName>style.visibility</p:attrName>
                                        </p:attrNameLst>
                                      </p:cBhvr>
                                      <p:to>
                                        <p:strVal val="visible"/>
                                      </p:to>
                                    </p:set>
                                    <p:animEffect transition="in" filter="wheel(4)">
                                      <p:cBhvr>
                                        <p:cTn id="11" dur="2000"/>
                                        <p:tgtEl>
                                          <p:spTgt spid="6150"/>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xit" presetSubtype="0" fill="hold" grpId="1" nodeType="clickEffect">
                                  <p:stCondLst>
                                    <p:cond delay="0"/>
                                  </p:stCondLst>
                                  <p:childTnLst>
                                    <p:animEffect transition="out" filter="dissolve">
                                      <p:cBhvr>
                                        <p:cTn id="15" dur="500"/>
                                        <p:tgtEl>
                                          <p:spTgt spid="6150"/>
                                        </p:tgtEl>
                                      </p:cBhvr>
                                    </p:animEffect>
                                    <p:set>
                                      <p:cBhvr>
                                        <p:cTn id="16" dur="1" fill="hold">
                                          <p:stCondLst>
                                            <p:cond delay="499"/>
                                          </p:stCondLst>
                                        </p:cTn>
                                        <p:tgtEl>
                                          <p:spTgt spid="615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heel(4)">
                                      <p:cBhvr>
                                        <p:cTn id="21" dur="2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xit" presetSubtype="0" fill="hold" grpId="1" nodeType="clickEffect">
                                  <p:stCondLst>
                                    <p:cond delay="0"/>
                                  </p:stCondLst>
                                  <p:childTnLst>
                                    <p:animEffect transition="out" filter="dissolve">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1"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heel(4)">
                                      <p:cBhvr>
                                        <p:cTn id="31" dur="2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grpId="1" nodeType="clickEffect">
                                  <p:stCondLst>
                                    <p:cond delay="0"/>
                                  </p:stCondLst>
                                  <p:childTnLst>
                                    <p:animEffect transition="out" filter="dissolve">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P spid="6150" grpId="1"/>
      <p:bldP spid="10" grpId="0"/>
      <p:bldP spid="10" grpId="1"/>
      <p:bldP spid="11" grpId="0"/>
      <p:bldP spid="11"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descr="img049"/>
          <p:cNvPicPr>
            <a:picLocks noChangeAspect="1" noChangeArrowheads="1"/>
          </p:cNvPicPr>
          <p:nvPr/>
        </p:nvPicPr>
        <p:blipFill>
          <a:blip r:embed="rId2"/>
          <a:srcRect/>
          <a:stretch>
            <a:fillRect/>
          </a:stretch>
        </p:blipFill>
        <p:spPr bwMode="auto">
          <a:xfrm>
            <a:off x="0" y="203576"/>
            <a:ext cx="9144000" cy="5030231"/>
          </a:xfrm>
          <a:prstGeom prst="rect">
            <a:avLst/>
          </a:prstGeom>
          <a:noFill/>
          <a:ln w="9525">
            <a:noFill/>
            <a:miter lim="800000"/>
            <a:headEnd/>
            <a:tailEnd/>
          </a:ln>
        </p:spPr>
      </p:pic>
      <p:sp>
        <p:nvSpPr>
          <p:cNvPr id="7174" name="Text Box 6"/>
          <p:cNvSpPr txBox="1">
            <a:spLocks noChangeArrowheads="1"/>
          </p:cNvSpPr>
          <p:nvPr/>
        </p:nvSpPr>
        <p:spPr bwMode="auto">
          <a:xfrm>
            <a:off x="0" y="5534575"/>
            <a:ext cx="9144000" cy="1323425"/>
          </a:xfrm>
          <a:prstGeom prst="rect">
            <a:avLst/>
          </a:prstGeom>
          <a:noFill/>
          <a:ln w="9525">
            <a:noFill/>
            <a:miter lim="800000"/>
            <a:headEnd/>
            <a:tailEnd/>
          </a:ln>
        </p:spPr>
        <p:txBody>
          <a:bodyPr wrap="square" lIns="91426" tIns="45713" rIns="91426" bIns="45713">
            <a:spAutoFit/>
          </a:bodyPr>
          <a:lstStyle/>
          <a:p>
            <a:pPr algn="just" defTabSz="914034"/>
            <a:r>
              <a:rPr lang="en-US" sz="2000" b="1">
                <a:solidFill>
                  <a:srgbClr val="FF0000"/>
                </a:solidFill>
                <a:latin typeface="Times New Roman" pitchFamily="18" charset="0"/>
                <a:cs typeface="Times New Roman" pitchFamily="18" charset="0"/>
              </a:rPr>
              <a:t>Nhưng Tôm Chíp quyết định nhảy lần thứ hai. Lần này cậu lấy đà đúng kiểu hơn. Đúng lúc cậu đạp chân vào mô đất lao lên thì có tiếng kêu thất thanh phía bên kia bờ mương. Mọi người đang tập trung theo dõi cuộc thi nên chỉ có cậu mới trông thấy một em bé trai, do xô đẩy, đang lăn theo bờ mương xuống dòng nước.</a:t>
            </a:r>
          </a:p>
        </p:txBody>
      </p:sp>
      <p:sp>
        <p:nvSpPr>
          <p:cNvPr id="10" name="Text Box 6"/>
          <p:cNvSpPr txBox="1">
            <a:spLocks noChangeArrowheads="1"/>
          </p:cNvSpPr>
          <p:nvPr/>
        </p:nvSpPr>
        <p:spPr bwMode="auto">
          <a:xfrm>
            <a:off x="0" y="5226798"/>
            <a:ext cx="9144000" cy="1631202"/>
          </a:xfrm>
          <a:prstGeom prst="rect">
            <a:avLst/>
          </a:prstGeom>
          <a:noFill/>
          <a:ln w="9525">
            <a:noFill/>
            <a:miter lim="800000"/>
            <a:headEnd/>
            <a:tailEnd/>
          </a:ln>
        </p:spPr>
        <p:txBody>
          <a:bodyPr wrap="square" lIns="91426" tIns="45713" rIns="91426" bIns="45713">
            <a:spAutoFit/>
          </a:bodyPr>
          <a:lstStyle/>
          <a:p>
            <a:pPr algn="just" defTabSz="914034"/>
            <a:r>
              <a:rPr lang="en-US" sz="2000" b="1">
                <a:solidFill>
                  <a:srgbClr val="FF0000"/>
                </a:solidFill>
                <a:latin typeface="Times New Roman" pitchFamily="18" charset="0"/>
                <a:cs typeface="Times New Roman" pitchFamily="18" charset="0"/>
              </a:rPr>
              <a:t>Cậu lao nhanh như tên bắn. Đến gần hố nhảy, cậu quặt sang một bên, tiếp tục lao lên khiến mọi người cười ồ. Khi đứa bé đã ở sát mép nước, Tôm Chíp cũng đã tới bờ mương. Có tiếng hét tuyệt vọng. Lúc tất cả cùng nhận ra mối nguy hiểm thì họ cũng thấy Tôm Chíp đã nhảy như bay qua con mương kịp giữ đứa bé lại. Ai nấy thở phào.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wedge">
                                      <p:cBhvr>
                                        <p:cTn id="7" dur="500"/>
                                        <p:tgtEl>
                                          <p:spTgt spid="717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174"/>
                                        </p:tgtEl>
                                        <p:attrNameLst>
                                          <p:attrName>style.visibility</p:attrName>
                                        </p:attrNameLst>
                                      </p:cBhvr>
                                      <p:to>
                                        <p:strVal val="visible"/>
                                      </p:to>
                                    </p:set>
                                    <p:anim calcmode="lin" valueType="num">
                                      <p:cBhvr additive="base">
                                        <p:cTn id="12" dur="500" fill="hold"/>
                                        <p:tgtEl>
                                          <p:spTgt spid="7174"/>
                                        </p:tgtEl>
                                        <p:attrNameLst>
                                          <p:attrName>ppt_x</p:attrName>
                                        </p:attrNameLst>
                                      </p:cBhvr>
                                      <p:tavLst>
                                        <p:tav tm="0">
                                          <p:val>
                                            <p:strVal val="#ppt_x"/>
                                          </p:val>
                                        </p:tav>
                                        <p:tav tm="100000">
                                          <p:val>
                                            <p:strVal val="#ppt_x"/>
                                          </p:val>
                                        </p:tav>
                                      </p:tavLst>
                                    </p:anim>
                                    <p:anim calcmode="lin" valueType="num">
                                      <p:cBhvr additive="base">
                                        <p:cTn id="13" dur="5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7" presetClass="exit" presetSubtype="0" fill="hold" grpId="1" nodeType="clickEffect">
                                  <p:stCondLst>
                                    <p:cond delay="0"/>
                                  </p:stCondLst>
                                  <p:childTnLst>
                                    <p:animEffect transition="out" filter="fade">
                                      <p:cBhvr>
                                        <p:cTn id="17" dur="1000"/>
                                        <p:tgtEl>
                                          <p:spTgt spid="7174"/>
                                        </p:tgtEl>
                                      </p:cBhvr>
                                    </p:animEffect>
                                    <p:anim calcmode="lin" valueType="num">
                                      <p:cBhvr>
                                        <p:cTn id="18" dur="1000"/>
                                        <p:tgtEl>
                                          <p:spTgt spid="7174"/>
                                        </p:tgtEl>
                                        <p:attrNameLst>
                                          <p:attrName>ppt_x</p:attrName>
                                        </p:attrNameLst>
                                      </p:cBhvr>
                                      <p:tavLst>
                                        <p:tav tm="0">
                                          <p:val>
                                            <p:strVal val="ppt_x"/>
                                          </p:val>
                                        </p:tav>
                                        <p:tav tm="100000">
                                          <p:val>
                                            <p:strVal val="ppt_x"/>
                                          </p:val>
                                        </p:tav>
                                      </p:tavLst>
                                    </p:anim>
                                    <p:anim calcmode="lin" valueType="num">
                                      <p:cBhvr>
                                        <p:cTn id="19" dur="100" decel="100000"/>
                                        <p:tgtEl>
                                          <p:spTgt spid="7174"/>
                                        </p:tgtEl>
                                        <p:attrNameLst>
                                          <p:attrName>ppt_y</p:attrName>
                                        </p:attrNameLst>
                                      </p:cBhvr>
                                      <p:tavLst>
                                        <p:tav tm="0">
                                          <p:val>
                                            <p:strVal val="ppt_y"/>
                                          </p:val>
                                        </p:tav>
                                        <p:tav tm="100000">
                                          <p:val>
                                            <p:strVal val="ppt_y-.03"/>
                                          </p:val>
                                        </p:tav>
                                      </p:tavLst>
                                    </p:anim>
                                    <p:anim calcmode="lin" valueType="num">
                                      <p:cBhvr>
                                        <p:cTn id="20" dur="900" accel="100000">
                                          <p:stCondLst>
                                            <p:cond delay="100"/>
                                          </p:stCondLst>
                                        </p:cTn>
                                        <p:tgtEl>
                                          <p:spTgt spid="7174"/>
                                        </p:tgtEl>
                                        <p:attrNameLst>
                                          <p:attrName>ppt_y</p:attrName>
                                        </p:attrNameLst>
                                      </p:cBhvr>
                                      <p:tavLst>
                                        <p:tav tm="0">
                                          <p:val>
                                            <p:strVal val="ppt_y"/>
                                          </p:val>
                                        </p:tav>
                                        <p:tav tm="100000">
                                          <p:val>
                                            <p:strVal val="ppt_y+1"/>
                                          </p:val>
                                        </p:tav>
                                      </p:tavLst>
                                    </p:anim>
                                    <p:set>
                                      <p:cBhvr>
                                        <p:cTn id="21" dur="1" fill="hold">
                                          <p:stCondLst>
                                            <p:cond delay="999"/>
                                          </p:stCondLst>
                                        </p:cTn>
                                        <p:tgtEl>
                                          <p:spTgt spid="717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xit" presetSubtype="0" fill="hold" grpId="1" nodeType="clickEffect">
                                  <p:stCondLst>
                                    <p:cond delay="0"/>
                                  </p:stCondLst>
                                  <p:childTnLst>
                                    <p:animEffect transition="out" filter="fade">
                                      <p:cBhvr>
                                        <p:cTn id="31" dur="1000"/>
                                        <p:tgtEl>
                                          <p:spTgt spid="10"/>
                                        </p:tgtEl>
                                      </p:cBhvr>
                                    </p:animEffect>
                                    <p:anim calcmode="lin" valueType="num">
                                      <p:cBhvr>
                                        <p:cTn id="32" dur="1000"/>
                                        <p:tgtEl>
                                          <p:spTgt spid="10"/>
                                        </p:tgtEl>
                                        <p:attrNameLst>
                                          <p:attrName>ppt_x</p:attrName>
                                        </p:attrNameLst>
                                      </p:cBhvr>
                                      <p:tavLst>
                                        <p:tav tm="0">
                                          <p:val>
                                            <p:strVal val="ppt_x"/>
                                          </p:val>
                                        </p:tav>
                                        <p:tav tm="100000">
                                          <p:val>
                                            <p:strVal val="ppt_x"/>
                                          </p:val>
                                        </p:tav>
                                      </p:tavLst>
                                    </p:anim>
                                    <p:anim calcmode="lin" valueType="num">
                                      <p:cBhvr>
                                        <p:cTn id="33" dur="100" decel="100000"/>
                                        <p:tgtEl>
                                          <p:spTgt spid="10"/>
                                        </p:tgtEl>
                                        <p:attrNameLst>
                                          <p:attrName>ppt_y</p:attrName>
                                        </p:attrNameLst>
                                      </p:cBhvr>
                                      <p:tavLst>
                                        <p:tav tm="0">
                                          <p:val>
                                            <p:strVal val="ppt_y"/>
                                          </p:val>
                                        </p:tav>
                                        <p:tav tm="100000">
                                          <p:val>
                                            <p:strVal val="ppt_y-.03"/>
                                          </p:val>
                                        </p:tav>
                                      </p:tavLst>
                                    </p:anim>
                                    <p:anim calcmode="lin" valueType="num">
                                      <p:cBhvr>
                                        <p:cTn id="34" dur="900" accel="100000">
                                          <p:stCondLst>
                                            <p:cond delay="100"/>
                                          </p:stCondLst>
                                        </p:cTn>
                                        <p:tgtEl>
                                          <p:spTgt spid="10"/>
                                        </p:tgtEl>
                                        <p:attrNameLst>
                                          <p:attrName>ppt_y</p:attrName>
                                        </p:attrNameLst>
                                      </p:cBhvr>
                                      <p:tavLst>
                                        <p:tav tm="0">
                                          <p:val>
                                            <p:strVal val="ppt_y"/>
                                          </p:val>
                                        </p:tav>
                                        <p:tav tm="100000">
                                          <p:val>
                                            <p:strVal val="ppt_y+1"/>
                                          </p:val>
                                        </p:tav>
                                      </p:tavLst>
                                    </p:anim>
                                    <p:set>
                                      <p:cBhvr>
                                        <p:cTn id="35"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P spid="7174" grpId="1"/>
      <p:bldP spid="10" grpId="0"/>
      <p:bldP spid="10"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descr="img056"/>
          <p:cNvPicPr>
            <a:picLocks noChangeAspect="1" noChangeArrowheads="1"/>
          </p:cNvPicPr>
          <p:nvPr/>
        </p:nvPicPr>
        <p:blipFill>
          <a:blip r:embed="rId2"/>
          <a:srcRect/>
          <a:stretch>
            <a:fillRect/>
          </a:stretch>
        </p:blipFill>
        <p:spPr bwMode="auto">
          <a:xfrm>
            <a:off x="0" y="0"/>
            <a:ext cx="9144000" cy="5030231"/>
          </a:xfrm>
          <a:prstGeom prst="rect">
            <a:avLst/>
          </a:prstGeom>
          <a:noFill/>
          <a:ln w="9525">
            <a:noFill/>
            <a:miter lim="800000"/>
            <a:headEnd/>
            <a:tailEnd/>
          </a:ln>
        </p:spPr>
      </p:pic>
      <p:sp>
        <p:nvSpPr>
          <p:cNvPr id="8198" name="Text Box 6"/>
          <p:cNvSpPr txBox="1">
            <a:spLocks noChangeArrowheads="1"/>
          </p:cNvSpPr>
          <p:nvPr/>
        </p:nvSpPr>
        <p:spPr bwMode="auto">
          <a:xfrm>
            <a:off x="0" y="5534575"/>
            <a:ext cx="9144000" cy="1323425"/>
          </a:xfrm>
          <a:prstGeom prst="rect">
            <a:avLst/>
          </a:prstGeom>
          <a:noFill/>
          <a:ln w="9525">
            <a:noFill/>
            <a:miter lim="800000"/>
            <a:headEnd/>
            <a:tailEnd/>
          </a:ln>
        </p:spPr>
        <p:txBody>
          <a:bodyPr wrap="square" lIns="91426" tIns="45713" rIns="91426" bIns="45713">
            <a:spAutoFit/>
          </a:bodyPr>
          <a:lstStyle/>
          <a:p>
            <a:pPr algn="just" defTabSz="914034"/>
            <a:r>
              <a:rPr lang="en-US" sz="2000" b="1">
                <a:solidFill>
                  <a:srgbClr val="FF0000"/>
                </a:solidFill>
                <a:latin typeface="Times New Roman" pitchFamily="18" charset="0"/>
                <a:cs typeface="Times New Roman" pitchFamily="18" charset="0"/>
              </a:rPr>
              <a:t>Chị Hà lội sang bờ mương bên kia. Mấy đứa lần lượt lội sang theo. Cả bọn đầu lè lưỡi, lắc đầu không hiểu Tôm Chíp làm thế nào để nhảy qua con mương rộng nhường kia. Dũng Béo tuyên bố: - Chức vô địch thuộc về Tôm Chíp. Nhưng phải khám xem nó có lắp chiếc cánh quạt nào không đã.</a:t>
            </a:r>
          </a:p>
        </p:txBody>
      </p:sp>
      <p:sp>
        <p:nvSpPr>
          <p:cNvPr id="10" name="Text Box 6"/>
          <p:cNvSpPr txBox="1">
            <a:spLocks noChangeArrowheads="1"/>
          </p:cNvSpPr>
          <p:nvPr/>
        </p:nvSpPr>
        <p:spPr bwMode="auto">
          <a:xfrm>
            <a:off x="0" y="6150128"/>
            <a:ext cx="9144000" cy="707872"/>
          </a:xfrm>
          <a:prstGeom prst="rect">
            <a:avLst/>
          </a:prstGeom>
          <a:noFill/>
          <a:ln w="9525">
            <a:noFill/>
            <a:miter lim="800000"/>
            <a:headEnd/>
            <a:tailEnd/>
          </a:ln>
        </p:spPr>
        <p:txBody>
          <a:bodyPr wrap="square" lIns="91426" tIns="45713" rIns="91426" bIns="45713">
            <a:spAutoFit/>
          </a:bodyPr>
          <a:lstStyle/>
          <a:p>
            <a:pPr algn="just" defTabSz="914034"/>
            <a:r>
              <a:rPr lang="en-US" sz="2000" b="1">
                <a:solidFill>
                  <a:srgbClr val="FF0000"/>
                </a:solidFill>
                <a:latin typeface="Times New Roman" pitchFamily="18" charset="0"/>
                <a:cs typeface="Times New Roman" pitchFamily="18" charset="0"/>
              </a:rPr>
              <a:t>Cả bọn cười ồ lên và phục Tôm Chíp ra mặt. Còn Tôm thì nhớ lại lúc đó cậu không nghĩ đến cuộc thi mà chỉ nghĩ đến việc cứu em bé khỏi rơi xuống nước.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ppt_x</p:attrName>
                                        </p:attrNameLst>
                                      </p:cBhvr>
                                      <p:tavLst>
                                        <p:tav tm="0">
                                          <p:val>
                                            <p:strVal val="#ppt_x-.2"/>
                                          </p:val>
                                        </p:tav>
                                        <p:tav tm="100000">
                                          <p:val>
                                            <p:strVal val="#ppt_x"/>
                                          </p:val>
                                        </p:tav>
                                      </p:tavLst>
                                    </p:anim>
                                    <p:anim calcmode="lin" valueType="num">
                                      <p:cBhvr>
                                        <p:cTn id="8" dur="1000" fill="hold"/>
                                        <p:tgtEl>
                                          <p:spTgt spid="8197"/>
                                        </p:tgtEl>
                                        <p:attrNameLst>
                                          <p:attrName>ppt_y</p:attrName>
                                        </p:attrNameLst>
                                      </p:cBhvr>
                                      <p:tavLst>
                                        <p:tav tm="0">
                                          <p:val>
                                            <p:strVal val="#ppt_y"/>
                                          </p:val>
                                        </p:tav>
                                        <p:tav tm="100000">
                                          <p:val>
                                            <p:strVal val="#ppt_y"/>
                                          </p:val>
                                        </p:tav>
                                      </p:tavLst>
                                    </p:anim>
                                    <p:animEffect transition="in" filter="wipe(right)" prLst="gradientSize: 0.1">
                                      <p:cBhvr>
                                        <p:cTn id="9" dur="1000"/>
                                        <p:tgtEl>
                                          <p:spTgt spid="8197"/>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8198"/>
                                        </p:tgtEl>
                                        <p:attrNameLst>
                                          <p:attrName>style.visibility</p:attrName>
                                        </p:attrNameLst>
                                      </p:cBhvr>
                                      <p:to>
                                        <p:strVal val="visible"/>
                                      </p:to>
                                    </p:set>
                                    <p:animEffect transition="in" filter="wheel(4)">
                                      <p:cBhvr>
                                        <p:cTn id="14" dur="2000"/>
                                        <p:tgtEl>
                                          <p:spTgt spid="8198"/>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xit" presetSubtype="16" fill="hold" grpId="1" nodeType="clickEffect">
                                  <p:stCondLst>
                                    <p:cond delay="0"/>
                                  </p:stCondLst>
                                  <p:childTnLst>
                                    <p:animEffect transition="out" filter="diamond(in)">
                                      <p:cBhvr>
                                        <p:cTn id="18" dur="2000"/>
                                        <p:tgtEl>
                                          <p:spTgt spid="8198"/>
                                        </p:tgtEl>
                                      </p:cBhvr>
                                    </p:animEffect>
                                    <p:set>
                                      <p:cBhvr>
                                        <p:cTn id="19" dur="1" fill="hold">
                                          <p:stCondLst>
                                            <p:cond delay="1999"/>
                                          </p:stCondLst>
                                        </p:cTn>
                                        <p:tgtEl>
                                          <p:spTgt spid="8198"/>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heel(4)">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xit" presetSubtype="16" fill="hold" grpId="1" nodeType="clickEffect">
                                  <p:stCondLst>
                                    <p:cond delay="0"/>
                                  </p:stCondLst>
                                  <p:childTnLst>
                                    <p:animEffect transition="out" filter="diamond(in)">
                                      <p:cBhvr>
                                        <p:cTn id="28" dur="2000"/>
                                        <p:tgtEl>
                                          <p:spTgt spid="10"/>
                                        </p:tgtEl>
                                      </p:cBhvr>
                                    </p:animEffect>
                                    <p:set>
                                      <p:cBhvr>
                                        <p:cTn id="29"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P spid="8198" grpId="1"/>
      <p:bldP spid="10" grpId="0"/>
      <p:bldP spid="10" grpId="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WordArt 2"/>
          <p:cNvSpPr>
            <a:spLocks noChangeArrowheads="1" noChangeShapeType="1" noTextEdit="1"/>
          </p:cNvSpPr>
          <p:nvPr/>
        </p:nvSpPr>
        <p:spPr bwMode="auto">
          <a:xfrm>
            <a:off x="844778" y="2175695"/>
            <a:ext cx="7667625" cy="2846804"/>
          </a:xfrm>
          <a:prstGeom prst="rect">
            <a:avLst/>
          </a:prstGeom>
        </p:spPr>
        <p:txBody>
          <a:bodyPr spcFirstLastPara="1" wrap="none" lIns="73737" tIns="36869" rIns="73737" bIns="36869" fromWordArt="1">
            <a:prstTxWarp prst="textArchUp">
              <a:avLst>
                <a:gd name="adj" fmla="val 10800000"/>
              </a:avLst>
            </a:prstTxWarp>
          </a:bodyPr>
          <a:lstStyle/>
          <a:p>
            <a:pPr algn="ctr"/>
            <a:endParaRPr lang="en-US" sz="2900" b="1" kern="10" dirty="0">
              <a:ln w="9525" cap="sq">
                <a:solidFill>
                  <a:srgbClr val="000000"/>
                </a:solidFill>
                <a:round/>
                <a:headEnd/>
                <a:tailEnd/>
              </a:ln>
              <a:solidFill>
                <a:srgbClr val="FFFF00"/>
              </a:solidFill>
              <a:latin typeface="Times New Roman"/>
              <a:cs typeface="Times New Roman"/>
            </a:endParaRPr>
          </a:p>
        </p:txBody>
      </p:sp>
      <p:sp>
        <p:nvSpPr>
          <p:cNvPr id="25603" name="WordArt 3"/>
          <p:cNvSpPr>
            <a:spLocks noChangeArrowheads="1" noChangeShapeType="1" noTextEdit="1"/>
          </p:cNvSpPr>
          <p:nvPr/>
        </p:nvSpPr>
        <p:spPr bwMode="auto">
          <a:xfrm>
            <a:off x="1187624" y="1955342"/>
            <a:ext cx="6814911" cy="1643755"/>
          </a:xfrm>
          <a:prstGeom prst="rect">
            <a:avLst/>
          </a:prstGeom>
        </p:spPr>
        <p:txBody>
          <a:bodyPr wrap="none" lIns="73737" tIns="36869" rIns="73737" bIns="36869" fromWordArt="1">
            <a:prstTxWarp prst="textPlain">
              <a:avLst>
                <a:gd name="adj" fmla="val 50000"/>
              </a:avLst>
            </a:prstTxWarp>
          </a:bodyPr>
          <a:lstStyle/>
          <a:p>
            <a:pPr algn="ctr"/>
            <a:r>
              <a:rPr lang="vi-VN" sz="2900" b="1" kern="10" dirty="0">
                <a:ln w="9525" cap="sq">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imes New Roman"/>
                <a:cs typeface="Times New Roman"/>
              </a:rPr>
              <a:t>THỰC HÀNH</a:t>
            </a:r>
            <a:endParaRPr lang="en-US" sz="2900" b="1" kern="10" dirty="0">
              <a:ln w="9525" cap="sq">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imes New Roman"/>
              <a:cs typeface="Times New Roman"/>
            </a:endParaRPr>
          </a:p>
        </p:txBody>
      </p:sp>
    </p:spTree>
    <p:extLst>
      <p:ext uri="{BB962C8B-B14F-4D97-AF65-F5344CB8AC3E}">
        <p14:creationId xmlns:p14="http://schemas.microsoft.com/office/powerpoint/2010/main" val="3029735448"/>
      </p:ext>
    </p:extLst>
  </p:cSld>
  <p:clrMapOvr>
    <a:masterClrMapping/>
  </p:clrMapOvr>
  <p:transition>
    <p:push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n 17">
            <a:hlinkClick r:id="rId2" action="ppaction://hlinksldjump"/>
          </p:cNvPr>
          <p:cNvSpPr>
            <a:spLocks noChangeArrowheads="1"/>
          </p:cNvSpPr>
          <p:nvPr/>
        </p:nvSpPr>
        <p:spPr bwMode="auto">
          <a:xfrm>
            <a:off x="8230054" y="6477602"/>
            <a:ext cx="913946" cy="380399"/>
          </a:xfrm>
          <a:prstGeom prst="sun">
            <a:avLst>
              <a:gd name="adj" fmla="val 25000"/>
            </a:avLst>
          </a:prstGeom>
          <a:solidFill>
            <a:srgbClr val="FFFF00"/>
          </a:solidFill>
          <a:ln w="25400" algn="ctr">
            <a:solidFill>
              <a:srgbClr val="385D8A"/>
            </a:solidFill>
            <a:miter lim="800000"/>
            <a:headEnd/>
            <a:tailEnd/>
          </a:ln>
        </p:spPr>
        <p:txBody>
          <a:bodyPr lIns="91426" tIns="45713" rIns="91426" bIns="45713" anchor="ctr"/>
          <a:lstStyle/>
          <a:p>
            <a:pPr algn="ctr" defTabSz="914034"/>
            <a:endParaRPr lang="en-US">
              <a:solidFill>
                <a:srgbClr val="FFFFFF"/>
              </a:solidFill>
              <a:latin typeface="Calibri" pitchFamily="34" charset="0"/>
            </a:endParaRPr>
          </a:p>
        </p:txBody>
      </p:sp>
      <p:sp>
        <p:nvSpPr>
          <p:cNvPr id="19" name="Sun 18"/>
          <p:cNvSpPr>
            <a:spLocks noChangeArrowheads="1"/>
          </p:cNvSpPr>
          <p:nvPr/>
        </p:nvSpPr>
        <p:spPr bwMode="auto">
          <a:xfrm>
            <a:off x="8230054" y="0"/>
            <a:ext cx="913946" cy="457715"/>
          </a:xfrm>
          <a:prstGeom prst="sun">
            <a:avLst>
              <a:gd name="adj" fmla="val 25000"/>
            </a:avLst>
          </a:prstGeom>
          <a:solidFill>
            <a:srgbClr val="FFFF00"/>
          </a:solidFill>
          <a:ln w="25400" algn="ctr">
            <a:solidFill>
              <a:srgbClr val="385D8A"/>
            </a:solidFill>
            <a:miter lim="800000"/>
            <a:headEnd/>
            <a:tailEnd/>
          </a:ln>
        </p:spPr>
        <p:txBody>
          <a:bodyPr lIns="91426" tIns="45713" rIns="91426" bIns="45713" anchor="ctr"/>
          <a:lstStyle/>
          <a:p>
            <a:pPr algn="ctr" defTabSz="914034"/>
            <a:endParaRPr lang="en-US">
              <a:solidFill>
                <a:srgbClr val="FFFFFF"/>
              </a:solidFill>
              <a:latin typeface="Calibri" pitchFamily="34" charset="0"/>
            </a:endParaRPr>
          </a:p>
        </p:txBody>
      </p:sp>
      <p:sp>
        <p:nvSpPr>
          <p:cNvPr id="20" name="Sun 19"/>
          <p:cNvSpPr>
            <a:spLocks noChangeArrowheads="1"/>
          </p:cNvSpPr>
          <p:nvPr/>
        </p:nvSpPr>
        <p:spPr bwMode="auto">
          <a:xfrm>
            <a:off x="1" y="0"/>
            <a:ext cx="913946" cy="533486"/>
          </a:xfrm>
          <a:prstGeom prst="sun">
            <a:avLst>
              <a:gd name="adj" fmla="val 25000"/>
            </a:avLst>
          </a:prstGeom>
          <a:solidFill>
            <a:srgbClr val="FFFF00"/>
          </a:solidFill>
          <a:ln w="25400" algn="ctr">
            <a:solidFill>
              <a:srgbClr val="385D8A"/>
            </a:solidFill>
            <a:miter lim="800000"/>
            <a:headEnd/>
            <a:tailEnd/>
          </a:ln>
        </p:spPr>
        <p:txBody>
          <a:bodyPr lIns="91426" tIns="45713" rIns="91426" bIns="45713" anchor="ctr"/>
          <a:lstStyle/>
          <a:p>
            <a:pPr algn="ctr" defTabSz="914034"/>
            <a:endParaRPr lang="en-US">
              <a:solidFill>
                <a:srgbClr val="FFFFFF"/>
              </a:solidFill>
              <a:latin typeface="Calibri" pitchFamily="34" charset="0"/>
            </a:endParaRPr>
          </a:p>
        </p:txBody>
      </p:sp>
      <p:sp>
        <p:nvSpPr>
          <p:cNvPr id="21" name="Sun 20"/>
          <p:cNvSpPr>
            <a:spLocks noChangeArrowheads="1"/>
          </p:cNvSpPr>
          <p:nvPr/>
        </p:nvSpPr>
        <p:spPr bwMode="auto">
          <a:xfrm>
            <a:off x="1" y="6477602"/>
            <a:ext cx="913946" cy="380399"/>
          </a:xfrm>
          <a:prstGeom prst="sun">
            <a:avLst>
              <a:gd name="adj" fmla="val 25000"/>
            </a:avLst>
          </a:prstGeom>
          <a:solidFill>
            <a:srgbClr val="FFFF00"/>
          </a:solidFill>
          <a:ln w="25400" algn="ctr">
            <a:solidFill>
              <a:srgbClr val="385D8A"/>
            </a:solidFill>
            <a:miter lim="800000"/>
            <a:headEnd/>
            <a:tailEnd/>
          </a:ln>
        </p:spPr>
        <p:txBody>
          <a:bodyPr lIns="91426" tIns="45713" rIns="91426" bIns="45713" anchor="ctr"/>
          <a:lstStyle/>
          <a:p>
            <a:pPr algn="ctr" defTabSz="914034"/>
            <a:endParaRPr lang="en-US">
              <a:solidFill>
                <a:srgbClr val="FFFFFF"/>
              </a:solidFill>
              <a:latin typeface="Calibri" pitchFamily="34" charset="0"/>
            </a:endParaRPr>
          </a:p>
        </p:txBody>
      </p:sp>
      <p:sp>
        <p:nvSpPr>
          <p:cNvPr id="22" name="Text Box 6"/>
          <p:cNvSpPr txBox="1">
            <a:spLocks noChangeArrowheads="1"/>
          </p:cNvSpPr>
          <p:nvPr/>
        </p:nvSpPr>
        <p:spPr bwMode="auto">
          <a:xfrm>
            <a:off x="214282" y="1643050"/>
            <a:ext cx="8715436" cy="1077204"/>
          </a:xfrm>
          <a:prstGeom prst="rect">
            <a:avLst/>
          </a:prstGeom>
          <a:noFill/>
          <a:ln w="9525">
            <a:noFill/>
            <a:miter lim="800000"/>
            <a:headEnd/>
            <a:tailEnd/>
          </a:ln>
        </p:spPr>
        <p:txBody>
          <a:bodyPr wrap="square" lIns="91426" tIns="45713" rIns="91426" bIns="45713">
            <a:spAutoFit/>
          </a:bodyPr>
          <a:lstStyle/>
          <a:p>
            <a:pPr algn="just" defTabSz="914034">
              <a:spcBef>
                <a:spcPct val="50000"/>
              </a:spcBef>
            </a:pPr>
            <a:r>
              <a:rPr lang="en-US" sz="3200" b="1">
                <a:solidFill>
                  <a:srgbClr val="3366FF"/>
                </a:solidFill>
                <a:latin typeface=".VnTime" pitchFamily="34" charset="0"/>
              </a:rPr>
              <a:t> </a:t>
            </a:r>
            <a:r>
              <a:rPr lang="en-US" sz="3200" b="1">
                <a:solidFill>
                  <a:srgbClr val="FF0000"/>
                </a:solidFill>
                <a:latin typeface=".VnTime" pitchFamily="34" charset="0"/>
              </a:rPr>
              <a:t>1)</a:t>
            </a:r>
            <a:r>
              <a:rPr lang="en-US" sz="3200" b="1">
                <a:solidFill>
                  <a:srgbClr val="3366FF"/>
                </a:solidFill>
                <a:latin typeface=".VnTime" pitchFamily="34" charset="0"/>
              </a:rPr>
              <a:t> </a:t>
            </a:r>
            <a:r>
              <a:rPr lang="en-US" sz="3200" b="1">
                <a:solidFill>
                  <a:srgbClr val="FF0000"/>
                </a:solidFill>
                <a:latin typeface="Times New Roman" pitchFamily="18" charset="0"/>
                <a:cs typeface="Times New Roman" pitchFamily="18" charset="0"/>
              </a:rPr>
              <a:t>Dựa theo lời kể của cô giáo (thầy giáo) và tranh minh họa, kể lại từng đoạn câu chuyện.</a:t>
            </a:r>
          </a:p>
        </p:txBody>
      </p:sp>
      <p:sp>
        <p:nvSpPr>
          <p:cNvPr id="23" name="Cloud 22"/>
          <p:cNvSpPr>
            <a:spLocks noChangeArrowheads="1"/>
          </p:cNvSpPr>
          <p:nvPr/>
        </p:nvSpPr>
        <p:spPr bwMode="auto">
          <a:xfrm>
            <a:off x="928662" y="3214686"/>
            <a:ext cx="7429552" cy="2786082"/>
          </a:xfrm>
          <a:custGeom>
            <a:avLst/>
            <a:gdLst>
              <a:gd name="T0" fmla="*/ 3121597 w 43200"/>
              <a:gd name="T1" fmla="*/ 647700 h 43200"/>
              <a:gd name="T2" fmla="*/ 1562100 w 43200"/>
              <a:gd name="T3" fmla="*/ 1294021 h 43200"/>
              <a:gd name="T4" fmla="*/ 9691 w 43200"/>
              <a:gd name="T5" fmla="*/ 647700 h 43200"/>
              <a:gd name="T6" fmla="*/ 1562100 w 43200"/>
              <a:gd name="T7" fmla="*/ 74066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00FFFF"/>
          </a:solidFill>
          <a:ln w="76200" algn="ctr">
            <a:solidFill>
              <a:srgbClr val="FF0000"/>
            </a:solidFill>
            <a:miter lim="800000"/>
            <a:headEnd/>
            <a:tailEnd/>
          </a:ln>
        </p:spPr>
        <p:txBody>
          <a:bodyPr lIns="113376" tIns="56688" rIns="113376" bIns="56688" anchor="ctr"/>
          <a:lstStyle/>
          <a:p>
            <a:pPr algn="ctr" defTabSz="914034"/>
            <a:r>
              <a:rPr lang="en-US" sz="3200" b="1" dirty="0" err="1">
                <a:solidFill>
                  <a:srgbClr val="000000"/>
                </a:solidFill>
                <a:latin typeface="Times New Roman" pitchFamily="18" charset="0"/>
                <a:cs typeface="Times New Roman" pitchFamily="18" charset="0"/>
              </a:rPr>
              <a:t>Kể</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lại</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từng</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đoạn</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câu</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chuyện</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theo</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tranh</a:t>
            </a:r>
            <a:endParaRPr lang="en-US" sz="3200" b="1"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804863"/>
            <a:ext cx="8913813" cy="526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img055"/>
          <p:cNvPicPr>
            <a:picLocks noChangeAspect="1" noChangeArrowheads="1"/>
          </p:cNvPicPr>
          <p:nvPr/>
        </p:nvPicPr>
        <p:blipFill>
          <a:blip r:embed="rId2"/>
          <a:srcRect/>
          <a:stretch>
            <a:fillRect/>
          </a:stretch>
        </p:blipFill>
        <p:spPr bwMode="auto">
          <a:xfrm>
            <a:off x="0" y="1218513"/>
            <a:ext cx="9144000" cy="5106001"/>
          </a:xfrm>
          <a:prstGeom prst="rect">
            <a:avLst/>
          </a:prstGeom>
          <a:noFill/>
          <a:ln w="9525">
            <a:noFill/>
            <a:miter lim="800000"/>
            <a:headEnd/>
            <a:tailEnd/>
          </a:ln>
        </p:spPr>
      </p:pic>
      <p:sp>
        <p:nvSpPr>
          <p:cNvPr id="6150" name="Text Box 6"/>
          <p:cNvSpPr txBox="1">
            <a:spLocks noChangeArrowheads="1"/>
          </p:cNvSpPr>
          <p:nvPr/>
        </p:nvSpPr>
        <p:spPr bwMode="auto">
          <a:xfrm>
            <a:off x="857224" y="6346162"/>
            <a:ext cx="8286775" cy="523206"/>
          </a:xfrm>
          <a:prstGeom prst="rect">
            <a:avLst/>
          </a:prstGeom>
          <a:noFill/>
          <a:ln w="9525">
            <a:noFill/>
            <a:miter lim="800000"/>
            <a:headEnd/>
            <a:tailEnd/>
          </a:ln>
        </p:spPr>
        <p:txBody>
          <a:bodyPr wrap="square" lIns="91426" tIns="45713" rIns="91426" bIns="45713">
            <a:spAutoFit/>
          </a:bodyPr>
          <a:lstStyle/>
          <a:p>
            <a:pPr defTabSz="914034">
              <a:spcBef>
                <a:spcPct val="50000"/>
              </a:spcBef>
            </a:pPr>
            <a:r>
              <a:rPr lang="en-US" sz="2800" b="1" dirty="0" err="1">
                <a:solidFill>
                  <a:srgbClr val="FF0000"/>
                </a:solidFill>
                <a:latin typeface=".VnTime" pitchFamily="34" charset="0"/>
              </a:rPr>
              <a:t>Chị</a:t>
            </a:r>
            <a:r>
              <a:rPr lang="en-US" sz="2800" b="1" dirty="0">
                <a:solidFill>
                  <a:srgbClr val="FF0000"/>
                </a:solidFill>
                <a:latin typeface=".VnTime" pitchFamily="34" charset="0"/>
              </a:rPr>
              <a:t> </a:t>
            </a:r>
            <a:r>
              <a:rPr lang="en-US" sz="2800" b="1" dirty="0" err="1">
                <a:solidFill>
                  <a:srgbClr val="FF0000"/>
                </a:solidFill>
                <a:latin typeface=".VnTime" pitchFamily="34" charset="0"/>
              </a:rPr>
              <a:t>Hà</a:t>
            </a:r>
            <a:r>
              <a:rPr lang="en-US" sz="2800" b="1" dirty="0">
                <a:solidFill>
                  <a:srgbClr val="FF0000"/>
                </a:solidFill>
                <a:latin typeface=".VnTime" pitchFamily="34" charset="0"/>
              </a:rPr>
              <a:t> </a:t>
            </a:r>
            <a:r>
              <a:rPr lang="en-US" sz="2800" b="1" dirty="0" err="1">
                <a:solidFill>
                  <a:srgbClr val="FF0000"/>
                </a:solidFill>
                <a:latin typeface=".VnTime" pitchFamily="34" charset="0"/>
              </a:rPr>
              <a:t>gọi</a:t>
            </a:r>
            <a:r>
              <a:rPr lang="en-US" sz="2800" b="1" dirty="0">
                <a:solidFill>
                  <a:srgbClr val="FF0000"/>
                </a:solidFill>
                <a:latin typeface=".VnTime" pitchFamily="34" charset="0"/>
              </a:rPr>
              <a:t> </a:t>
            </a:r>
            <a:r>
              <a:rPr lang="en-US" sz="2800" b="1" dirty="0" err="1">
                <a:solidFill>
                  <a:srgbClr val="FF0000"/>
                </a:solidFill>
                <a:latin typeface=".VnTime" pitchFamily="34" charset="0"/>
              </a:rPr>
              <a:t>Tôm</a:t>
            </a:r>
            <a:r>
              <a:rPr lang="en-US" sz="2800" b="1" dirty="0">
                <a:solidFill>
                  <a:srgbClr val="FF0000"/>
                </a:solidFill>
                <a:latin typeface=".VnTime" pitchFamily="34" charset="0"/>
              </a:rPr>
              <a:t> </a:t>
            </a:r>
            <a:r>
              <a:rPr lang="en-US" sz="2800" b="1" dirty="0" err="1">
                <a:solidFill>
                  <a:srgbClr val="FF0000"/>
                </a:solidFill>
                <a:latin typeface=".VnTime" pitchFamily="34" charset="0"/>
              </a:rPr>
              <a:t>Chíp</a:t>
            </a:r>
            <a:r>
              <a:rPr lang="en-US" sz="2800" b="1" dirty="0">
                <a:solidFill>
                  <a:srgbClr val="FF0000"/>
                </a:solidFill>
                <a:latin typeface=".VnTime" pitchFamily="34" charset="0"/>
              </a:rPr>
              <a:t> </a:t>
            </a:r>
            <a:r>
              <a:rPr lang="en-US" sz="2800" b="1" dirty="0" err="1">
                <a:solidFill>
                  <a:srgbClr val="FF0000"/>
                </a:solidFill>
                <a:latin typeface=".VnTime" pitchFamily="34" charset="0"/>
              </a:rPr>
              <a:t>vào</a:t>
            </a:r>
            <a:r>
              <a:rPr lang="en-US" sz="2800" b="1" dirty="0">
                <a:solidFill>
                  <a:srgbClr val="FF0000"/>
                </a:solidFill>
                <a:latin typeface=".VnTime" pitchFamily="34" charset="0"/>
              </a:rPr>
              <a:t> </a:t>
            </a:r>
            <a:r>
              <a:rPr lang="en-US" sz="2800" b="1" dirty="0" err="1">
                <a:solidFill>
                  <a:srgbClr val="FF0000"/>
                </a:solidFill>
                <a:latin typeface=".VnTime" pitchFamily="34" charset="0"/>
              </a:rPr>
              <a:t>nhảy,các</a:t>
            </a:r>
            <a:r>
              <a:rPr lang="en-US" sz="2800" b="1" dirty="0">
                <a:solidFill>
                  <a:srgbClr val="FF0000"/>
                </a:solidFill>
                <a:latin typeface=".VnTime" pitchFamily="34" charset="0"/>
              </a:rPr>
              <a:t> </a:t>
            </a:r>
            <a:r>
              <a:rPr lang="en-US" sz="2800" b="1" dirty="0" err="1">
                <a:solidFill>
                  <a:srgbClr val="FF0000"/>
                </a:solidFill>
                <a:latin typeface=".VnTime" pitchFamily="34" charset="0"/>
              </a:rPr>
              <a:t>bạn</a:t>
            </a:r>
            <a:r>
              <a:rPr lang="en-US" sz="2800" b="1" dirty="0">
                <a:solidFill>
                  <a:srgbClr val="FF0000"/>
                </a:solidFill>
                <a:latin typeface=".VnTime" pitchFamily="34" charset="0"/>
              </a:rPr>
              <a:t> </a:t>
            </a:r>
            <a:r>
              <a:rPr lang="en-US" sz="2800" b="1" dirty="0" err="1">
                <a:solidFill>
                  <a:srgbClr val="FF0000"/>
                </a:solidFill>
                <a:latin typeface=".VnTime" pitchFamily="34" charset="0"/>
              </a:rPr>
              <a:t>trêu</a:t>
            </a:r>
            <a:r>
              <a:rPr lang="en-US" sz="2800" b="1" dirty="0">
                <a:solidFill>
                  <a:srgbClr val="FF0000"/>
                </a:solidFill>
                <a:latin typeface=".VnTime" pitchFamily="34" charset="0"/>
              </a:rPr>
              <a:t> </a:t>
            </a:r>
            <a:r>
              <a:rPr lang="en-US" sz="2800" b="1" dirty="0" err="1">
                <a:solidFill>
                  <a:srgbClr val="FF0000"/>
                </a:solidFill>
                <a:latin typeface=".VnTime" pitchFamily="34" charset="0"/>
              </a:rPr>
              <a:t>trọc</a:t>
            </a:r>
            <a:endParaRPr lang="en-US" sz="2800" b="1" dirty="0">
              <a:solidFill>
                <a:srgbClr val="FF0000"/>
              </a:solidFill>
              <a:latin typeface=".VnTim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descr="img049"/>
          <p:cNvPicPr>
            <a:picLocks noChangeAspect="1" noChangeArrowheads="1"/>
          </p:cNvPicPr>
          <p:nvPr/>
        </p:nvPicPr>
        <p:blipFill>
          <a:blip r:embed="rId2"/>
          <a:srcRect/>
          <a:stretch>
            <a:fillRect/>
          </a:stretch>
        </p:blipFill>
        <p:spPr bwMode="auto">
          <a:xfrm>
            <a:off x="0" y="1218513"/>
            <a:ext cx="9144000" cy="5030231"/>
          </a:xfrm>
          <a:prstGeom prst="rect">
            <a:avLst/>
          </a:prstGeom>
          <a:noFill/>
          <a:ln w="9525">
            <a:noFill/>
            <a:miter lim="800000"/>
            <a:headEnd/>
            <a:tailEnd/>
          </a:ln>
        </p:spPr>
      </p:pic>
      <p:sp>
        <p:nvSpPr>
          <p:cNvPr id="7174" name="Text Box 6"/>
          <p:cNvSpPr txBox="1">
            <a:spLocks noChangeArrowheads="1"/>
          </p:cNvSpPr>
          <p:nvPr/>
        </p:nvSpPr>
        <p:spPr bwMode="auto">
          <a:xfrm>
            <a:off x="1524000" y="6244104"/>
            <a:ext cx="6706054" cy="523206"/>
          </a:xfrm>
          <a:prstGeom prst="rect">
            <a:avLst/>
          </a:prstGeom>
          <a:noFill/>
          <a:ln w="9525">
            <a:noFill/>
            <a:miter lim="800000"/>
            <a:headEnd/>
            <a:tailEnd/>
          </a:ln>
        </p:spPr>
        <p:txBody>
          <a:bodyPr lIns="91426" tIns="45713" rIns="91426" bIns="45713">
            <a:spAutoFit/>
          </a:bodyPr>
          <a:lstStyle/>
          <a:p>
            <a:pPr algn="ctr" defTabSz="914034">
              <a:spcBef>
                <a:spcPct val="50000"/>
              </a:spcBef>
            </a:pPr>
            <a:r>
              <a:rPr lang="en-US" sz="2800" b="1" dirty="0" err="1">
                <a:solidFill>
                  <a:srgbClr val="FF0000"/>
                </a:solidFill>
                <a:latin typeface=".VnTime" pitchFamily="34" charset="0"/>
              </a:rPr>
              <a:t>Tôm</a:t>
            </a:r>
            <a:r>
              <a:rPr lang="en-US" sz="2800" b="1" dirty="0">
                <a:solidFill>
                  <a:srgbClr val="FF0000"/>
                </a:solidFill>
                <a:latin typeface=".VnTime" pitchFamily="34" charset="0"/>
              </a:rPr>
              <a:t> </a:t>
            </a:r>
            <a:r>
              <a:rPr lang="en-US" sz="2800" b="1" dirty="0" err="1">
                <a:solidFill>
                  <a:srgbClr val="FF0000"/>
                </a:solidFill>
                <a:latin typeface=".VnTime" pitchFamily="34" charset="0"/>
              </a:rPr>
              <a:t>Chíp</a:t>
            </a:r>
            <a:r>
              <a:rPr lang="en-US" sz="2800" b="1" dirty="0">
                <a:solidFill>
                  <a:srgbClr val="FF0000"/>
                </a:solidFill>
                <a:latin typeface=".VnTime" pitchFamily="34" charset="0"/>
              </a:rPr>
              <a:t> </a:t>
            </a:r>
            <a:r>
              <a:rPr lang="en-US" sz="2800" b="1" dirty="0" err="1">
                <a:solidFill>
                  <a:srgbClr val="FF0000"/>
                </a:solidFill>
                <a:latin typeface=".VnTime" pitchFamily="34" charset="0"/>
              </a:rPr>
              <a:t>nhảy</a:t>
            </a:r>
            <a:r>
              <a:rPr lang="en-US" sz="2800" b="1" dirty="0">
                <a:solidFill>
                  <a:srgbClr val="FF0000"/>
                </a:solidFill>
                <a:latin typeface=".VnTime" pitchFamily="34" charset="0"/>
              </a:rPr>
              <a:t> qua </a:t>
            </a:r>
            <a:r>
              <a:rPr lang="en-US" sz="2800" b="1" dirty="0" err="1">
                <a:solidFill>
                  <a:srgbClr val="FF0000"/>
                </a:solidFill>
                <a:latin typeface=".VnTime" pitchFamily="34" charset="0"/>
              </a:rPr>
              <a:t>mương,cứu</a:t>
            </a:r>
            <a:r>
              <a:rPr lang="en-US" sz="2800" b="1" dirty="0">
                <a:solidFill>
                  <a:srgbClr val="FF0000"/>
                </a:solidFill>
                <a:latin typeface=".VnTime" pitchFamily="34" charset="0"/>
              </a:rPr>
              <a:t> </a:t>
            </a:r>
            <a:r>
              <a:rPr lang="en-US" sz="2800" b="1" dirty="0" err="1">
                <a:solidFill>
                  <a:srgbClr val="FF0000"/>
                </a:solidFill>
                <a:latin typeface=".VnTime" pitchFamily="34" charset="0"/>
              </a:rPr>
              <a:t>em</a:t>
            </a:r>
            <a:r>
              <a:rPr lang="en-US" sz="2800" b="1" dirty="0">
                <a:solidFill>
                  <a:srgbClr val="FF0000"/>
                </a:solidFill>
                <a:latin typeface=".VnTime" pitchFamily="34" charset="0"/>
              </a:rPr>
              <a:t> </a:t>
            </a:r>
            <a:r>
              <a:rPr lang="en-US" sz="2800" b="1" dirty="0" err="1">
                <a:solidFill>
                  <a:srgbClr val="FF0000"/>
                </a:solidFill>
                <a:latin typeface=".VnTime" pitchFamily="34" charset="0"/>
              </a:rPr>
              <a:t>bé</a:t>
            </a:r>
            <a:endParaRPr lang="en-US" sz="2800" b="1" dirty="0">
              <a:solidFill>
                <a:srgbClr val="FF0000"/>
              </a:solidFill>
              <a:latin typeface=".VnTim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wedge">
                                      <p:cBhvr>
                                        <p:cTn id="7" dur="500"/>
                                        <p:tgtEl>
                                          <p:spTgt spid="7173"/>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7174"/>
                                        </p:tgtEl>
                                        <p:attrNameLst>
                                          <p:attrName>style.visibility</p:attrName>
                                        </p:attrNameLst>
                                      </p:cBhvr>
                                      <p:to>
                                        <p:strVal val="visible"/>
                                      </p:to>
                                    </p:set>
                                    <p:animEffect transition="in" filter="wedge">
                                      <p:cBhvr>
                                        <p:cTn id="10"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descr="img056"/>
          <p:cNvPicPr>
            <a:picLocks noChangeAspect="1" noChangeArrowheads="1"/>
          </p:cNvPicPr>
          <p:nvPr/>
        </p:nvPicPr>
        <p:blipFill>
          <a:blip r:embed="rId2"/>
          <a:srcRect/>
          <a:stretch>
            <a:fillRect/>
          </a:stretch>
        </p:blipFill>
        <p:spPr bwMode="auto">
          <a:xfrm>
            <a:off x="0" y="1218513"/>
            <a:ext cx="9144000" cy="5030231"/>
          </a:xfrm>
          <a:prstGeom prst="rect">
            <a:avLst/>
          </a:prstGeom>
          <a:noFill/>
          <a:ln w="9525">
            <a:noFill/>
            <a:miter lim="800000"/>
            <a:headEnd/>
            <a:tailEnd/>
          </a:ln>
        </p:spPr>
      </p:pic>
      <p:sp>
        <p:nvSpPr>
          <p:cNvPr id="8198" name="Text Box 6"/>
          <p:cNvSpPr txBox="1">
            <a:spLocks noChangeArrowheads="1"/>
          </p:cNvSpPr>
          <p:nvPr/>
        </p:nvSpPr>
        <p:spPr bwMode="auto">
          <a:xfrm>
            <a:off x="2361974" y="6338431"/>
            <a:ext cx="5639026" cy="523206"/>
          </a:xfrm>
          <a:prstGeom prst="rect">
            <a:avLst/>
          </a:prstGeom>
          <a:noFill/>
          <a:ln w="9525">
            <a:noFill/>
            <a:miter lim="800000"/>
            <a:headEnd/>
            <a:tailEnd/>
          </a:ln>
        </p:spPr>
        <p:txBody>
          <a:bodyPr lIns="91426" tIns="45713" rIns="91426" bIns="45713">
            <a:spAutoFit/>
          </a:bodyPr>
          <a:lstStyle/>
          <a:p>
            <a:pPr algn="ctr" defTabSz="914034">
              <a:spcBef>
                <a:spcPct val="50000"/>
              </a:spcBef>
            </a:pPr>
            <a:r>
              <a:rPr lang="en-US" sz="2800" b="1" dirty="0" err="1">
                <a:solidFill>
                  <a:srgbClr val="FF0000"/>
                </a:solidFill>
                <a:latin typeface=".VnTime" pitchFamily="34" charset="0"/>
              </a:rPr>
              <a:t>Chức</a:t>
            </a:r>
            <a:r>
              <a:rPr lang="en-US" sz="2800" b="1" dirty="0">
                <a:solidFill>
                  <a:srgbClr val="FF0000"/>
                </a:solidFill>
                <a:latin typeface=".VnTime" pitchFamily="34" charset="0"/>
              </a:rPr>
              <a:t> </a:t>
            </a:r>
            <a:r>
              <a:rPr lang="en-US" sz="2800" b="1" dirty="0" err="1">
                <a:solidFill>
                  <a:srgbClr val="FF0000"/>
                </a:solidFill>
                <a:latin typeface=".VnTime" pitchFamily="34" charset="0"/>
              </a:rPr>
              <a:t>vô</a:t>
            </a:r>
            <a:r>
              <a:rPr lang="en-US" sz="2800" b="1" dirty="0">
                <a:solidFill>
                  <a:srgbClr val="FF0000"/>
                </a:solidFill>
                <a:latin typeface=".VnTime" pitchFamily="34" charset="0"/>
              </a:rPr>
              <a:t> </a:t>
            </a:r>
            <a:r>
              <a:rPr lang="en-US" sz="2800" b="1" dirty="0" err="1">
                <a:solidFill>
                  <a:srgbClr val="FF0000"/>
                </a:solidFill>
                <a:latin typeface=".VnTime" pitchFamily="34" charset="0"/>
              </a:rPr>
              <a:t>địch</a:t>
            </a:r>
            <a:r>
              <a:rPr lang="en-US" sz="2800" b="1" dirty="0">
                <a:solidFill>
                  <a:srgbClr val="FF0000"/>
                </a:solidFill>
                <a:latin typeface=".VnTime" pitchFamily="34" charset="0"/>
              </a:rPr>
              <a:t> </a:t>
            </a:r>
            <a:r>
              <a:rPr lang="en-US" sz="2800" b="1" dirty="0" err="1">
                <a:solidFill>
                  <a:srgbClr val="FF0000"/>
                </a:solidFill>
                <a:latin typeface=".VnTime" pitchFamily="34" charset="0"/>
              </a:rPr>
              <a:t>thuộc</a:t>
            </a:r>
            <a:r>
              <a:rPr lang="en-US" sz="2800" b="1" dirty="0">
                <a:solidFill>
                  <a:srgbClr val="FF0000"/>
                </a:solidFill>
                <a:latin typeface=".VnTime" pitchFamily="34" charset="0"/>
              </a:rPr>
              <a:t> </a:t>
            </a:r>
            <a:r>
              <a:rPr lang="en-US" sz="2800" b="1" dirty="0" err="1">
                <a:solidFill>
                  <a:srgbClr val="FF0000"/>
                </a:solidFill>
                <a:latin typeface=".VnTime" pitchFamily="34" charset="0"/>
              </a:rPr>
              <a:t>về</a:t>
            </a:r>
            <a:r>
              <a:rPr lang="en-US" sz="2800" b="1" dirty="0">
                <a:solidFill>
                  <a:srgbClr val="FF0000"/>
                </a:solidFill>
                <a:latin typeface=".VnTime" pitchFamily="34" charset="0"/>
              </a:rPr>
              <a:t> </a:t>
            </a:r>
            <a:r>
              <a:rPr lang="en-US" sz="2800" b="1" dirty="0" err="1">
                <a:solidFill>
                  <a:srgbClr val="FF0000"/>
                </a:solidFill>
                <a:latin typeface=".VnTime" pitchFamily="34" charset="0"/>
              </a:rPr>
              <a:t>Tôm</a:t>
            </a:r>
            <a:r>
              <a:rPr lang="en-US" sz="2800" b="1" dirty="0">
                <a:solidFill>
                  <a:srgbClr val="FF0000"/>
                </a:solidFill>
                <a:latin typeface=".VnTime" pitchFamily="34" charset="0"/>
              </a:rPr>
              <a:t> </a:t>
            </a:r>
            <a:r>
              <a:rPr lang="en-US" sz="2800" b="1" dirty="0" err="1">
                <a:solidFill>
                  <a:srgbClr val="FF0000"/>
                </a:solidFill>
                <a:latin typeface=".VnTime" pitchFamily="34" charset="0"/>
              </a:rPr>
              <a:t>Chíp</a:t>
            </a:r>
            <a:endParaRPr lang="en-US" sz="2800" b="1" dirty="0">
              <a:solidFill>
                <a:srgbClr val="FF0000"/>
              </a:solidFill>
              <a:latin typeface=".VnTim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ppt_x</p:attrName>
                                        </p:attrNameLst>
                                      </p:cBhvr>
                                      <p:tavLst>
                                        <p:tav tm="0">
                                          <p:val>
                                            <p:strVal val="#ppt_x-.2"/>
                                          </p:val>
                                        </p:tav>
                                        <p:tav tm="100000">
                                          <p:val>
                                            <p:strVal val="#ppt_x"/>
                                          </p:val>
                                        </p:tav>
                                      </p:tavLst>
                                    </p:anim>
                                    <p:anim calcmode="lin" valueType="num">
                                      <p:cBhvr>
                                        <p:cTn id="8" dur="1000" fill="hold"/>
                                        <p:tgtEl>
                                          <p:spTgt spid="8197"/>
                                        </p:tgtEl>
                                        <p:attrNameLst>
                                          <p:attrName>ppt_y</p:attrName>
                                        </p:attrNameLst>
                                      </p:cBhvr>
                                      <p:tavLst>
                                        <p:tav tm="0">
                                          <p:val>
                                            <p:strVal val="#ppt_y"/>
                                          </p:val>
                                        </p:tav>
                                        <p:tav tm="100000">
                                          <p:val>
                                            <p:strVal val="#ppt_y"/>
                                          </p:val>
                                        </p:tav>
                                      </p:tavLst>
                                    </p:anim>
                                    <p:animEffect transition="in" filter="wipe(right)" prLst="gradientSize: 0.1">
                                      <p:cBhvr>
                                        <p:cTn id="9" dur="1000"/>
                                        <p:tgtEl>
                                          <p:spTgt spid="8197"/>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198"/>
                                        </p:tgtEl>
                                        <p:attrNameLst>
                                          <p:attrName>style.visibility</p:attrName>
                                        </p:attrNameLst>
                                      </p:cBhvr>
                                      <p:to>
                                        <p:strVal val="visible"/>
                                      </p:to>
                                    </p:set>
                                    <p:anim calcmode="lin" valueType="num">
                                      <p:cBhvr>
                                        <p:cTn id="14" dur="1000" fill="hold"/>
                                        <p:tgtEl>
                                          <p:spTgt spid="8198"/>
                                        </p:tgtEl>
                                        <p:attrNameLst>
                                          <p:attrName>ppt_x</p:attrName>
                                        </p:attrNameLst>
                                      </p:cBhvr>
                                      <p:tavLst>
                                        <p:tav tm="0">
                                          <p:val>
                                            <p:strVal val="#ppt_x-.2"/>
                                          </p:val>
                                        </p:tav>
                                        <p:tav tm="100000">
                                          <p:val>
                                            <p:strVal val="#ppt_x"/>
                                          </p:val>
                                        </p:tav>
                                      </p:tavLst>
                                    </p:anim>
                                    <p:anim calcmode="lin" valueType="num">
                                      <p:cBhvr>
                                        <p:cTn id="15" dur="1000" fill="hold"/>
                                        <p:tgtEl>
                                          <p:spTgt spid="819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WordArt 2"/>
          <p:cNvSpPr>
            <a:spLocks noChangeArrowheads="1" noChangeShapeType="1" noTextEdit="1"/>
          </p:cNvSpPr>
          <p:nvPr/>
        </p:nvSpPr>
        <p:spPr bwMode="auto">
          <a:xfrm>
            <a:off x="844778" y="2175695"/>
            <a:ext cx="7667625" cy="2846804"/>
          </a:xfrm>
          <a:prstGeom prst="rect">
            <a:avLst/>
          </a:prstGeom>
        </p:spPr>
        <p:txBody>
          <a:bodyPr spcFirstLastPara="1" wrap="none" lIns="73737" tIns="36869" rIns="73737" bIns="36869" fromWordArt="1">
            <a:prstTxWarp prst="textArchUp">
              <a:avLst>
                <a:gd name="adj" fmla="val 10800000"/>
              </a:avLst>
            </a:prstTxWarp>
          </a:bodyPr>
          <a:lstStyle/>
          <a:p>
            <a:pPr algn="ctr"/>
            <a:endParaRPr lang="en-US" sz="2900" b="1" kern="10" dirty="0">
              <a:ln w="9525" cap="sq">
                <a:solidFill>
                  <a:srgbClr val="000000"/>
                </a:solidFill>
                <a:round/>
                <a:headEnd/>
                <a:tailEnd/>
              </a:ln>
              <a:solidFill>
                <a:srgbClr val="FFFF00"/>
              </a:solidFill>
              <a:latin typeface="Times New Roman"/>
              <a:cs typeface="Times New Roman"/>
            </a:endParaRPr>
          </a:p>
        </p:txBody>
      </p:sp>
      <p:sp>
        <p:nvSpPr>
          <p:cNvPr id="25603" name="WordArt 3"/>
          <p:cNvSpPr>
            <a:spLocks noChangeArrowheads="1" noChangeShapeType="1" noTextEdit="1"/>
          </p:cNvSpPr>
          <p:nvPr/>
        </p:nvSpPr>
        <p:spPr bwMode="auto">
          <a:xfrm>
            <a:off x="1143000" y="3058653"/>
            <a:ext cx="6814911" cy="1643755"/>
          </a:xfrm>
          <a:prstGeom prst="rect">
            <a:avLst/>
          </a:prstGeom>
        </p:spPr>
        <p:txBody>
          <a:bodyPr wrap="none" lIns="73737" tIns="36869" rIns="73737" bIns="36869" fromWordArt="1">
            <a:prstTxWarp prst="textPlain">
              <a:avLst>
                <a:gd name="adj" fmla="val 50000"/>
              </a:avLst>
            </a:prstTxWarp>
          </a:bodyPr>
          <a:lstStyle/>
          <a:p>
            <a:pPr algn="ctr"/>
            <a:r>
              <a:rPr lang="vi-VN" sz="2900" b="1" kern="10" dirty="0">
                <a:ln w="9525" cap="sq">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imes New Roman"/>
                <a:cs typeface="Times New Roman"/>
              </a:rPr>
              <a:t>KHỞI ĐỘNG</a:t>
            </a:r>
            <a:endParaRPr lang="en-US" sz="2900" b="1" kern="10" dirty="0">
              <a:ln w="9525" cap="sq">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imes New Roman"/>
              <a:cs typeface="Times New Roman"/>
            </a:endParaRPr>
          </a:p>
        </p:txBody>
      </p:sp>
    </p:spTree>
  </p:cSld>
  <p:clrMapOvr>
    <a:masterClrMapping/>
  </p:clrMapOvr>
  <p:transition>
    <p:push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img049"/>
          <p:cNvPicPr>
            <a:picLocks noChangeAspect="1" noChangeArrowheads="1"/>
          </p:cNvPicPr>
          <p:nvPr/>
        </p:nvPicPr>
        <p:blipFill>
          <a:blip r:embed="rId2" cstate="print"/>
          <a:srcRect/>
          <a:stretch>
            <a:fillRect/>
          </a:stretch>
        </p:blipFill>
        <p:spPr bwMode="auto">
          <a:xfrm>
            <a:off x="4266974" y="0"/>
            <a:ext cx="2447018" cy="3885942"/>
          </a:xfrm>
          <a:prstGeom prst="rect">
            <a:avLst/>
          </a:prstGeom>
          <a:noFill/>
          <a:ln w="9525">
            <a:noFill/>
            <a:miter lim="800000"/>
            <a:headEnd/>
            <a:tailEnd/>
          </a:ln>
        </p:spPr>
      </p:pic>
      <p:pic>
        <p:nvPicPr>
          <p:cNvPr id="10243" name="Picture 6" descr="img055"/>
          <p:cNvPicPr>
            <a:picLocks noChangeAspect="1" noChangeArrowheads="1"/>
          </p:cNvPicPr>
          <p:nvPr/>
        </p:nvPicPr>
        <p:blipFill>
          <a:blip r:embed="rId3"/>
          <a:srcRect/>
          <a:stretch>
            <a:fillRect/>
          </a:stretch>
        </p:blipFill>
        <p:spPr bwMode="auto">
          <a:xfrm>
            <a:off x="2210028" y="0"/>
            <a:ext cx="2056946" cy="3885942"/>
          </a:xfrm>
          <a:prstGeom prst="rect">
            <a:avLst/>
          </a:prstGeom>
          <a:noFill/>
          <a:ln w="9525">
            <a:noFill/>
            <a:miter lim="800000"/>
            <a:headEnd/>
            <a:tailEnd/>
          </a:ln>
        </p:spPr>
      </p:pic>
      <p:pic>
        <p:nvPicPr>
          <p:cNvPr id="10244" name="Picture 7" descr="img054"/>
          <p:cNvPicPr>
            <a:picLocks noChangeAspect="1" noChangeArrowheads="1"/>
          </p:cNvPicPr>
          <p:nvPr/>
        </p:nvPicPr>
        <p:blipFill>
          <a:blip r:embed="rId4"/>
          <a:srcRect/>
          <a:stretch>
            <a:fillRect/>
          </a:stretch>
        </p:blipFill>
        <p:spPr bwMode="auto">
          <a:xfrm>
            <a:off x="0" y="0"/>
            <a:ext cx="2210027" cy="3885942"/>
          </a:xfrm>
          <a:prstGeom prst="rect">
            <a:avLst/>
          </a:prstGeom>
          <a:noFill/>
          <a:ln w="9525">
            <a:noFill/>
            <a:miter lim="800000"/>
            <a:headEnd/>
            <a:tailEnd/>
          </a:ln>
        </p:spPr>
      </p:pic>
      <p:pic>
        <p:nvPicPr>
          <p:cNvPr id="10245" name="Picture 8" descr="img056"/>
          <p:cNvPicPr>
            <a:picLocks noChangeAspect="1" noChangeArrowheads="1"/>
          </p:cNvPicPr>
          <p:nvPr/>
        </p:nvPicPr>
        <p:blipFill>
          <a:blip r:embed="rId5"/>
          <a:srcRect/>
          <a:stretch>
            <a:fillRect/>
          </a:stretch>
        </p:blipFill>
        <p:spPr bwMode="auto">
          <a:xfrm>
            <a:off x="6782028" y="0"/>
            <a:ext cx="2210026" cy="3885942"/>
          </a:xfrm>
          <a:prstGeom prst="rect">
            <a:avLst/>
          </a:prstGeom>
          <a:noFill/>
          <a:ln w="9525">
            <a:noFill/>
            <a:miter lim="800000"/>
            <a:headEnd/>
            <a:tailEnd/>
          </a:ln>
        </p:spPr>
      </p:pic>
      <p:sp>
        <p:nvSpPr>
          <p:cNvPr id="7" name="Text Box 6"/>
          <p:cNvSpPr txBox="1">
            <a:spLocks noChangeArrowheads="1"/>
          </p:cNvSpPr>
          <p:nvPr/>
        </p:nvSpPr>
        <p:spPr bwMode="auto">
          <a:xfrm>
            <a:off x="0" y="4071942"/>
            <a:ext cx="9144000" cy="954093"/>
          </a:xfrm>
          <a:prstGeom prst="rect">
            <a:avLst/>
          </a:prstGeom>
          <a:noFill/>
          <a:ln w="9525">
            <a:noFill/>
            <a:miter lim="800000"/>
            <a:headEnd/>
            <a:tailEnd/>
          </a:ln>
        </p:spPr>
        <p:txBody>
          <a:bodyPr wrap="square" lIns="91426" tIns="45713" rIns="91426" bIns="45713">
            <a:spAutoFit/>
          </a:bodyPr>
          <a:lstStyle/>
          <a:p>
            <a:pPr defTabSz="914034">
              <a:spcBef>
                <a:spcPct val="50000"/>
              </a:spcBef>
            </a:pPr>
            <a:r>
              <a:rPr lang="en-US" sz="2800" b="1">
                <a:solidFill>
                  <a:srgbClr val="3366FF"/>
                </a:solidFill>
                <a:latin typeface="Times New Roman" pitchFamily="18" charset="0"/>
                <a:cs typeface="Times New Roman" pitchFamily="18" charset="0"/>
              </a:rPr>
              <a:t> </a:t>
            </a:r>
            <a:r>
              <a:rPr lang="en-US" sz="2800" b="1">
                <a:solidFill>
                  <a:srgbClr val="FF0000"/>
                </a:solidFill>
                <a:latin typeface="Times New Roman" pitchFamily="18" charset="0"/>
                <a:cs typeface="Times New Roman" pitchFamily="18" charset="0"/>
              </a:rPr>
              <a:t>2) Kể lại toàn bộ câu chuyện bằng lời của nhân vật Tôm Chíp.</a:t>
            </a:r>
            <a:endParaRPr lang="en-US" sz="3200" b="1">
              <a:solidFill>
                <a:srgbClr val="FF0000"/>
              </a:solidFill>
              <a:latin typeface="Times New Roman" pitchFamily="18" charset="0"/>
              <a:cs typeface="Times New Roman" pitchFamily="18" charset="0"/>
            </a:endParaRPr>
          </a:p>
        </p:txBody>
      </p:sp>
      <p:sp>
        <p:nvSpPr>
          <p:cNvPr id="8" name="Text Box 6"/>
          <p:cNvSpPr txBox="1">
            <a:spLocks noChangeArrowheads="1"/>
          </p:cNvSpPr>
          <p:nvPr/>
        </p:nvSpPr>
        <p:spPr bwMode="auto">
          <a:xfrm>
            <a:off x="991054" y="5106001"/>
            <a:ext cx="7314974" cy="1169537"/>
          </a:xfrm>
          <a:prstGeom prst="rect">
            <a:avLst/>
          </a:prstGeom>
          <a:noFill/>
          <a:ln w="9525">
            <a:noFill/>
            <a:miter lim="800000"/>
            <a:headEnd/>
            <a:tailEnd/>
          </a:ln>
        </p:spPr>
        <p:txBody>
          <a:bodyPr lIns="91426" tIns="45713" rIns="91426" bIns="45713">
            <a:spAutoFit/>
          </a:bodyPr>
          <a:lstStyle/>
          <a:p>
            <a:pPr defTabSz="914034">
              <a:spcBef>
                <a:spcPct val="50000"/>
              </a:spcBef>
            </a:pPr>
            <a:r>
              <a:rPr lang="en-US" sz="2800" b="1">
                <a:solidFill>
                  <a:srgbClr val="3366FF"/>
                </a:solidFill>
                <a:latin typeface="Times New Roman" pitchFamily="18" charset="0"/>
                <a:cs typeface="Times New Roman" pitchFamily="18" charset="0"/>
              </a:rPr>
              <a:t> - Tự xưng: Tôi </a:t>
            </a:r>
          </a:p>
          <a:p>
            <a:pPr defTabSz="914034">
              <a:spcBef>
                <a:spcPct val="50000"/>
              </a:spcBef>
            </a:pPr>
            <a:r>
              <a:rPr lang="en-US" sz="2800" b="1">
                <a:solidFill>
                  <a:srgbClr val="3366FF"/>
                </a:solidFill>
                <a:latin typeface="Times New Roman" pitchFamily="18" charset="0"/>
                <a:cs typeface="Times New Roman" pitchFamily="18" charset="0"/>
              </a:rPr>
              <a:t> - Kể theo cách nhìn, cách nghĩ của nhân vật. </a:t>
            </a:r>
            <a:endParaRPr lang="en-US" sz="32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WordArt 2"/>
          <p:cNvSpPr>
            <a:spLocks noChangeArrowheads="1" noChangeShapeType="1" noTextEdit="1"/>
          </p:cNvSpPr>
          <p:nvPr/>
        </p:nvSpPr>
        <p:spPr bwMode="auto">
          <a:xfrm>
            <a:off x="844778" y="2175695"/>
            <a:ext cx="7667625" cy="2846804"/>
          </a:xfrm>
          <a:prstGeom prst="rect">
            <a:avLst/>
          </a:prstGeom>
        </p:spPr>
        <p:txBody>
          <a:bodyPr spcFirstLastPara="1" wrap="none" lIns="73737" tIns="36869" rIns="73737" bIns="36869" fromWordArt="1">
            <a:prstTxWarp prst="textArchUp">
              <a:avLst>
                <a:gd name="adj" fmla="val 10800000"/>
              </a:avLst>
            </a:prstTxWarp>
          </a:bodyPr>
          <a:lstStyle/>
          <a:p>
            <a:pPr algn="ctr"/>
            <a:endParaRPr lang="en-US" sz="2900" b="1" kern="10" dirty="0">
              <a:ln w="9525" cap="sq">
                <a:solidFill>
                  <a:srgbClr val="000000"/>
                </a:solidFill>
                <a:round/>
                <a:headEnd/>
                <a:tailEnd/>
              </a:ln>
              <a:solidFill>
                <a:srgbClr val="FFFF00"/>
              </a:solidFill>
              <a:latin typeface="Times New Roman"/>
              <a:cs typeface="Times New Roman"/>
            </a:endParaRPr>
          </a:p>
        </p:txBody>
      </p:sp>
      <p:sp>
        <p:nvSpPr>
          <p:cNvPr id="25603" name="WordArt 3"/>
          <p:cNvSpPr>
            <a:spLocks noChangeArrowheads="1" noChangeShapeType="1" noTextEdit="1"/>
          </p:cNvSpPr>
          <p:nvPr/>
        </p:nvSpPr>
        <p:spPr bwMode="auto">
          <a:xfrm>
            <a:off x="1187624" y="1955342"/>
            <a:ext cx="6814911" cy="1643755"/>
          </a:xfrm>
          <a:prstGeom prst="rect">
            <a:avLst/>
          </a:prstGeom>
        </p:spPr>
        <p:txBody>
          <a:bodyPr wrap="none" lIns="73737" tIns="36869" rIns="73737" bIns="36869" fromWordArt="1">
            <a:prstTxWarp prst="textPlain">
              <a:avLst>
                <a:gd name="adj" fmla="val 50000"/>
              </a:avLst>
            </a:prstTxWarp>
          </a:bodyPr>
          <a:lstStyle/>
          <a:p>
            <a:pPr algn="ctr"/>
            <a:r>
              <a:rPr lang="vi-VN" sz="2900" b="1" kern="10" dirty="0">
                <a:ln w="9525" cap="sq">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imes New Roman"/>
                <a:cs typeface="Times New Roman"/>
              </a:rPr>
              <a:t>VẬN DỤNG</a:t>
            </a:r>
            <a:endParaRPr lang="en-US" sz="2900" b="1" kern="10" dirty="0">
              <a:ln w="9525" cap="sq">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imes New Roman"/>
              <a:cs typeface="Times New Roman"/>
            </a:endParaRPr>
          </a:p>
        </p:txBody>
      </p:sp>
    </p:spTree>
    <p:extLst>
      <p:ext uri="{BB962C8B-B14F-4D97-AF65-F5344CB8AC3E}">
        <p14:creationId xmlns:p14="http://schemas.microsoft.com/office/powerpoint/2010/main" val="2334703794"/>
      </p:ext>
    </p:extLst>
  </p:cSld>
  <p:clrMapOvr>
    <a:masterClrMapping/>
  </p:clrMapOvr>
  <p:transition>
    <p:push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n 17">
            <a:hlinkClick r:id="rId2" action="ppaction://hlinksldjump"/>
          </p:cNvPr>
          <p:cNvSpPr>
            <a:spLocks noChangeArrowheads="1"/>
          </p:cNvSpPr>
          <p:nvPr/>
        </p:nvSpPr>
        <p:spPr bwMode="auto">
          <a:xfrm>
            <a:off x="8230054" y="6477602"/>
            <a:ext cx="913946" cy="380399"/>
          </a:xfrm>
          <a:prstGeom prst="sun">
            <a:avLst>
              <a:gd name="adj" fmla="val 25000"/>
            </a:avLst>
          </a:prstGeom>
          <a:solidFill>
            <a:srgbClr val="FFFF00"/>
          </a:solidFill>
          <a:ln w="25400" algn="ctr">
            <a:solidFill>
              <a:srgbClr val="385D8A"/>
            </a:solidFill>
            <a:miter lim="800000"/>
            <a:headEnd/>
            <a:tailEnd/>
          </a:ln>
        </p:spPr>
        <p:txBody>
          <a:bodyPr lIns="91426" tIns="45713" rIns="91426" bIns="45713" anchor="ctr"/>
          <a:lstStyle/>
          <a:p>
            <a:pPr algn="ctr" defTabSz="914034"/>
            <a:endParaRPr lang="en-US">
              <a:solidFill>
                <a:srgbClr val="FFFFFF"/>
              </a:solidFill>
              <a:latin typeface="Calibri" pitchFamily="34" charset="0"/>
            </a:endParaRPr>
          </a:p>
        </p:txBody>
      </p:sp>
      <p:sp>
        <p:nvSpPr>
          <p:cNvPr id="19" name="Sun 18"/>
          <p:cNvSpPr>
            <a:spLocks noChangeArrowheads="1"/>
          </p:cNvSpPr>
          <p:nvPr/>
        </p:nvSpPr>
        <p:spPr bwMode="auto">
          <a:xfrm>
            <a:off x="8230054" y="0"/>
            <a:ext cx="913946" cy="457715"/>
          </a:xfrm>
          <a:prstGeom prst="sun">
            <a:avLst>
              <a:gd name="adj" fmla="val 25000"/>
            </a:avLst>
          </a:prstGeom>
          <a:solidFill>
            <a:srgbClr val="FFFF00"/>
          </a:solidFill>
          <a:ln w="25400" algn="ctr">
            <a:solidFill>
              <a:srgbClr val="385D8A"/>
            </a:solidFill>
            <a:miter lim="800000"/>
            <a:headEnd/>
            <a:tailEnd/>
          </a:ln>
        </p:spPr>
        <p:txBody>
          <a:bodyPr lIns="91426" tIns="45713" rIns="91426" bIns="45713" anchor="ctr"/>
          <a:lstStyle/>
          <a:p>
            <a:pPr algn="ctr" defTabSz="914034"/>
            <a:endParaRPr lang="en-US">
              <a:solidFill>
                <a:srgbClr val="FFFFFF"/>
              </a:solidFill>
              <a:latin typeface="Calibri" pitchFamily="34" charset="0"/>
            </a:endParaRPr>
          </a:p>
        </p:txBody>
      </p:sp>
      <p:sp>
        <p:nvSpPr>
          <p:cNvPr id="20" name="Sun 19"/>
          <p:cNvSpPr>
            <a:spLocks noChangeArrowheads="1"/>
          </p:cNvSpPr>
          <p:nvPr/>
        </p:nvSpPr>
        <p:spPr bwMode="auto">
          <a:xfrm>
            <a:off x="1" y="0"/>
            <a:ext cx="913946" cy="533486"/>
          </a:xfrm>
          <a:prstGeom prst="sun">
            <a:avLst>
              <a:gd name="adj" fmla="val 25000"/>
            </a:avLst>
          </a:prstGeom>
          <a:solidFill>
            <a:srgbClr val="FFFF00"/>
          </a:solidFill>
          <a:ln w="25400" algn="ctr">
            <a:solidFill>
              <a:srgbClr val="385D8A"/>
            </a:solidFill>
            <a:miter lim="800000"/>
            <a:headEnd/>
            <a:tailEnd/>
          </a:ln>
        </p:spPr>
        <p:txBody>
          <a:bodyPr lIns="91426" tIns="45713" rIns="91426" bIns="45713" anchor="ctr"/>
          <a:lstStyle/>
          <a:p>
            <a:pPr algn="ctr" defTabSz="914034"/>
            <a:endParaRPr lang="en-US">
              <a:solidFill>
                <a:srgbClr val="FFFFFF"/>
              </a:solidFill>
              <a:latin typeface="Calibri" pitchFamily="34" charset="0"/>
            </a:endParaRPr>
          </a:p>
        </p:txBody>
      </p:sp>
      <p:sp>
        <p:nvSpPr>
          <p:cNvPr id="21" name="Sun 20"/>
          <p:cNvSpPr>
            <a:spLocks noChangeArrowheads="1"/>
          </p:cNvSpPr>
          <p:nvPr/>
        </p:nvSpPr>
        <p:spPr bwMode="auto">
          <a:xfrm>
            <a:off x="1" y="6477602"/>
            <a:ext cx="913946" cy="380399"/>
          </a:xfrm>
          <a:prstGeom prst="sun">
            <a:avLst>
              <a:gd name="adj" fmla="val 25000"/>
            </a:avLst>
          </a:prstGeom>
          <a:solidFill>
            <a:srgbClr val="FFFF00"/>
          </a:solidFill>
          <a:ln w="25400" algn="ctr">
            <a:solidFill>
              <a:srgbClr val="385D8A"/>
            </a:solidFill>
            <a:miter lim="800000"/>
            <a:headEnd/>
            <a:tailEnd/>
          </a:ln>
        </p:spPr>
        <p:txBody>
          <a:bodyPr lIns="91426" tIns="45713" rIns="91426" bIns="45713" anchor="ctr"/>
          <a:lstStyle/>
          <a:p>
            <a:pPr algn="ctr" defTabSz="914034"/>
            <a:endParaRPr lang="en-US">
              <a:solidFill>
                <a:srgbClr val="FFFFFF"/>
              </a:solidFill>
              <a:latin typeface="Calibri" pitchFamily="34" charset="0"/>
            </a:endParaRPr>
          </a:p>
        </p:txBody>
      </p:sp>
      <p:sp>
        <p:nvSpPr>
          <p:cNvPr id="23" name="Cloud 22"/>
          <p:cNvSpPr>
            <a:spLocks noChangeArrowheads="1"/>
          </p:cNvSpPr>
          <p:nvPr/>
        </p:nvSpPr>
        <p:spPr bwMode="auto">
          <a:xfrm>
            <a:off x="357158" y="1857364"/>
            <a:ext cx="8572560" cy="3929090"/>
          </a:xfrm>
          <a:custGeom>
            <a:avLst/>
            <a:gdLst>
              <a:gd name="T0" fmla="*/ 3121597 w 43200"/>
              <a:gd name="T1" fmla="*/ 647700 h 43200"/>
              <a:gd name="T2" fmla="*/ 1562100 w 43200"/>
              <a:gd name="T3" fmla="*/ 1294021 h 43200"/>
              <a:gd name="T4" fmla="*/ 9691 w 43200"/>
              <a:gd name="T5" fmla="*/ 647700 h 43200"/>
              <a:gd name="T6" fmla="*/ 1562100 w 43200"/>
              <a:gd name="T7" fmla="*/ 74066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00FFFF"/>
          </a:solidFill>
          <a:ln w="76200" algn="ctr">
            <a:solidFill>
              <a:srgbClr val="FF0000"/>
            </a:solidFill>
            <a:miter lim="800000"/>
            <a:headEnd/>
            <a:tailEnd/>
          </a:ln>
        </p:spPr>
        <p:txBody>
          <a:bodyPr lIns="113376" tIns="56688" rIns="113376" bIns="56688" anchor="ctr"/>
          <a:lstStyle/>
          <a:p>
            <a:pPr algn="ctr" defTabSz="914034"/>
            <a:endParaRPr lang="en-US" sz="3200" b="1">
              <a:solidFill>
                <a:srgbClr val="000000"/>
              </a:solidFill>
              <a:latin typeface="Times New Roman" pitchFamily="18" charset="0"/>
              <a:cs typeface="Times New Roman" pitchFamily="18" charset="0"/>
            </a:endParaRPr>
          </a:p>
          <a:p>
            <a:pPr algn="ctr" defTabSz="914034"/>
            <a:r>
              <a:rPr lang="en-US" sz="3200" b="1">
                <a:solidFill>
                  <a:srgbClr val="000000"/>
                </a:solidFill>
                <a:latin typeface="Times New Roman" pitchFamily="18" charset="0"/>
                <a:cs typeface="Times New Roman" pitchFamily="18" charset="0"/>
              </a:rPr>
              <a:t>Trao đổi với bạn</a:t>
            </a:r>
          </a:p>
          <a:p>
            <a:pPr marL="514350" indent="-514350" algn="just" defTabSz="914034"/>
            <a:r>
              <a:rPr lang="en-US" sz="2400" b="1">
                <a:solidFill>
                  <a:srgbClr val="002060"/>
                </a:solidFill>
                <a:latin typeface="Times New Roman" pitchFamily="18" charset="0"/>
                <a:cs typeface="Times New Roman" pitchFamily="18" charset="0"/>
              </a:rPr>
              <a:t>a) Chi tiết em thích nhất trong câu chuyện là gì? </a:t>
            </a:r>
          </a:p>
          <a:p>
            <a:pPr marL="514350" indent="-514350" algn="just" defTabSz="914034"/>
            <a:r>
              <a:rPr lang="en-US" sz="2400" b="1">
                <a:solidFill>
                  <a:srgbClr val="002060"/>
                </a:solidFill>
                <a:latin typeface="Times New Roman" pitchFamily="18" charset="0"/>
                <a:cs typeface="Times New Roman" pitchFamily="18" charset="0"/>
              </a:rPr>
              <a:t>b) Nguyên nhân dẫn đến thành tích bất ngờ của Tôm Chíp? </a:t>
            </a:r>
          </a:p>
          <a:p>
            <a:pPr marL="514350" indent="-514350" algn="just" defTabSz="914034"/>
            <a:r>
              <a:rPr lang="en-US" sz="2400" b="1">
                <a:solidFill>
                  <a:srgbClr val="002060"/>
                </a:solidFill>
                <a:latin typeface="Times New Roman" pitchFamily="18" charset="0"/>
                <a:cs typeface="Times New Roman" pitchFamily="18" charset="0"/>
              </a:rPr>
              <a:t>c) Câu chuyện muốn nói với em điều gì? </a:t>
            </a:r>
          </a:p>
          <a:p>
            <a:pPr marL="514350" indent="-514350" algn="just" defTabSz="914034"/>
            <a:endParaRPr lang="en-US" sz="2400" b="1">
              <a:solidFill>
                <a:srgbClr val="002060"/>
              </a:solidFill>
              <a:latin typeface="Times New Roman" pitchFamily="18" charset="0"/>
              <a:cs typeface="Times New Roman" pitchFamily="18" charset="0"/>
            </a:endParaRPr>
          </a:p>
          <a:p>
            <a:pPr algn="ctr" defTabSz="914034"/>
            <a:endParaRPr lang="en-US" sz="3200" b="1">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n 17">
            <a:hlinkClick r:id="rId2" action="ppaction://hlinksldjump"/>
          </p:cNvPr>
          <p:cNvSpPr>
            <a:spLocks noChangeArrowheads="1"/>
          </p:cNvSpPr>
          <p:nvPr/>
        </p:nvSpPr>
        <p:spPr bwMode="auto">
          <a:xfrm>
            <a:off x="8230054" y="6477602"/>
            <a:ext cx="913946" cy="380399"/>
          </a:xfrm>
          <a:prstGeom prst="sun">
            <a:avLst>
              <a:gd name="adj" fmla="val 25000"/>
            </a:avLst>
          </a:prstGeom>
          <a:solidFill>
            <a:srgbClr val="FFFF00"/>
          </a:solidFill>
          <a:ln w="25400" algn="ctr">
            <a:solidFill>
              <a:srgbClr val="385D8A"/>
            </a:solidFill>
            <a:miter lim="800000"/>
            <a:headEnd/>
            <a:tailEnd/>
          </a:ln>
        </p:spPr>
        <p:txBody>
          <a:bodyPr lIns="91426" tIns="45713" rIns="91426" bIns="45713" anchor="ctr"/>
          <a:lstStyle/>
          <a:p>
            <a:pPr algn="ctr" defTabSz="914034"/>
            <a:endParaRPr lang="en-US">
              <a:solidFill>
                <a:srgbClr val="FFFFFF"/>
              </a:solidFill>
              <a:latin typeface="Calibri" pitchFamily="34" charset="0"/>
            </a:endParaRPr>
          </a:p>
        </p:txBody>
      </p:sp>
      <p:sp>
        <p:nvSpPr>
          <p:cNvPr id="19" name="Sun 18"/>
          <p:cNvSpPr>
            <a:spLocks noChangeArrowheads="1"/>
          </p:cNvSpPr>
          <p:nvPr/>
        </p:nvSpPr>
        <p:spPr bwMode="auto">
          <a:xfrm>
            <a:off x="8230054" y="0"/>
            <a:ext cx="913946" cy="457715"/>
          </a:xfrm>
          <a:prstGeom prst="sun">
            <a:avLst>
              <a:gd name="adj" fmla="val 25000"/>
            </a:avLst>
          </a:prstGeom>
          <a:solidFill>
            <a:srgbClr val="FFFF00"/>
          </a:solidFill>
          <a:ln w="25400" algn="ctr">
            <a:solidFill>
              <a:srgbClr val="385D8A"/>
            </a:solidFill>
            <a:miter lim="800000"/>
            <a:headEnd/>
            <a:tailEnd/>
          </a:ln>
        </p:spPr>
        <p:txBody>
          <a:bodyPr lIns="91426" tIns="45713" rIns="91426" bIns="45713" anchor="ctr"/>
          <a:lstStyle/>
          <a:p>
            <a:pPr algn="ctr" defTabSz="914034"/>
            <a:endParaRPr lang="en-US">
              <a:solidFill>
                <a:srgbClr val="FFFFFF"/>
              </a:solidFill>
              <a:latin typeface="Calibri" pitchFamily="34" charset="0"/>
            </a:endParaRPr>
          </a:p>
        </p:txBody>
      </p:sp>
      <p:sp>
        <p:nvSpPr>
          <p:cNvPr id="20" name="Sun 19"/>
          <p:cNvSpPr>
            <a:spLocks noChangeArrowheads="1"/>
          </p:cNvSpPr>
          <p:nvPr/>
        </p:nvSpPr>
        <p:spPr bwMode="auto">
          <a:xfrm>
            <a:off x="1" y="0"/>
            <a:ext cx="913946" cy="533486"/>
          </a:xfrm>
          <a:prstGeom prst="sun">
            <a:avLst>
              <a:gd name="adj" fmla="val 25000"/>
            </a:avLst>
          </a:prstGeom>
          <a:solidFill>
            <a:srgbClr val="FFFF00"/>
          </a:solidFill>
          <a:ln w="25400" algn="ctr">
            <a:solidFill>
              <a:srgbClr val="385D8A"/>
            </a:solidFill>
            <a:miter lim="800000"/>
            <a:headEnd/>
            <a:tailEnd/>
          </a:ln>
        </p:spPr>
        <p:txBody>
          <a:bodyPr lIns="91426" tIns="45713" rIns="91426" bIns="45713" anchor="ctr"/>
          <a:lstStyle/>
          <a:p>
            <a:pPr algn="ctr" defTabSz="914034"/>
            <a:endParaRPr lang="en-US">
              <a:solidFill>
                <a:srgbClr val="FFFFFF"/>
              </a:solidFill>
              <a:latin typeface="Calibri" pitchFamily="34" charset="0"/>
            </a:endParaRPr>
          </a:p>
        </p:txBody>
      </p:sp>
      <p:sp>
        <p:nvSpPr>
          <p:cNvPr id="21" name="Sun 20"/>
          <p:cNvSpPr>
            <a:spLocks noChangeArrowheads="1"/>
          </p:cNvSpPr>
          <p:nvPr/>
        </p:nvSpPr>
        <p:spPr bwMode="auto">
          <a:xfrm>
            <a:off x="1" y="6477602"/>
            <a:ext cx="913946" cy="380399"/>
          </a:xfrm>
          <a:prstGeom prst="sun">
            <a:avLst>
              <a:gd name="adj" fmla="val 25000"/>
            </a:avLst>
          </a:prstGeom>
          <a:solidFill>
            <a:srgbClr val="FFFF00"/>
          </a:solidFill>
          <a:ln w="25400" algn="ctr">
            <a:solidFill>
              <a:srgbClr val="385D8A"/>
            </a:solidFill>
            <a:miter lim="800000"/>
            <a:headEnd/>
            <a:tailEnd/>
          </a:ln>
        </p:spPr>
        <p:txBody>
          <a:bodyPr lIns="91426" tIns="45713" rIns="91426" bIns="45713" anchor="ctr"/>
          <a:lstStyle/>
          <a:p>
            <a:pPr algn="ctr" defTabSz="914034"/>
            <a:endParaRPr lang="en-US">
              <a:solidFill>
                <a:srgbClr val="FFFFFF"/>
              </a:solidFill>
              <a:latin typeface="Calibri" pitchFamily="34" charset="0"/>
            </a:endParaRPr>
          </a:p>
        </p:txBody>
      </p:sp>
      <p:sp>
        <p:nvSpPr>
          <p:cNvPr id="23" name="Cloud 22"/>
          <p:cNvSpPr>
            <a:spLocks noChangeArrowheads="1"/>
          </p:cNvSpPr>
          <p:nvPr/>
        </p:nvSpPr>
        <p:spPr bwMode="auto">
          <a:xfrm>
            <a:off x="357158" y="1857364"/>
            <a:ext cx="8572560" cy="3929090"/>
          </a:xfrm>
          <a:custGeom>
            <a:avLst/>
            <a:gdLst>
              <a:gd name="T0" fmla="*/ 3121597 w 43200"/>
              <a:gd name="T1" fmla="*/ 647700 h 43200"/>
              <a:gd name="T2" fmla="*/ 1562100 w 43200"/>
              <a:gd name="T3" fmla="*/ 1294021 h 43200"/>
              <a:gd name="T4" fmla="*/ 9691 w 43200"/>
              <a:gd name="T5" fmla="*/ 647700 h 43200"/>
              <a:gd name="T6" fmla="*/ 1562100 w 43200"/>
              <a:gd name="T7" fmla="*/ 74066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00FFFF"/>
          </a:solidFill>
          <a:ln w="76200" algn="ctr">
            <a:solidFill>
              <a:srgbClr val="FF0000"/>
            </a:solidFill>
            <a:miter lim="800000"/>
            <a:headEnd/>
            <a:tailEnd/>
          </a:ln>
        </p:spPr>
        <p:txBody>
          <a:bodyPr lIns="113376" tIns="56688" rIns="113376" bIns="56688" anchor="ctr"/>
          <a:lstStyle/>
          <a:p>
            <a:pPr algn="ctr" defTabSz="914034"/>
            <a:endParaRPr lang="en-US" sz="3200" b="1">
              <a:solidFill>
                <a:srgbClr val="000000"/>
              </a:solidFill>
              <a:latin typeface="Times New Roman" pitchFamily="18" charset="0"/>
              <a:cs typeface="Times New Roman" pitchFamily="18" charset="0"/>
            </a:endParaRPr>
          </a:p>
          <a:p>
            <a:pPr algn="ctr" defTabSz="914034"/>
            <a:endParaRPr lang="en-US" sz="3200" b="1">
              <a:solidFill>
                <a:srgbClr val="000000"/>
              </a:solidFill>
              <a:latin typeface="Times New Roman" pitchFamily="18" charset="0"/>
              <a:cs typeface="Times New Roman" pitchFamily="18" charset="0"/>
            </a:endParaRPr>
          </a:p>
          <a:p>
            <a:pPr algn="ctr" defTabSz="914034"/>
            <a:r>
              <a:rPr lang="en-US" sz="3200" b="1">
                <a:solidFill>
                  <a:srgbClr val="000000"/>
                </a:solidFill>
                <a:latin typeface="Times New Roman" pitchFamily="18" charset="0"/>
                <a:cs typeface="Times New Roman" pitchFamily="18" charset="0"/>
              </a:rPr>
              <a:t>Ví dụ</a:t>
            </a:r>
          </a:p>
          <a:p>
            <a:pPr marL="514350" indent="-514350" algn="just" defTabSz="914034"/>
            <a:r>
              <a:rPr lang="en-US" sz="2400" b="1">
                <a:solidFill>
                  <a:srgbClr val="002060"/>
                </a:solidFill>
                <a:latin typeface="Times New Roman" pitchFamily="18" charset="0"/>
                <a:cs typeface="Times New Roman" pitchFamily="18" charset="0"/>
              </a:rPr>
              <a:t>a) Em thích nhất chi tiết Dũng Béo vỗ đùi thị uy rồi cũng nhảy qua hố, chỉ phải cái chân cậu lún xuống đất mềm khiến cả bọn phải xúm vào nhổ cậu lên vì chi tiết này tả Dũng Béo rất ngộ nghĩnh.</a:t>
            </a:r>
          </a:p>
          <a:p>
            <a:pPr marL="514350" indent="-514350" algn="just" defTabSz="914034"/>
            <a:endParaRPr lang="en-US" sz="2400" b="1">
              <a:solidFill>
                <a:srgbClr val="002060"/>
              </a:solidFill>
              <a:latin typeface="Times New Roman" pitchFamily="18" charset="0"/>
              <a:cs typeface="Times New Roman" pitchFamily="18" charset="0"/>
            </a:endParaRPr>
          </a:p>
          <a:p>
            <a:pPr algn="ctr" defTabSz="914034"/>
            <a:endParaRPr lang="en-US" sz="3200" b="1">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n 17">
            <a:hlinkClick r:id="rId2" action="ppaction://hlinksldjump"/>
          </p:cNvPr>
          <p:cNvSpPr>
            <a:spLocks noChangeArrowheads="1"/>
          </p:cNvSpPr>
          <p:nvPr/>
        </p:nvSpPr>
        <p:spPr bwMode="auto">
          <a:xfrm>
            <a:off x="8230054" y="6477602"/>
            <a:ext cx="913946" cy="380399"/>
          </a:xfrm>
          <a:prstGeom prst="sun">
            <a:avLst>
              <a:gd name="adj" fmla="val 25000"/>
            </a:avLst>
          </a:prstGeom>
          <a:solidFill>
            <a:srgbClr val="FFFF00"/>
          </a:solidFill>
          <a:ln w="25400" algn="ctr">
            <a:solidFill>
              <a:srgbClr val="385D8A"/>
            </a:solidFill>
            <a:miter lim="800000"/>
            <a:headEnd/>
            <a:tailEnd/>
          </a:ln>
        </p:spPr>
        <p:txBody>
          <a:bodyPr lIns="91426" tIns="45713" rIns="91426" bIns="45713" anchor="ctr"/>
          <a:lstStyle/>
          <a:p>
            <a:pPr algn="ctr" defTabSz="914034"/>
            <a:endParaRPr lang="en-US">
              <a:solidFill>
                <a:srgbClr val="FFFFFF"/>
              </a:solidFill>
              <a:latin typeface="Calibri" pitchFamily="34" charset="0"/>
            </a:endParaRPr>
          </a:p>
        </p:txBody>
      </p:sp>
      <p:sp>
        <p:nvSpPr>
          <p:cNvPr id="19" name="Sun 18"/>
          <p:cNvSpPr>
            <a:spLocks noChangeArrowheads="1"/>
          </p:cNvSpPr>
          <p:nvPr/>
        </p:nvSpPr>
        <p:spPr bwMode="auto">
          <a:xfrm>
            <a:off x="8230054" y="0"/>
            <a:ext cx="913946" cy="457715"/>
          </a:xfrm>
          <a:prstGeom prst="sun">
            <a:avLst>
              <a:gd name="adj" fmla="val 25000"/>
            </a:avLst>
          </a:prstGeom>
          <a:solidFill>
            <a:srgbClr val="FFFF00"/>
          </a:solidFill>
          <a:ln w="25400" algn="ctr">
            <a:solidFill>
              <a:srgbClr val="385D8A"/>
            </a:solidFill>
            <a:miter lim="800000"/>
            <a:headEnd/>
            <a:tailEnd/>
          </a:ln>
        </p:spPr>
        <p:txBody>
          <a:bodyPr lIns="91426" tIns="45713" rIns="91426" bIns="45713" anchor="ctr"/>
          <a:lstStyle/>
          <a:p>
            <a:pPr algn="ctr" defTabSz="914034"/>
            <a:endParaRPr lang="en-US">
              <a:solidFill>
                <a:srgbClr val="FFFFFF"/>
              </a:solidFill>
              <a:latin typeface="Calibri" pitchFamily="34" charset="0"/>
            </a:endParaRPr>
          </a:p>
        </p:txBody>
      </p:sp>
      <p:sp>
        <p:nvSpPr>
          <p:cNvPr id="20" name="Sun 19"/>
          <p:cNvSpPr>
            <a:spLocks noChangeArrowheads="1"/>
          </p:cNvSpPr>
          <p:nvPr/>
        </p:nvSpPr>
        <p:spPr bwMode="auto">
          <a:xfrm>
            <a:off x="1" y="0"/>
            <a:ext cx="913946" cy="533486"/>
          </a:xfrm>
          <a:prstGeom prst="sun">
            <a:avLst>
              <a:gd name="adj" fmla="val 25000"/>
            </a:avLst>
          </a:prstGeom>
          <a:solidFill>
            <a:srgbClr val="FFFF00"/>
          </a:solidFill>
          <a:ln w="25400" algn="ctr">
            <a:solidFill>
              <a:srgbClr val="385D8A"/>
            </a:solidFill>
            <a:miter lim="800000"/>
            <a:headEnd/>
            <a:tailEnd/>
          </a:ln>
        </p:spPr>
        <p:txBody>
          <a:bodyPr lIns="91426" tIns="45713" rIns="91426" bIns="45713" anchor="ctr"/>
          <a:lstStyle/>
          <a:p>
            <a:pPr algn="ctr" defTabSz="914034"/>
            <a:endParaRPr lang="en-US">
              <a:solidFill>
                <a:srgbClr val="FFFFFF"/>
              </a:solidFill>
              <a:latin typeface="Calibri" pitchFamily="34" charset="0"/>
            </a:endParaRPr>
          </a:p>
        </p:txBody>
      </p:sp>
      <p:sp>
        <p:nvSpPr>
          <p:cNvPr id="21" name="Sun 20"/>
          <p:cNvSpPr>
            <a:spLocks noChangeArrowheads="1"/>
          </p:cNvSpPr>
          <p:nvPr/>
        </p:nvSpPr>
        <p:spPr bwMode="auto">
          <a:xfrm>
            <a:off x="1" y="6477602"/>
            <a:ext cx="913946" cy="380399"/>
          </a:xfrm>
          <a:prstGeom prst="sun">
            <a:avLst>
              <a:gd name="adj" fmla="val 25000"/>
            </a:avLst>
          </a:prstGeom>
          <a:solidFill>
            <a:srgbClr val="FFFF00"/>
          </a:solidFill>
          <a:ln w="25400" algn="ctr">
            <a:solidFill>
              <a:srgbClr val="385D8A"/>
            </a:solidFill>
            <a:miter lim="800000"/>
            <a:headEnd/>
            <a:tailEnd/>
          </a:ln>
        </p:spPr>
        <p:txBody>
          <a:bodyPr lIns="91426" tIns="45713" rIns="91426" bIns="45713" anchor="ctr"/>
          <a:lstStyle/>
          <a:p>
            <a:pPr algn="ctr" defTabSz="914034"/>
            <a:endParaRPr lang="en-US">
              <a:solidFill>
                <a:srgbClr val="FFFFFF"/>
              </a:solidFill>
              <a:latin typeface="Calibri" pitchFamily="34" charset="0"/>
            </a:endParaRPr>
          </a:p>
        </p:txBody>
      </p:sp>
      <p:sp>
        <p:nvSpPr>
          <p:cNvPr id="23" name="Cloud 22"/>
          <p:cNvSpPr>
            <a:spLocks noChangeArrowheads="1"/>
          </p:cNvSpPr>
          <p:nvPr/>
        </p:nvSpPr>
        <p:spPr bwMode="auto">
          <a:xfrm>
            <a:off x="357158" y="1857364"/>
            <a:ext cx="8572560" cy="3929090"/>
          </a:xfrm>
          <a:custGeom>
            <a:avLst/>
            <a:gdLst>
              <a:gd name="T0" fmla="*/ 3121597 w 43200"/>
              <a:gd name="T1" fmla="*/ 647700 h 43200"/>
              <a:gd name="T2" fmla="*/ 1562100 w 43200"/>
              <a:gd name="T3" fmla="*/ 1294021 h 43200"/>
              <a:gd name="T4" fmla="*/ 9691 w 43200"/>
              <a:gd name="T5" fmla="*/ 647700 h 43200"/>
              <a:gd name="T6" fmla="*/ 1562100 w 43200"/>
              <a:gd name="T7" fmla="*/ 74066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00FFFF"/>
          </a:solidFill>
          <a:ln w="76200" algn="ctr">
            <a:solidFill>
              <a:srgbClr val="FF0000"/>
            </a:solidFill>
            <a:miter lim="800000"/>
            <a:headEnd/>
            <a:tailEnd/>
          </a:ln>
        </p:spPr>
        <p:txBody>
          <a:bodyPr lIns="113376" tIns="56688" rIns="113376" bIns="56688" anchor="ctr"/>
          <a:lstStyle/>
          <a:p>
            <a:pPr algn="ctr" defTabSz="914034"/>
            <a:endParaRPr lang="en-US" sz="3200" b="1">
              <a:solidFill>
                <a:srgbClr val="000000"/>
              </a:solidFill>
              <a:latin typeface="Times New Roman" pitchFamily="18" charset="0"/>
              <a:cs typeface="Times New Roman" pitchFamily="18" charset="0"/>
            </a:endParaRPr>
          </a:p>
          <a:p>
            <a:pPr algn="ctr" defTabSz="914034"/>
            <a:endParaRPr lang="en-US" sz="3200" b="1">
              <a:solidFill>
                <a:srgbClr val="000000"/>
              </a:solidFill>
              <a:latin typeface="Times New Roman" pitchFamily="18" charset="0"/>
              <a:cs typeface="Times New Roman" pitchFamily="18" charset="0"/>
            </a:endParaRPr>
          </a:p>
          <a:p>
            <a:pPr algn="ctr" defTabSz="914034"/>
            <a:r>
              <a:rPr lang="en-US" sz="3200" b="1">
                <a:solidFill>
                  <a:srgbClr val="000000"/>
                </a:solidFill>
                <a:latin typeface="Times New Roman" pitchFamily="18" charset="0"/>
                <a:cs typeface="Times New Roman" pitchFamily="18" charset="0"/>
              </a:rPr>
              <a:t>Ví dụ</a:t>
            </a:r>
          </a:p>
          <a:p>
            <a:pPr marL="514350" indent="-514350" algn="just" defTabSz="914034"/>
            <a:r>
              <a:rPr lang="en-US" sz="2400" b="1">
                <a:solidFill>
                  <a:srgbClr val="002060"/>
                </a:solidFill>
                <a:latin typeface="Times New Roman" pitchFamily="18" charset="0"/>
                <a:cs typeface="Times New Roman" pitchFamily="18" charset="0"/>
              </a:rPr>
              <a:t>a) Em thích nhất chi tiết Dũng Béo đề nghị ở cuối truyện </a:t>
            </a:r>
            <a:r>
              <a:rPr lang="en-US" sz="2400" b="1" i="1">
                <a:solidFill>
                  <a:srgbClr val="FF0000"/>
                </a:solidFill>
                <a:latin typeface="Times New Roman" pitchFamily="18" charset="0"/>
                <a:cs typeface="Times New Roman" pitchFamily="18" charset="0"/>
              </a:rPr>
              <a:t>phải khám Tôm Chíp xem nó có lắp chiếc cánh quạt nào không đã </a:t>
            </a:r>
            <a:r>
              <a:rPr lang="en-US" sz="2400" b="1">
                <a:solidFill>
                  <a:srgbClr val="002060"/>
                </a:solidFill>
                <a:latin typeface="Times New Roman" pitchFamily="18" charset="0"/>
                <a:cs typeface="Times New Roman" pitchFamily="18" charset="0"/>
              </a:rPr>
              <a:t>vì chi tiết này rất khôi hài.</a:t>
            </a:r>
          </a:p>
          <a:p>
            <a:pPr marL="514350" indent="-514350" algn="just" defTabSz="914034"/>
            <a:endParaRPr lang="en-US" sz="2400" b="1">
              <a:solidFill>
                <a:srgbClr val="002060"/>
              </a:solidFill>
              <a:latin typeface="Times New Roman" pitchFamily="18" charset="0"/>
              <a:cs typeface="Times New Roman" pitchFamily="18" charset="0"/>
            </a:endParaRPr>
          </a:p>
          <a:p>
            <a:pPr algn="ctr" defTabSz="914034"/>
            <a:endParaRPr lang="en-US" sz="3200" b="1">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n 17">
            <a:hlinkClick r:id="rId2" action="ppaction://hlinksldjump"/>
          </p:cNvPr>
          <p:cNvSpPr>
            <a:spLocks noChangeArrowheads="1"/>
          </p:cNvSpPr>
          <p:nvPr/>
        </p:nvSpPr>
        <p:spPr bwMode="auto">
          <a:xfrm>
            <a:off x="8230054" y="6477602"/>
            <a:ext cx="913946" cy="380399"/>
          </a:xfrm>
          <a:prstGeom prst="sun">
            <a:avLst>
              <a:gd name="adj" fmla="val 25000"/>
            </a:avLst>
          </a:prstGeom>
          <a:solidFill>
            <a:srgbClr val="FFFF00"/>
          </a:solidFill>
          <a:ln w="25400" algn="ctr">
            <a:solidFill>
              <a:srgbClr val="385D8A"/>
            </a:solidFill>
            <a:miter lim="800000"/>
            <a:headEnd/>
            <a:tailEnd/>
          </a:ln>
        </p:spPr>
        <p:txBody>
          <a:bodyPr lIns="91426" tIns="45713" rIns="91426" bIns="45713" anchor="ctr"/>
          <a:lstStyle/>
          <a:p>
            <a:pPr algn="ctr" defTabSz="914034"/>
            <a:endParaRPr lang="en-US">
              <a:solidFill>
                <a:srgbClr val="FFFFFF"/>
              </a:solidFill>
              <a:latin typeface="Calibri" pitchFamily="34" charset="0"/>
            </a:endParaRPr>
          </a:p>
        </p:txBody>
      </p:sp>
      <p:sp>
        <p:nvSpPr>
          <p:cNvPr id="19" name="Sun 18"/>
          <p:cNvSpPr>
            <a:spLocks noChangeArrowheads="1"/>
          </p:cNvSpPr>
          <p:nvPr/>
        </p:nvSpPr>
        <p:spPr bwMode="auto">
          <a:xfrm>
            <a:off x="8230054" y="0"/>
            <a:ext cx="913946" cy="457715"/>
          </a:xfrm>
          <a:prstGeom prst="sun">
            <a:avLst>
              <a:gd name="adj" fmla="val 25000"/>
            </a:avLst>
          </a:prstGeom>
          <a:solidFill>
            <a:srgbClr val="FFFF00"/>
          </a:solidFill>
          <a:ln w="25400" algn="ctr">
            <a:solidFill>
              <a:srgbClr val="385D8A"/>
            </a:solidFill>
            <a:miter lim="800000"/>
            <a:headEnd/>
            <a:tailEnd/>
          </a:ln>
        </p:spPr>
        <p:txBody>
          <a:bodyPr lIns="91426" tIns="45713" rIns="91426" bIns="45713" anchor="ctr"/>
          <a:lstStyle/>
          <a:p>
            <a:pPr algn="ctr" defTabSz="914034"/>
            <a:endParaRPr lang="en-US">
              <a:solidFill>
                <a:srgbClr val="FFFFFF"/>
              </a:solidFill>
              <a:latin typeface="Calibri" pitchFamily="34" charset="0"/>
            </a:endParaRPr>
          </a:p>
        </p:txBody>
      </p:sp>
      <p:sp>
        <p:nvSpPr>
          <p:cNvPr id="20" name="Sun 19"/>
          <p:cNvSpPr>
            <a:spLocks noChangeArrowheads="1"/>
          </p:cNvSpPr>
          <p:nvPr/>
        </p:nvSpPr>
        <p:spPr bwMode="auto">
          <a:xfrm>
            <a:off x="1" y="0"/>
            <a:ext cx="913946" cy="533486"/>
          </a:xfrm>
          <a:prstGeom prst="sun">
            <a:avLst>
              <a:gd name="adj" fmla="val 25000"/>
            </a:avLst>
          </a:prstGeom>
          <a:solidFill>
            <a:srgbClr val="FFFF00"/>
          </a:solidFill>
          <a:ln w="25400" algn="ctr">
            <a:solidFill>
              <a:srgbClr val="385D8A"/>
            </a:solidFill>
            <a:miter lim="800000"/>
            <a:headEnd/>
            <a:tailEnd/>
          </a:ln>
        </p:spPr>
        <p:txBody>
          <a:bodyPr lIns="91426" tIns="45713" rIns="91426" bIns="45713" anchor="ctr"/>
          <a:lstStyle/>
          <a:p>
            <a:pPr algn="ctr" defTabSz="914034"/>
            <a:endParaRPr lang="en-US">
              <a:solidFill>
                <a:srgbClr val="FFFFFF"/>
              </a:solidFill>
              <a:latin typeface="Calibri" pitchFamily="34" charset="0"/>
            </a:endParaRPr>
          </a:p>
        </p:txBody>
      </p:sp>
      <p:sp>
        <p:nvSpPr>
          <p:cNvPr id="21" name="Sun 20"/>
          <p:cNvSpPr>
            <a:spLocks noChangeArrowheads="1"/>
          </p:cNvSpPr>
          <p:nvPr/>
        </p:nvSpPr>
        <p:spPr bwMode="auto">
          <a:xfrm>
            <a:off x="1" y="6477602"/>
            <a:ext cx="913946" cy="380399"/>
          </a:xfrm>
          <a:prstGeom prst="sun">
            <a:avLst>
              <a:gd name="adj" fmla="val 25000"/>
            </a:avLst>
          </a:prstGeom>
          <a:solidFill>
            <a:srgbClr val="FFFF00"/>
          </a:solidFill>
          <a:ln w="25400" algn="ctr">
            <a:solidFill>
              <a:srgbClr val="385D8A"/>
            </a:solidFill>
            <a:miter lim="800000"/>
            <a:headEnd/>
            <a:tailEnd/>
          </a:ln>
        </p:spPr>
        <p:txBody>
          <a:bodyPr lIns="91426" tIns="45713" rIns="91426" bIns="45713" anchor="ctr"/>
          <a:lstStyle/>
          <a:p>
            <a:pPr algn="ctr" defTabSz="914034"/>
            <a:endParaRPr lang="en-US">
              <a:solidFill>
                <a:srgbClr val="FFFFFF"/>
              </a:solidFill>
              <a:latin typeface="Calibri" pitchFamily="34" charset="0"/>
            </a:endParaRPr>
          </a:p>
        </p:txBody>
      </p:sp>
      <p:sp>
        <p:nvSpPr>
          <p:cNvPr id="23" name="Cloud 22"/>
          <p:cNvSpPr>
            <a:spLocks noChangeArrowheads="1"/>
          </p:cNvSpPr>
          <p:nvPr/>
        </p:nvSpPr>
        <p:spPr bwMode="auto">
          <a:xfrm>
            <a:off x="357158" y="1857364"/>
            <a:ext cx="8572560" cy="3929090"/>
          </a:xfrm>
          <a:custGeom>
            <a:avLst/>
            <a:gdLst>
              <a:gd name="T0" fmla="*/ 3121597 w 43200"/>
              <a:gd name="T1" fmla="*/ 647700 h 43200"/>
              <a:gd name="T2" fmla="*/ 1562100 w 43200"/>
              <a:gd name="T3" fmla="*/ 1294021 h 43200"/>
              <a:gd name="T4" fmla="*/ 9691 w 43200"/>
              <a:gd name="T5" fmla="*/ 647700 h 43200"/>
              <a:gd name="T6" fmla="*/ 1562100 w 43200"/>
              <a:gd name="T7" fmla="*/ 74066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00FFFF"/>
          </a:solidFill>
          <a:ln w="76200" algn="ctr">
            <a:solidFill>
              <a:srgbClr val="FF0000"/>
            </a:solidFill>
            <a:miter lim="800000"/>
            <a:headEnd/>
            <a:tailEnd/>
          </a:ln>
        </p:spPr>
        <p:txBody>
          <a:bodyPr lIns="113376" tIns="56688" rIns="113376" bIns="56688" anchor="ctr"/>
          <a:lstStyle/>
          <a:p>
            <a:pPr algn="ctr" defTabSz="914034"/>
            <a:endParaRPr lang="en-US" sz="3200" b="1">
              <a:solidFill>
                <a:srgbClr val="000000"/>
              </a:solidFill>
              <a:latin typeface="Times New Roman" pitchFamily="18" charset="0"/>
              <a:cs typeface="Times New Roman" pitchFamily="18" charset="0"/>
            </a:endParaRPr>
          </a:p>
          <a:p>
            <a:pPr algn="ctr" defTabSz="914034"/>
            <a:endParaRPr lang="en-US" sz="3200" b="1">
              <a:solidFill>
                <a:srgbClr val="000000"/>
              </a:solidFill>
              <a:latin typeface="Times New Roman" pitchFamily="18" charset="0"/>
              <a:cs typeface="Times New Roman" pitchFamily="18" charset="0"/>
            </a:endParaRPr>
          </a:p>
          <a:p>
            <a:pPr algn="ctr" defTabSz="914034"/>
            <a:r>
              <a:rPr lang="en-US" sz="3200" b="1">
                <a:solidFill>
                  <a:srgbClr val="000000"/>
                </a:solidFill>
                <a:latin typeface="Times New Roman" pitchFamily="18" charset="0"/>
                <a:cs typeface="Times New Roman" pitchFamily="18" charset="0"/>
              </a:rPr>
              <a:t>Ví dụ</a:t>
            </a:r>
            <a:endParaRPr lang="en-US" sz="2400" b="1">
              <a:solidFill>
                <a:srgbClr val="002060"/>
              </a:solidFill>
              <a:latin typeface="Times New Roman" pitchFamily="18" charset="0"/>
              <a:cs typeface="Times New Roman" pitchFamily="18" charset="0"/>
            </a:endParaRPr>
          </a:p>
          <a:p>
            <a:pPr marL="514350" indent="-514350" algn="just" defTabSz="914034"/>
            <a:r>
              <a:rPr lang="en-US" sz="2400" b="1">
                <a:solidFill>
                  <a:srgbClr val="002060"/>
                </a:solidFill>
                <a:latin typeface="Times New Roman" pitchFamily="18" charset="0"/>
                <a:cs typeface="Times New Roman" pitchFamily="18" charset="0"/>
              </a:rPr>
              <a:t>b) Nguyên nhân dẫn đến thành tích bất ngờ của Tôm Chíp: Tình huống bất ngờ xảy ra khiến Tôm Chíp mất đi tính rụt rè hằng ngày, phản ứng nhanh, thông minh dũng cảm nên đã kịp cứu em nhỏ.</a:t>
            </a:r>
          </a:p>
          <a:p>
            <a:pPr marL="514350" indent="-514350" algn="just" defTabSz="914034"/>
            <a:endParaRPr lang="en-US" sz="2400" b="1">
              <a:solidFill>
                <a:srgbClr val="002060"/>
              </a:solidFill>
              <a:latin typeface="Times New Roman" pitchFamily="18" charset="0"/>
              <a:cs typeface="Times New Roman" pitchFamily="18" charset="0"/>
            </a:endParaRPr>
          </a:p>
          <a:p>
            <a:pPr algn="ctr" defTabSz="914034"/>
            <a:endParaRPr lang="en-US" sz="3200" b="1">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reeform 2"/>
          <p:cNvSpPr>
            <a:spLocks/>
          </p:cNvSpPr>
          <p:nvPr/>
        </p:nvSpPr>
        <p:spPr bwMode="auto">
          <a:xfrm>
            <a:off x="305027" y="4267887"/>
            <a:ext cx="409348" cy="895329"/>
          </a:xfrm>
          <a:custGeom>
            <a:avLst/>
            <a:gdLst>
              <a:gd name="T0" fmla="*/ 2147483647 w 258"/>
              <a:gd name="T1" fmla="*/ 2147483647 h 564"/>
              <a:gd name="T2" fmla="*/ 2147483647 w 258"/>
              <a:gd name="T3" fmla="*/ 2147483647 h 564"/>
              <a:gd name="T4" fmla="*/ 2147483647 w 258"/>
              <a:gd name="T5" fmla="*/ 2147483647 h 564"/>
              <a:gd name="T6" fmla="*/ 2147483647 w 258"/>
              <a:gd name="T7" fmla="*/ 2147483647 h 564"/>
              <a:gd name="T8" fmla="*/ 2147483647 w 258"/>
              <a:gd name="T9" fmla="*/ 2147483647 h 564"/>
              <a:gd name="T10" fmla="*/ 2147483647 w 258"/>
              <a:gd name="T11" fmla="*/ 2147483647 h 564"/>
              <a:gd name="T12" fmla="*/ 2147483647 w 258"/>
              <a:gd name="T13" fmla="*/ 2147483647 h 564"/>
              <a:gd name="T14" fmla="*/ 2147483647 w 258"/>
              <a:gd name="T15" fmla="*/ 2147483647 h 564"/>
              <a:gd name="T16" fmla="*/ 0 w 258"/>
              <a:gd name="T17" fmla="*/ 2147483647 h 564"/>
              <a:gd name="T18" fmla="*/ 2147483647 w 258"/>
              <a:gd name="T19" fmla="*/ 2147483647 h 564"/>
              <a:gd name="T20" fmla="*/ 2147483647 w 258"/>
              <a:gd name="T21" fmla="*/ 2147483647 h 564"/>
              <a:gd name="T22" fmla="*/ 2147483647 w 258"/>
              <a:gd name="T23" fmla="*/ 2147483647 h 564"/>
              <a:gd name="T24" fmla="*/ 2147483647 w 258"/>
              <a:gd name="T25" fmla="*/ 2147483647 h 564"/>
              <a:gd name="T26" fmla="*/ 2147483647 w 258"/>
              <a:gd name="T27" fmla="*/ 2147483647 h 564"/>
              <a:gd name="T28" fmla="*/ 2147483647 w 258"/>
              <a:gd name="T29" fmla="*/ 2147483647 h 564"/>
              <a:gd name="T30" fmla="*/ 2147483647 w 258"/>
              <a:gd name="T31" fmla="*/ 2147483647 h 564"/>
              <a:gd name="T32" fmla="*/ 2147483647 w 258"/>
              <a:gd name="T33" fmla="*/ 0 h 564"/>
              <a:gd name="T34" fmla="*/ 2147483647 w 258"/>
              <a:gd name="T35" fmla="*/ 2147483647 h 564"/>
              <a:gd name="T36" fmla="*/ 2147483647 w 258"/>
              <a:gd name="T37" fmla="*/ 2147483647 h 564"/>
              <a:gd name="T38" fmla="*/ 2147483647 w 258"/>
              <a:gd name="T39" fmla="*/ 2147483647 h 5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8"/>
              <a:gd name="T61" fmla="*/ 0 h 564"/>
              <a:gd name="T62" fmla="*/ 258 w 258"/>
              <a:gd name="T63" fmla="*/ 564 h 5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8" h="564">
                <a:moveTo>
                  <a:pt x="258" y="79"/>
                </a:moveTo>
                <a:lnTo>
                  <a:pt x="244" y="378"/>
                </a:lnTo>
                <a:lnTo>
                  <a:pt x="223" y="477"/>
                </a:lnTo>
                <a:lnTo>
                  <a:pt x="211" y="517"/>
                </a:lnTo>
                <a:lnTo>
                  <a:pt x="183" y="543"/>
                </a:lnTo>
                <a:lnTo>
                  <a:pt x="146" y="560"/>
                </a:lnTo>
                <a:lnTo>
                  <a:pt x="107" y="564"/>
                </a:lnTo>
                <a:lnTo>
                  <a:pt x="31" y="538"/>
                </a:lnTo>
                <a:lnTo>
                  <a:pt x="0" y="468"/>
                </a:lnTo>
                <a:lnTo>
                  <a:pt x="12" y="357"/>
                </a:lnTo>
                <a:lnTo>
                  <a:pt x="24" y="280"/>
                </a:lnTo>
                <a:lnTo>
                  <a:pt x="42" y="214"/>
                </a:lnTo>
                <a:lnTo>
                  <a:pt x="75" y="70"/>
                </a:lnTo>
                <a:lnTo>
                  <a:pt x="84" y="38"/>
                </a:lnTo>
                <a:lnTo>
                  <a:pt x="107" y="15"/>
                </a:lnTo>
                <a:lnTo>
                  <a:pt x="137" y="4"/>
                </a:lnTo>
                <a:lnTo>
                  <a:pt x="170" y="0"/>
                </a:lnTo>
                <a:lnTo>
                  <a:pt x="232" y="23"/>
                </a:lnTo>
                <a:lnTo>
                  <a:pt x="258" y="79"/>
                </a:lnTo>
                <a:close/>
              </a:path>
            </a:pathLst>
          </a:custGeom>
          <a:solidFill>
            <a:srgbClr val="C275C2"/>
          </a:solidFill>
          <a:ln w="9525">
            <a:noFill/>
            <a:round/>
            <a:headEnd/>
            <a:tailEnd/>
          </a:ln>
        </p:spPr>
        <p:txBody>
          <a:bodyPr lIns="91426" tIns="45713" rIns="91426" bIns="45713"/>
          <a:lstStyle/>
          <a:p>
            <a:pPr defTabSz="914034"/>
            <a:endParaRPr lang="en-US"/>
          </a:p>
        </p:txBody>
      </p:sp>
      <p:sp>
        <p:nvSpPr>
          <p:cNvPr id="13315" name="Freeform 3"/>
          <p:cNvSpPr>
            <a:spLocks/>
          </p:cNvSpPr>
          <p:nvPr/>
        </p:nvSpPr>
        <p:spPr bwMode="auto">
          <a:xfrm>
            <a:off x="1753054" y="6590483"/>
            <a:ext cx="1353911" cy="267517"/>
          </a:xfrm>
          <a:custGeom>
            <a:avLst/>
            <a:gdLst>
              <a:gd name="T0" fmla="*/ 2147483647 w 853"/>
              <a:gd name="T1" fmla="*/ 2147483647 h 169"/>
              <a:gd name="T2" fmla="*/ 2147483647 w 853"/>
              <a:gd name="T3" fmla="*/ 2147483647 h 169"/>
              <a:gd name="T4" fmla="*/ 2147483647 w 853"/>
              <a:gd name="T5" fmla="*/ 2147483647 h 169"/>
              <a:gd name="T6" fmla="*/ 2147483647 w 853"/>
              <a:gd name="T7" fmla="*/ 2147483647 h 169"/>
              <a:gd name="T8" fmla="*/ 2147483647 w 853"/>
              <a:gd name="T9" fmla="*/ 0 h 169"/>
              <a:gd name="T10" fmla="*/ 2147483647 w 853"/>
              <a:gd name="T11" fmla="*/ 2147483647 h 169"/>
              <a:gd name="T12" fmla="*/ 2147483647 w 853"/>
              <a:gd name="T13" fmla="*/ 2147483647 h 169"/>
              <a:gd name="T14" fmla="*/ 2147483647 w 853"/>
              <a:gd name="T15" fmla="*/ 2147483647 h 169"/>
              <a:gd name="T16" fmla="*/ 2147483647 w 853"/>
              <a:gd name="T17" fmla="*/ 2147483647 h 169"/>
              <a:gd name="T18" fmla="*/ 2147483647 w 853"/>
              <a:gd name="T19" fmla="*/ 2147483647 h 169"/>
              <a:gd name="T20" fmla="*/ 2147483647 w 853"/>
              <a:gd name="T21" fmla="*/ 2147483647 h 169"/>
              <a:gd name="T22" fmla="*/ 2147483647 w 853"/>
              <a:gd name="T23" fmla="*/ 2147483647 h 169"/>
              <a:gd name="T24" fmla="*/ 2147483647 w 853"/>
              <a:gd name="T25" fmla="*/ 2147483647 h 169"/>
              <a:gd name="T26" fmla="*/ 2147483647 w 853"/>
              <a:gd name="T27" fmla="*/ 2147483647 h 169"/>
              <a:gd name="T28" fmla="*/ 2147483647 w 853"/>
              <a:gd name="T29" fmla="*/ 2147483647 h 169"/>
              <a:gd name="T30" fmla="*/ 0 w 853"/>
              <a:gd name="T31" fmla="*/ 2147483647 h 169"/>
              <a:gd name="T32" fmla="*/ 2147483647 w 853"/>
              <a:gd name="T33" fmla="*/ 2147483647 h 169"/>
              <a:gd name="T34" fmla="*/ 2147483647 w 853"/>
              <a:gd name="T35" fmla="*/ 2147483647 h 169"/>
              <a:gd name="T36" fmla="*/ 2147483647 w 853"/>
              <a:gd name="T37" fmla="*/ 2147483647 h 169"/>
              <a:gd name="T38" fmla="*/ 2147483647 w 853"/>
              <a:gd name="T39" fmla="*/ 2147483647 h 1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53"/>
              <a:gd name="T61" fmla="*/ 0 h 169"/>
              <a:gd name="T62" fmla="*/ 853 w 853"/>
              <a:gd name="T63" fmla="*/ 169 h 1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53" h="169">
                <a:moveTo>
                  <a:pt x="72" y="34"/>
                </a:moveTo>
                <a:lnTo>
                  <a:pt x="252" y="42"/>
                </a:lnTo>
                <a:lnTo>
                  <a:pt x="410" y="29"/>
                </a:lnTo>
                <a:lnTo>
                  <a:pt x="568" y="10"/>
                </a:lnTo>
                <a:lnTo>
                  <a:pt x="748" y="0"/>
                </a:lnTo>
                <a:lnTo>
                  <a:pt x="795" y="8"/>
                </a:lnTo>
                <a:lnTo>
                  <a:pt x="827" y="27"/>
                </a:lnTo>
                <a:lnTo>
                  <a:pt x="853" y="85"/>
                </a:lnTo>
                <a:lnTo>
                  <a:pt x="846" y="115"/>
                </a:lnTo>
                <a:lnTo>
                  <a:pt x="827" y="143"/>
                </a:lnTo>
                <a:lnTo>
                  <a:pt x="795" y="162"/>
                </a:lnTo>
                <a:lnTo>
                  <a:pt x="748" y="169"/>
                </a:lnTo>
                <a:lnTo>
                  <a:pt x="401" y="164"/>
                </a:lnTo>
                <a:lnTo>
                  <a:pt x="53" y="136"/>
                </a:lnTo>
                <a:lnTo>
                  <a:pt x="12" y="113"/>
                </a:lnTo>
                <a:lnTo>
                  <a:pt x="0" y="77"/>
                </a:lnTo>
                <a:lnTo>
                  <a:pt x="7" y="59"/>
                </a:lnTo>
                <a:lnTo>
                  <a:pt x="23" y="45"/>
                </a:lnTo>
                <a:lnTo>
                  <a:pt x="72" y="34"/>
                </a:lnTo>
                <a:close/>
              </a:path>
            </a:pathLst>
          </a:custGeom>
          <a:solidFill>
            <a:srgbClr val="C275C2"/>
          </a:solidFill>
          <a:ln w="9525">
            <a:noFill/>
            <a:round/>
            <a:headEnd/>
            <a:tailEnd/>
          </a:ln>
        </p:spPr>
        <p:txBody>
          <a:bodyPr lIns="91426" tIns="45713" rIns="91426" bIns="45713"/>
          <a:lstStyle/>
          <a:p>
            <a:pPr defTabSz="914034"/>
            <a:endParaRPr lang="en-US"/>
          </a:p>
        </p:txBody>
      </p:sp>
      <p:sp>
        <p:nvSpPr>
          <p:cNvPr id="13316" name="Freeform 4"/>
          <p:cNvSpPr>
            <a:spLocks/>
          </p:cNvSpPr>
          <p:nvPr/>
        </p:nvSpPr>
        <p:spPr bwMode="auto">
          <a:xfrm>
            <a:off x="3504973" y="6539455"/>
            <a:ext cx="1465036" cy="318545"/>
          </a:xfrm>
          <a:custGeom>
            <a:avLst/>
            <a:gdLst>
              <a:gd name="T0" fmla="*/ 2147483647 w 923"/>
              <a:gd name="T1" fmla="*/ 0 h 201"/>
              <a:gd name="T2" fmla="*/ 2147483647 w 923"/>
              <a:gd name="T3" fmla="*/ 2147483647 h 201"/>
              <a:gd name="T4" fmla="*/ 2147483647 w 923"/>
              <a:gd name="T5" fmla="*/ 2147483647 h 201"/>
              <a:gd name="T6" fmla="*/ 2147483647 w 923"/>
              <a:gd name="T7" fmla="*/ 2147483647 h 201"/>
              <a:gd name="T8" fmla="*/ 2147483647 w 923"/>
              <a:gd name="T9" fmla="*/ 2147483647 h 201"/>
              <a:gd name="T10" fmla="*/ 2147483647 w 923"/>
              <a:gd name="T11" fmla="*/ 2147483647 h 201"/>
              <a:gd name="T12" fmla="*/ 2147483647 w 923"/>
              <a:gd name="T13" fmla="*/ 2147483647 h 201"/>
              <a:gd name="T14" fmla="*/ 2147483647 w 923"/>
              <a:gd name="T15" fmla="*/ 2147483647 h 201"/>
              <a:gd name="T16" fmla="*/ 2147483647 w 923"/>
              <a:gd name="T17" fmla="*/ 2147483647 h 201"/>
              <a:gd name="T18" fmla="*/ 2147483647 w 923"/>
              <a:gd name="T19" fmla="*/ 2147483647 h 201"/>
              <a:gd name="T20" fmla="*/ 2147483647 w 923"/>
              <a:gd name="T21" fmla="*/ 2147483647 h 201"/>
              <a:gd name="T22" fmla="*/ 2147483647 w 923"/>
              <a:gd name="T23" fmla="*/ 2147483647 h 201"/>
              <a:gd name="T24" fmla="*/ 2147483647 w 923"/>
              <a:gd name="T25" fmla="*/ 2147483647 h 201"/>
              <a:gd name="T26" fmla="*/ 2147483647 w 923"/>
              <a:gd name="T27" fmla="*/ 2147483647 h 201"/>
              <a:gd name="T28" fmla="*/ 2147483647 w 923"/>
              <a:gd name="T29" fmla="*/ 2147483647 h 201"/>
              <a:gd name="T30" fmla="*/ 2147483647 w 923"/>
              <a:gd name="T31" fmla="*/ 2147483647 h 201"/>
              <a:gd name="T32" fmla="*/ 0 w 923"/>
              <a:gd name="T33" fmla="*/ 2147483647 h 201"/>
              <a:gd name="T34" fmla="*/ 2147483647 w 923"/>
              <a:gd name="T35" fmla="*/ 2147483647 h 201"/>
              <a:gd name="T36" fmla="*/ 2147483647 w 923"/>
              <a:gd name="T37" fmla="*/ 2147483647 h 201"/>
              <a:gd name="T38" fmla="*/ 2147483647 w 923"/>
              <a:gd name="T39" fmla="*/ 2147483647 h 201"/>
              <a:gd name="T40" fmla="*/ 2147483647 w 923"/>
              <a:gd name="T41" fmla="*/ 0 h 201"/>
              <a:gd name="T42" fmla="*/ 2147483647 w 923"/>
              <a:gd name="T43" fmla="*/ 0 h 2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3"/>
              <a:gd name="T67" fmla="*/ 0 h 201"/>
              <a:gd name="T68" fmla="*/ 923 w 923"/>
              <a:gd name="T69" fmla="*/ 201 h 20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3" h="201">
                <a:moveTo>
                  <a:pt x="114" y="0"/>
                </a:moveTo>
                <a:lnTo>
                  <a:pt x="369" y="23"/>
                </a:lnTo>
                <a:lnTo>
                  <a:pt x="621" y="32"/>
                </a:lnTo>
                <a:lnTo>
                  <a:pt x="818" y="32"/>
                </a:lnTo>
                <a:lnTo>
                  <a:pt x="865" y="40"/>
                </a:lnTo>
                <a:lnTo>
                  <a:pt x="897" y="59"/>
                </a:lnTo>
                <a:lnTo>
                  <a:pt x="923" y="117"/>
                </a:lnTo>
                <a:lnTo>
                  <a:pt x="916" y="149"/>
                </a:lnTo>
                <a:lnTo>
                  <a:pt x="897" y="175"/>
                </a:lnTo>
                <a:lnTo>
                  <a:pt x="865" y="194"/>
                </a:lnTo>
                <a:lnTo>
                  <a:pt x="818" y="201"/>
                </a:lnTo>
                <a:lnTo>
                  <a:pt x="621" y="201"/>
                </a:lnTo>
                <a:lnTo>
                  <a:pt x="357" y="192"/>
                </a:lnTo>
                <a:lnTo>
                  <a:pt x="93" y="168"/>
                </a:lnTo>
                <a:lnTo>
                  <a:pt x="49" y="158"/>
                </a:lnTo>
                <a:lnTo>
                  <a:pt x="19" y="136"/>
                </a:lnTo>
                <a:lnTo>
                  <a:pt x="0" y="76"/>
                </a:lnTo>
                <a:lnTo>
                  <a:pt x="10" y="45"/>
                </a:lnTo>
                <a:lnTo>
                  <a:pt x="33" y="19"/>
                </a:lnTo>
                <a:lnTo>
                  <a:pt x="68" y="4"/>
                </a:lnTo>
                <a:lnTo>
                  <a:pt x="114" y="0"/>
                </a:lnTo>
                <a:close/>
              </a:path>
            </a:pathLst>
          </a:custGeom>
          <a:solidFill>
            <a:srgbClr val="C275C2"/>
          </a:solidFill>
          <a:ln w="9525">
            <a:noFill/>
            <a:round/>
            <a:headEnd/>
            <a:tailEnd/>
          </a:ln>
        </p:spPr>
        <p:txBody>
          <a:bodyPr lIns="91426" tIns="45713" rIns="91426" bIns="45713"/>
          <a:lstStyle/>
          <a:p>
            <a:pPr defTabSz="914034"/>
            <a:endParaRPr lang="en-US"/>
          </a:p>
        </p:txBody>
      </p:sp>
      <p:sp>
        <p:nvSpPr>
          <p:cNvPr id="13317" name="Freeform 5"/>
          <p:cNvSpPr>
            <a:spLocks/>
          </p:cNvSpPr>
          <p:nvPr/>
        </p:nvSpPr>
        <p:spPr bwMode="auto">
          <a:xfrm>
            <a:off x="5715000" y="6559557"/>
            <a:ext cx="1305152" cy="298443"/>
          </a:xfrm>
          <a:custGeom>
            <a:avLst/>
            <a:gdLst>
              <a:gd name="T0" fmla="*/ 2147483647 w 822"/>
              <a:gd name="T1" fmla="*/ 2147483647 h 188"/>
              <a:gd name="T2" fmla="*/ 2147483647 w 822"/>
              <a:gd name="T3" fmla="*/ 2147483647 h 188"/>
              <a:gd name="T4" fmla="*/ 2147483647 w 822"/>
              <a:gd name="T5" fmla="*/ 2147483647 h 188"/>
              <a:gd name="T6" fmla="*/ 2147483647 w 822"/>
              <a:gd name="T7" fmla="*/ 0 h 188"/>
              <a:gd name="T8" fmla="*/ 2147483647 w 822"/>
              <a:gd name="T9" fmla="*/ 2147483647 h 188"/>
              <a:gd name="T10" fmla="*/ 2147483647 w 822"/>
              <a:gd name="T11" fmla="*/ 2147483647 h 188"/>
              <a:gd name="T12" fmla="*/ 2147483647 w 822"/>
              <a:gd name="T13" fmla="*/ 2147483647 h 188"/>
              <a:gd name="T14" fmla="*/ 2147483647 w 822"/>
              <a:gd name="T15" fmla="*/ 2147483647 h 188"/>
              <a:gd name="T16" fmla="*/ 2147483647 w 822"/>
              <a:gd name="T17" fmla="*/ 2147483647 h 188"/>
              <a:gd name="T18" fmla="*/ 2147483647 w 822"/>
              <a:gd name="T19" fmla="*/ 2147483647 h 188"/>
              <a:gd name="T20" fmla="*/ 2147483647 w 822"/>
              <a:gd name="T21" fmla="*/ 2147483647 h 188"/>
              <a:gd name="T22" fmla="*/ 2147483647 w 822"/>
              <a:gd name="T23" fmla="*/ 2147483647 h 188"/>
              <a:gd name="T24" fmla="*/ 2147483647 w 822"/>
              <a:gd name="T25" fmla="*/ 2147483647 h 188"/>
              <a:gd name="T26" fmla="*/ 2147483647 w 822"/>
              <a:gd name="T27" fmla="*/ 2147483647 h 188"/>
              <a:gd name="T28" fmla="*/ 2147483647 w 822"/>
              <a:gd name="T29" fmla="*/ 2147483647 h 188"/>
              <a:gd name="T30" fmla="*/ 2147483647 w 822"/>
              <a:gd name="T31" fmla="*/ 2147483647 h 188"/>
              <a:gd name="T32" fmla="*/ 2147483647 w 822"/>
              <a:gd name="T33" fmla="*/ 2147483647 h 188"/>
              <a:gd name="T34" fmla="*/ 2147483647 w 822"/>
              <a:gd name="T35" fmla="*/ 2147483647 h 188"/>
              <a:gd name="T36" fmla="*/ 2147483647 w 822"/>
              <a:gd name="T37" fmla="*/ 2147483647 h 188"/>
              <a:gd name="T38" fmla="*/ 0 w 822"/>
              <a:gd name="T39" fmla="*/ 2147483647 h 188"/>
              <a:gd name="T40" fmla="*/ 2147483647 w 822"/>
              <a:gd name="T41" fmla="*/ 2147483647 h 188"/>
              <a:gd name="T42" fmla="*/ 2147483647 w 822"/>
              <a:gd name="T43" fmla="*/ 2147483647 h 188"/>
              <a:gd name="T44" fmla="*/ 2147483647 w 822"/>
              <a:gd name="T45" fmla="*/ 2147483647 h 1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22"/>
              <a:gd name="T70" fmla="*/ 0 h 188"/>
              <a:gd name="T71" fmla="*/ 822 w 822"/>
              <a:gd name="T72" fmla="*/ 188 h 1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22" h="188">
                <a:moveTo>
                  <a:pt x="53" y="39"/>
                </a:moveTo>
                <a:lnTo>
                  <a:pt x="257" y="22"/>
                </a:lnTo>
                <a:lnTo>
                  <a:pt x="352" y="7"/>
                </a:lnTo>
                <a:lnTo>
                  <a:pt x="461" y="0"/>
                </a:lnTo>
                <a:lnTo>
                  <a:pt x="616" y="9"/>
                </a:lnTo>
                <a:lnTo>
                  <a:pt x="764" y="41"/>
                </a:lnTo>
                <a:lnTo>
                  <a:pt x="799" y="58"/>
                </a:lnTo>
                <a:lnTo>
                  <a:pt x="820" y="81"/>
                </a:lnTo>
                <a:lnTo>
                  <a:pt x="822" y="135"/>
                </a:lnTo>
                <a:lnTo>
                  <a:pt x="806" y="161"/>
                </a:lnTo>
                <a:lnTo>
                  <a:pt x="780" y="178"/>
                </a:lnTo>
                <a:lnTo>
                  <a:pt x="746" y="188"/>
                </a:lnTo>
                <a:lnTo>
                  <a:pt x="706" y="184"/>
                </a:lnTo>
                <a:lnTo>
                  <a:pt x="583" y="163"/>
                </a:lnTo>
                <a:lnTo>
                  <a:pt x="458" y="160"/>
                </a:lnTo>
                <a:lnTo>
                  <a:pt x="252" y="143"/>
                </a:lnTo>
                <a:lnTo>
                  <a:pt x="157" y="130"/>
                </a:lnTo>
                <a:lnTo>
                  <a:pt x="46" y="120"/>
                </a:lnTo>
                <a:lnTo>
                  <a:pt x="9" y="107"/>
                </a:lnTo>
                <a:lnTo>
                  <a:pt x="0" y="77"/>
                </a:lnTo>
                <a:lnTo>
                  <a:pt x="13" y="51"/>
                </a:lnTo>
                <a:lnTo>
                  <a:pt x="53" y="39"/>
                </a:lnTo>
                <a:close/>
              </a:path>
            </a:pathLst>
          </a:custGeom>
          <a:solidFill>
            <a:srgbClr val="C275C2"/>
          </a:solidFill>
          <a:ln w="9525">
            <a:noFill/>
            <a:round/>
            <a:headEnd/>
            <a:tailEnd/>
          </a:ln>
        </p:spPr>
        <p:txBody>
          <a:bodyPr lIns="91426" tIns="45713" rIns="91426" bIns="45713"/>
          <a:lstStyle/>
          <a:p>
            <a:pPr defTabSz="914034"/>
            <a:endParaRPr lang="en-US"/>
          </a:p>
        </p:txBody>
      </p:sp>
      <p:sp>
        <p:nvSpPr>
          <p:cNvPr id="13318" name="Freeform 6"/>
          <p:cNvSpPr>
            <a:spLocks/>
          </p:cNvSpPr>
          <p:nvPr/>
        </p:nvSpPr>
        <p:spPr bwMode="auto">
          <a:xfrm>
            <a:off x="8457973" y="1371600"/>
            <a:ext cx="379866" cy="988108"/>
          </a:xfrm>
          <a:custGeom>
            <a:avLst/>
            <a:gdLst>
              <a:gd name="T0" fmla="*/ 2147483647 w 239"/>
              <a:gd name="T1" fmla="*/ 2147483647 h 622"/>
              <a:gd name="T2" fmla="*/ 2147483647 w 239"/>
              <a:gd name="T3" fmla="*/ 2147483647 h 622"/>
              <a:gd name="T4" fmla="*/ 2147483647 w 239"/>
              <a:gd name="T5" fmla="*/ 2147483647 h 622"/>
              <a:gd name="T6" fmla="*/ 2147483647 w 239"/>
              <a:gd name="T7" fmla="*/ 2147483647 h 622"/>
              <a:gd name="T8" fmla="*/ 2147483647 w 239"/>
              <a:gd name="T9" fmla="*/ 2147483647 h 622"/>
              <a:gd name="T10" fmla="*/ 2147483647 w 239"/>
              <a:gd name="T11" fmla="*/ 2147483647 h 622"/>
              <a:gd name="T12" fmla="*/ 2147483647 w 239"/>
              <a:gd name="T13" fmla="*/ 2147483647 h 622"/>
              <a:gd name="T14" fmla="*/ 2147483647 w 239"/>
              <a:gd name="T15" fmla="*/ 2147483647 h 622"/>
              <a:gd name="T16" fmla="*/ 2147483647 w 239"/>
              <a:gd name="T17" fmla="*/ 2147483647 h 622"/>
              <a:gd name="T18" fmla="*/ 2147483647 w 239"/>
              <a:gd name="T19" fmla="*/ 2147483647 h 622"/>
              <a:gd name="T20" fmla="*/ 0 w 239"/>
              <a:gd name="T21" fmla="*/ 2147483647 h 622"/>
              <a:gd name="T22" fmla="*/ 2147483647 w 239"/>
              <a:gd name="T23" fmla="*/ 2147483647 h 622"/>
              <a:gd name="T24" fmla="*/ 2147483647 w 239"/>
              <a:gd name="T25" fmla="*/ 2147483647 h 622"/>
              <a:gd name="T26" fmla="*/ 2147483647 w 239"/>
              <a:gd name="T27" fmla="*/ 2147483647 h 622"/>
              <a:gd name="T28" fmla="*/ 2147483647 w 239"/>
              <a:gd name="T29" fmla="*/ 2147483647 h 622"/>
              <a:gd name="T30" fmla="*/ 2147483647 w 239"/>
              <a:gd name="T31" fmla="*/ 0 h 622"/>
              <a:gd name="T32" fmla="*/ 2147483647 w 239"/>
              <a:gd name="T33" fmla="*/ 2147483647 h 622"/>
              <a:gd name="T34" fmla="*/ 2147483647 w 239"/>
              <a:gd name="T35" fmla="*/ 2147483647 h 622"/>
              <a:gd name="T36" fmla="*/ 2147483647 w 239"/>
              <a:gd name="T37" fmla="*/ 2147483647 h 6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9"/>
              <a:gd name="T58" fmla="*/ 0 h 622"/>
              <a:gd name="T59" fmla="*/ 239 w 239"/>
              <a:gd name="T60" fmla="*/ 622 h 6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9" h="622">
                <a:moveTo>
                  <a:pt x="239" y="96"/>
                </a:moveTo>
                <a:lnTo>
                  <a:pt x="222" y="212"/>
                </a:lnTo>
                <a:lnTo>
                  <a:pt x="201" y="317"/>
                </a:lnTo>
                <a:lnTo>
                  <a:pt x="194" y="539"/>
                </a:lnTo>
                <a:lnTo>
                  <a:pt x="192" y="571"/>
                </a:lnTo>
                <a:lnTo>
                  <a:pt x="174" y="597"/>
                </a:lnTo>
                <a:lnTo>
                  <a:pt x="146" y="614"/>
                </a:lnTo>
                <a:lnTo>
                  <a:pt x="113" y="622"/>
                </a:lnTo>
                <a:lnTo>
                  <a:pt x="49" y="609"/>
                </a:lnTo>
                <a:lnTo>
                  <a:pt x="11" y="554"/>
                </a:lnTo>
                <a:lnTo>
                  <a:pt x="0" y="319"/>
                </a:lnTo>
                <a:lnTo>
                  <a:pt x="16" y="84"/>
                </a:lnTo>
                <a:lnTo>
                  <a:pt x="30" y="45"/>
                </a:lnTo>
                <a:lnTo>
                  <a:pt x="55" y="19"/>
                </a:lnTo>
                <a:lnTo>
                  <a:pt x="93" y="4"/>
                </a:lnTo>
                <a:lnTo>
                  <a:pt x="134" y="0"/>
                </a:lnTo>
                <a:lnTo>
                  <a:pt x="208" y="26"/>
                </a:lnTo>
                <a:lnTo>
                  <a:pt x="239" y="96"/>
                </a:lnTo>
                <a:close/>
              </a:path>
            </a:pathLst>
          </a:custGeom>
          <a:solidFill>
            <a:srgbClr val="C275C2"/>
          </a:solidFill>
          <a:ln w="9525">
            <a:noFill/>
            <a:round/>
            <a:headEnd/>
            <a:tailEnd/>
          </a:ln>
        </p:spPr>
        <p:txBody>
          <a:bodyPr lIns="91426" tIns="45713" rIns="91426" bIns="45713"/>
          <a:lstStyle/>
          <a:p>
            <a:pPr defTabSz="914034"/>
            <a:endParaRPr lang="en-US"/>
          </a:p>
        </p:txBody>
      </p:sp>
      <p:sp>
        <p:nvSpPr>
          <p:cNvPr id="13319" name="Freeform 7"/>
          <p:cNvSpPr>
            <a:spLocks/>
          </p:cNvSpPr>
          <p:nvPr/>
        </p:nvSpPr>
        <p:spPr bwMode="auto">
          <a:xfrm>
            <a:off x="8533947" y="4343658"/>
            <a:ext cx="378732" cy="858216"/>
          </a:xfrm>
          <a:custGeom>
            <a:avLst/>
            <a:gdLst>
              <a:gd name="T0" fmla="*/ 2147483647 w 238"/>
              <a:gd name="T1" fmla="*/ 2147483647 h 541"/>
              <a:gd name="T2" fmla="*/ 2147483647 w 238"/>
              <a:gd name="T3" fmla="*/ 2147483647 h 541"/>
              <a:gd name="T4" fmla="*/ 2147483647 w 238"/>
              <a:gd name="T5" fmla="*/ 2147483647 h 541"/>
              <a:gd name="T6" fmla="*/ 2147483647 w 238"/>
              <a:gd name="T7" fmla="*/ 2147483647 h 541"/>
              <a:gd name="T8" fmla="*/ 2147483647 w 238"/>
              <a:gd name="T9" fmla="*/ 2147483647 h 541"/>
              <a:gd name="T10" fmla="*/ 2147483647 w 238"/>
              <a:gd name="T11" fmla="*/ 2147483647 h 541"/>
              <a:gd name="T12" fmla="*/ 2147483647 w 238"/>
              <a:gd name="T13" fmla="*/ 2147483647 h 541"/>
              <a:gd name="T14" fmla="*/ 2147483647 w 238"/>
              <a:gd name="T15" fmla="*/ 2147483647 h 541"/>
              <a:gd name="T16" fmla="*/ 2147483647 w 238"/>
              <a:gd name="T17" fmla="*/ 2147483647 h 541"/>
              <a:gd name="T18" fmla="*/ 2147483647 w 238"/>
              <a:gd name="T19" fmla="*/ 2147483647 h 541"/>
              <a:gd name="T20" fmla="*/ 2147483647 w 238"/>
              <a:gd name="T21" fmla="*/ 2147483647 h 541"/>
              <a:gd name="T22" fmla="*/ 2147483647 w 238"/>
              <a:gd name="T23" fmla="*/ 2147483647 h 541"/>
              <a:gd name="T24" fmla="*/ 0 w 238"/>
              <a:gd name="T25" fmla="*/ 2147483647 h 541"/>
              <a:gd name="T26" fmla="*/ 2147483647 w 238"/>
              <a:gd name="T27" fmla="*/ 2147483647 h 541"/>
              <a:gd name="T28" fmla="*/ 2147483647 w 238"/>
              <a:gd name="T29" fmla="*/ 2147483647 h 541"/>
              <a:gd name="T30" fmla="*/ 2147483647 w 238"/>
              <a:gd name="T31" fmla="*/ 2147483647 h 541"/>
              <a:gd name="T32" fmla="*/ 2147483647 w 238"/>
              <a:gd name="T33" fmla="*/ 0 h 541"/>
              <a:gd name="T34" fmla="*/ 2147483647 w 238"/>
              <a:gd name="T35" fmla="*/ 2147483647 h 541"/>
              <a:gd name="T36" fmla="*/ 2147483647 w 238"/>
              <a:gd name="T37" fmla="*/ 2147483647 h 541"/>
              <a:gd name="T38" fmla="*/ 2147483647 w 238"/>
              <a:gd name="T39" fmla="*/ 2147483647 h 5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8"/>
              <a:gd name="T61" fmla="*/ 0 h 541"/>
              <a:gd name="T62" fmla="*/ 238 w 238"/>
              <a:gd name="T63" fmla="*/ 541 h 5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8" h="541">
                <a:moveTo>
                  <a:pt x="180" y="62"/>
                </a:moveTo>
                <a:lnTo>
                  <a:pt x="238" y="477"/>
                </a:lnTo>
                <a:lnTo>
                  <a:pt x="220" y="511"/>
                </a:lnTo>
                <a:lnTo>
                  <a:pt x="206" y="524"/>
                </a:lnTo>
                <a:lnTo>
                  <a:pt x="190" y="534"/>
                </a:lnTo>
                <a:lnTo>
                  <a:pt x="113" y="541"/>
                </a:lnTo>
                <a:lnTo>
                  <a:pt x="48" y="509"/>
                </a:lnTo>
                <a:lnTo>
                  <a:pt x="34" y="479"/>
                </a:lnTo>
                <a:lnTo>
                  <a:pt x="34" y="442"/>
                </a:lnTo>
                <a:lnTo>
                  <a:pt x="48" y="348"/>
                </a:lnTo>
                <a:lnTo>
                  <a:pt x="41" y="263"/>
                </a:lnTo>
                <a:lnTo>
                  <a:pt x="20" y="180"/>
                </a:lnTo>
                <a:lnTo>
                  <a:pt x="0" y="85"/>
                </a:lnTo>
                <a:lnTo>
                  <a:pt x="2" y="53"/>
                </a:lnTo>
                <a:lnTo>
                  <a:pt x="18" y="26"/>
                </a:lnTo>
                <a:lnTo>
                  <a:pt x="44" y="9"/>
                </a:lnTo>
                <a:lnTo>
                  <a:pt x="76" y="0"/>
                </a:lnTo>
                <a:lnTo>
                  <a:pt x="141" y="9"/>
                </a:lnTo>
                <a:lnTo>
                  <a:pt x="180" y="62"/>
                </a:lnTo>
                <a:close/>
              </a:path>
            </a:pathLst>
          </a:custGeom>
          <a:solidFill>
            <a:srgbClr val="C275C2"/>
          </a:solidFill>
          <a:ln w="9525">
            <a:noFill/>
            <a:round/>
            <a:headEnd/>
            <a:tailEnd/>
          </a:ln>
        </p:spPr>
        <p:txBody>
          <a:bodyPr lIns="91426" tIns="45713" rIns="91426" bIns="45713"/>
          <a:lstStyle/>
          <a:p>
            <a:pPr defTabSz="914034"/>
            <a:endParaRPr lang="en-US"/>
          </a:p>
        </p:txBody>
      </p:sp>
      <p:sp>
        <p:nvSpPr>
          <p:cNvPr id="13320" name="Freeform 8"/>
          <p:cNvSpPr>
            <a:spLocks/>
          </p:cNvSpPr>
          <p:nvPr/>
        </p:nvSpPr>
        <p:spPr bwMode="auto">
          <a:xfrm>
            <a:off x="6080125" y="318545"/>
            <a:ext cx="1158875" cy="258239"/>
          </a:xfrm>
          <a:custGeom>
            <a:avLst/>
            <a:gdLst>
              <a:gd name="T0" fmla="*/ 2147483647 w 730"/>
              <a:gd name="T1" fmla="*/ 2147483647 h 162"/>
              <a:gd name="T2" fmla="*/ 2147483647 w 730"/>
              <a:gd name="T3" fmla="*/ 2147483647 h 162"/>
              <a:gd name="T4" fmla="*/ 2147483647 w 730"/>
              <a:gd name="T5" fmla="*/ 2147483647 h 162"/>
              <a:gd name="T6" fmla="*/ 2147483647 w 730"/>
              <a:gd name="T7" fmla="*/ 0 h 162"/>
              <a:gd name="T8" fmla="*/ 2147483647 w 730"/>
              <a:gd name="T9" fmla="*/ 2147483647 h 162"/>
              <a:gd name="T10" fmla="*/ 2147483647 w 730"/>
              <a:gd name="T11" fmla="*/ 2147483647 h 162"/>
              <a:gd name="T12" fmla="*/ 2147483647 w 730"/>
              <a:gd name="T13" fmla="*/ 2147483647 h 162"/>
              <a:gd name="T14" fmla="*/ 2147483647 w 730"/>
              <a:gd name="T15" fmla="*/ 2147483647 h 162"/>
              <a:gd name="T16" fmla="*/ 2147483647 w 730"/>
              <a:gd name="T17" fmla="*/ 2147483647 h 162"/>
              <a:gd name="T18" fmla="*/ 2147483647 w 730"/>
              <a:gd name="T19" fmla="*/ 2147483647 h 162"/>
              <a:gd name="T20" fmla="*/ 2147483647 w 730"/>
              <a:gd name="T21" fmla="*/ 2147483647 h 162"/>
              <a:gd name="T22" fmla="*/ 2147483647 w 730"/>
              <a:gd name="T23" fmla="*/ 2147483647 h 162"/>
              <a:gd name="T24" fmla="*/ 2147483647 w 730"/>
              <a:gd name="T25" fmla="*/ 2147483647 h 162"/>
              <a:gd name="T26" fmla="*/ 0 w 730"/>
              <a:gd name="T27" fmla="*/ 2147483647 h 162"/>
              <a:gd name="T28" fmla="*/ 2147483647 w 730"/>
              <a:gd name="T29" fmla="*/ 2147483647 h 162"/>
              <a:gd name="T30" fmla="*/ 2147483647 w 730"/>
              <a:gd name="T31" fmla="*/ 2147483647 h 162"/>
              <a:gd name="T32" fmla="*/ 2147483647 w 730"/>
              <a:gd name="T33" fmla="*/ 2147483647 h 162"/>
              <a:gd name="T34" fmla="*/ 2147483647 w 730"/>
              <a:gd name="T35" fmla="*/ 2147483647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30"/>
              <a:gd name="T55" fmla="*/ 0 h 162"/>
              <a:gd name="T56" fmla="*/ 730 w 730"/>
              <a:gd name="T57" fmla="*/ 162 h 1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30" h="162">
                <a:moveTo>
                  <a:pt x="63" y="43"/>
                </a:moveTo>
                <a:lnTo>
                  <a:pt x="345" y="21"/>
                </a:lnTo>
                <a:lnTo>
                  <a:pt x="480" y="8"/>
                </a:lnTo>
                <a:lnTo>
                  <a:pt x="630" y="0"/>
                </a:lnTo>
                <a:lnTo>
                  <a:pt x="672" y="8"/>
                </a:lnTo>
                <a:lnTo>
                  <a:pt x="704" y="26"/>
                </a:lnTo>
                <a:lnTo>
                  <a:pt x="730" y="81"/>
                </a:lnTo>
                <a:lnTo>
                  <a:pt x="723" y="111"/>
                </a:lnTo>
                <a:lnTo>
                  <a:pt x="704" y="135"/>
                </a:lnTo>
                <a:lnTo>
                  <a:pt x="672" y="154"/>
                </a:lnTo>
                <a:lnTo>
                  <a:pt x="630" y="162"/>
                </a:lnTo>
                <a:lnTo>
                  <a:pt x="63" y="145"/>
                </a:lnTo>
                <a:lnTo>
                  <a:pt x="14" y="128"/>
                </a:lnTo>
                <a:lnTo>
                  <a:pt x="0" y="94"/>
                </a:lnTo>
                <a:lnTo>
                  <a:pt x="14" y="58"/>
                </a:lnTo>
                <a:lnTo>
                  <a:pt x="35" y="47"/>
                </a:lnTo>
                <a:lnTo>
                  <a:pt x="63" y="43"/>
                </a:lnTo>
                <a:close/>
              </a:path>
            </a:pathLst>
          </a:custGeom>
          <a:solidFill>
            <a:srgbClr val="C275C2"/>
          </a:solidFill>
          <a:ln w="9525">
            <a:noFill/>
            <a:round/>
            <a:headEnd/>
            <a:tailEnd/>
          </a:ln>
        </p:spPr>
        <p:txBody>
          <a:bodyPr lIns="91426" tIns="45713" rIns="91426" bIns="45713"/>
          <a:lstStyle/>
          <a:p>
            <a:pPr defTabSz="914034"/>
            <a:endParaRPr lang="en-US"/>
          </a:p>
        </p:txBody>
      </p:sp>
      <p:sp>
        <p:nvSpPr>
          <p:cNvPr id="13321" name="Freeform 9"/>
          <p:cNvSpPr>
            <a:spLocks/>
          </p:cNvSpPr>
          <p:nvPr/>
        </p:nvSpPr>
        <p:spPr bwMode="auto">
          <a:xfrm>
            <a:off x="2354036" y="292259"/>
            <a:ext cx="1368652" cy="306174"/>
          </a:xfrm>
          <a:custGeom>
            <a:avLst/>
            <a:gdLst>
              <a:gd name="T0" fmla="*/ 2147483647 w 862"/>
              <a:gd name="T1" fmla="*/ 2147483647 h 193"/>
              <a:gd name="T2" fmla="*/ 2147483647 w 862"/>
              <a:gd name="T3" fmla="*/ 2147483647 h 193"/>
              <a:gd name="T4" fmla="*/ 2147483647 w 862"/>
              <a:gd name="T5" fmla="*/ 0 h 193"/>
              <a:gd name="T6" fmla="*/ 2147483647 w 862"/>
              <a:gd name="T7" fmla="*/ 2147483647 h 193"/>
              <a:gd name="T8" fmla="*/ 2147483647 w 862"/>
              <a:gd name="T9" fmla="*/ 2147483647 h 193"/>
              <a:gd name="T10" fmla="*/ 2147483647 w 862"/>
              <a:gd name="T11" fmla="*/ 2147483647 h 193"/>
              <a:gd name="T12" fmla="*/ 2147483647 w 862"/>
              <a:gd name="T13" fmla="*/ 2147483647 h 193"/>
              <a:gd name="T14" fmla="*/ 2147483647 w 862"/>
              <a:gd name="T15" fmla="*/ 2147483647 h 193"/>
              <a:gd name="T16" fmla="*/ 2147483647 w 862"/>
              <a:gd name="T17" fmla="*/ 2147483647 h 193"/>
              <a:gd name="T18" fmla="*/ 2147483647 w 862"/>
              <a:gd name="T19" fmla="*/ 2147483647 h 193"/>
              <a:gd name="T20" fmla="*/ 2147483647 w 862"/>
              <a:gd name="T21" fmla="*/ 2147483647 h 193"/>
              <a:gd name="T22" fmla="*/ 2147483647 w 862"/>
              <a:gd name="T23" fmla="*/ 2147483647 h 193"/>
              <a:gd name="T24" fmla="*/ 2147483647 w 862"/>
              <a:gd name="T25" fmla="*/ 2147483647 h 193"/>
              <a:gd name="T26" fmla="*/ 2147483647 w 862"/>
              <a:gd name="T27" fmla="*/ 2147483647 h 193"/>
              <a:gd name="T28" fmla="*/ 2147483647 w 862"/>
              <a:gd name="T29" fmla="*/ 2147483647 h 193"/>
              <a:gd name="T30" fmla="*/ 2147483647 w 862"/>
              <a:gd name="T31" fmla="*/ 2147483647 h 193"/>
              <a:gd name="T32" fmla="*/ 2147483647 w 862"/>
              <a:gd name="T33" fmla="*/ 2147483647 h 193"/>
              <a:gd name="T34" fmla="*/ 2147483647 w 862"/>
              <a:gd name="T35" fmla="*/ 2147483647 h 193"/>
              <a:gd name="T36" fmla="*/ 0 w 862"/>
              <a:gd name="T37" fmla="*/ 2147483647 h 193"/>
              <a:gd name="T38" fmla="*/ 2147483647 w 862"/>
              <a:gd name="T39" fmla="*/ 2147483647 h 193"/>
              <a:gd name="T40" fmla="*/ 2147483647 w 862"/>
              <a:gd name="T41" fmla="*/ 2147483647 h 193"/>
              <a:gd name="T42" fmla="*/ 2147483647 w 862"/>
              <a:gd name="T43" fmla="*/ 2147483647 h 193"/>
              <a:gd name="T44" fmla="*/ 2147483647 w 862"/>
              <a:gd name="T45" fmla="*/ 2147483647 h 193"/>
              <a:gd name="T46" fmla="*/ 2147483647 w 862"/>
              <a:gd name="T47" fmla="*/ 2147483647 h 1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2"/>
              <a:gd name="T73" fmla="*/ 0 h 193"/>
              <a:gd name="T74" fmla="*/ 862 w 862"/>
              <a:gd name="T75" fmla="*/ 193 h 1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2" h="193">
                <a:moveTo>
                  <a:pt x="81" y="35"/>
                </a:moveTo>
                <a:lnTo>
                  <a:pt x="269" y="11"/>
                </a:lnTo>
                <a:lnTo>
                  <a:pt x="435" y="0"/>
                </a:lnTo>
                <a:lnTo>
                  <a:pt x="605" y="3"/>
                </a:lnTo>
                <a:lnTo>
                  <a:pt x="790" y="28"/>
                </a:lnTo>
                <a:lnTo>
                  <a:pt x="829" y="41"/>
                </a:lnTo>
                <a:lnTo>
                  <a:pt x="853" y="64"/>
                </a:lnTo>
                <a:lnTo>
                  <a:pt x="862" y="118"/>
                </a:lnTo>
                <a:lnTo>
                  <a:pt x="848" y="144"/>
                </a:lnTo>
                <a:lnTo>
                  <a:pt x="825" y="163"/>
                </a:lnTo>
                <a:lnTo>
                  <a:pt x="792" y="174"/>
                </a:lnTo>
                <a:lnTo>
                  <a:pt x="751" y="174"/>
                </a:lnTo>
                <a:lnTo>
                  <a:pt x="584" y="154"/>
                </a:lnTo>
                <a:lnTo>
                  <a:pt x="433" y="156"/>
                </a:lnTo>
                <a:lnTo>
                  <a:pt x="116" y="193"/>
                </a:lnTo>
                <a:lnTo>
                  <a:pt x="72" y="193"/>
                </a:lnTo>
                <a:lnTo>
                  <a:pt x="37" y="180"/>
                </a:lnTo>
                <a:lnTo>
                  <a:pt x="2" y="129"/>
                </a:lnTo>
                <a:lnTo>
                  <a:pt x="0" y="114"/>
                </a:lnTo>
                <a:lnTo>
                  <a:pt x="2" y="99"/>
                </a:lnTo>
                <a:lnTo>
                  <a:pt x="14" y="71"/>
                </a:lnTo>
                <a:lnTo>
                  <a:pt x="42" y="48"/>
                </a:lnTo>
                <a:lnTo>
                  <a:pt x="81" y="35"/>
                </a:lnTo>
                <a:close/>
              </a:path>
            </a:pathLst>
          </a:custGeom>
          <a:solidFill>
            <a:srgbClr val="C275C2"/>
          </a:solidFill>
          <a:ln w="9525">
            <a:noFill/>
            <a:round/>
            <a:headEnd/>
            <a:tailEnd/>
          </a:ln>
        </p:spPr>
        <p:txBody>
          <a:bodyPr lIns="91426" tIns="45713" rIns="91426" bIns="45713"/>
          <a:lstStyle/>
          <a:p>
            <a:pPr defTabSz="914034"/>
            <a:endParaRPr lang="en-US"/>
          </a:p>
        </p:txBody>
      </p:sp>
      <p:sp>
        <p:nvSpPr>
          <p:cNvPr id="13322" name="Freeform 10"/>
          <p:cNvSpPr>
            <a:spLocks/>
          </p:cNvSpPr>
          <p:nvPr/>
        </p:nvSpPr>
        <p:spPr bwMode="auto">
          <a:xfrm>
            <a:off x="4142242" y="299990"/>
            <a:ext cx="1357312" cy="269062"/>
          </a:xfrm>
          <a:custGeom>
            <a:avLst/>
            <a:gdLst>
              <a:gd name="T0" fmla="*/ 2147483647 w 855"/>
              <a:gd name="T1" fmla="*/ 0 h 169"/>
              <a:gd name="T2" fmla="*/ 2147483647 w 855"/>
              <a:gd name="T3" fmla="*/ 2147483647 h 169"/>
              <a:gd name="T4" fmla="*/ 2147483647 w 855"/>
              <a:gd name="T5" fmla="*/ 2147483647 h 169"/>
              <a:gd name="T6" fmla="*/ 2147483647 w 855"/>
              <a:gd name="T7" fmla="*/ 2147483647 h 169"/>
              <a:gd name="T8" fmla="*/ 2147483647 w 855"/>
              <a:gd name="T9" fmla="*/ 2147483647 h 169"/>
              <a:gd name="T10" fmla="*/ 2147483647 w 855"/>
              <a:gd name="T11" fmla="*/ 2147483647 h 169"/>
              <a:gd name="T12" fmla="*/ 2147483647 w 855"/>
              <a:gd name="T13" fmla="*/ 2147483647 h 169"/>
              <a:gd name="T14" fmla="*/ 2147483647 w 855"/>
              <a:gd name="T15" fmla="*/ 2147483647 h 169"/>
              <a:gd name="T16" fmla="*/ 2147483647 w 855"/>
              <a:gd name="T17" fmla="*/ 2147483647 h 169"/>
              <a:gd name="T18" fmla="*/ 2147483647 w 855"/>
              <a:gd name="T19" fmla="*/ 2147483647 h 169"/>
              <a:gd name="T20" fmla="*/ 2147483647 w 855"/>
              <a:gd name="T21" fmla="*/ 2147483647 h 169"/>
              <a:gd name="T22" fmla="*/ 2147483647 w 855"/>
              <a:gd name="T23" fmla="*/ 2147483647 h 169"/>
              <a:gd name="T24" fmla="*/ 2147483647 w 855"/>
              <a:gd name="T25" fmla="*/ 2147483647 h 169"/>
              <a:gd name="T26" fmla="*/ 2147483647 w 855"/>
              <a:gd name="T27" fmla="*/ 2147483647 h 169"/>
              <a:gd name="T28" fmla="*/ 0 w 855"/>
              <a:gd name="T29" fmla="*/ 2147483647 h 169"/>
              <a:gd name="T30" fmla="*/ 2147483647 w 855"/>
              <a:gd name="T31" fmla="*/ 2147483647 h 169"/>
              <a:gd name="T32" fmla="*/ 2147483647 w 855"/>
              <a:gd name="T33" fmla="*/ 2147483647 h 169"/>
              <a:gd name="T34" fmla="*/ 2147483647 w 855"/>
              <a:gd name="T35" fmla="*/ 2147483647 h 169"/>
              <a:gd name="T36" fmla="*/ 2147483647 w 855"/>
              <a:gd name="T37" fmla="*/ 0 h 169"/>
              <a:gd name="T38" fmla="*/ 2147483647 w 855"/>
              <a:gd name="T39" fmla="*/ 0 h 1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55"/>
              <a:gd name="T61" fmla="*/ 0 h 169"/>
              <a:gd name="T62" fmla="*/ 855 w 855"/>
              <a:gd name="T63" fmla="*/ 169 h 1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55" h="169">
                <a:moveTo>
                  <a:pt x="90" y="0"/>
                </a:moveTo>
                <a:lnTo>
                  <a:pt x="429" y="10"/>
                </a:lnTo>
                <a:lnTo>
                  <a:pt x="765" y="19"/>
                </a:lnTo>
                <a:lnTo>
                  <a:pt x="804" y="25"/>
                </a:lnTo>
                <a:lnTo>
                  <a:pt x="832" y="42"/>
                </a:lnTo>
                <a:lnTo>
                  <a:pt x="855" y="94"/>
                </a:lnTo>
                <a:lnTo>
                  <a:pt x="850" y="121"/>
                </a:lnTo>
                <a:lnTo>
                  <a:pt x="832" y="145"/>
                </a:lnTo>
                <a:lnTo>
                  <a:pt x="804" y="162"/>
                </a:lnTo>
                <a:lnTo>
                  <a:pt x="765" y="169"/>
                </a:lnTo>
                <a:lnTo>
                  <a:pt x="429" y="158"/>
                </a:lnTo>
                <a:lnTo>
                  <a:pt x="90" y="149"/>
                </a:lnTo>
                <a:lnTo>
                  <a:pt x="51" y="143"/>
                </a:lnTo>
                <a:lnTo>
                  <a:pt x="23" y="126"/>
                </a:lnTo>
                <a:lnTo>
                  <a:pt x="0" y="74"/>
                </a:lnTo>
                <a:lnTo>
                  <a:pt x="5" y="47"/>
                </a:lnTo>
                <a:lnTo>
                  <a:pt x="23" y="23"/>
                </a:lnTo>
                <a:lnTo>
                  <a:pt x="51" y="6"/>
                </a:lnTo>
                <a:lnTo>
                  <a:pt x="90" y="0"/>
                </a:lnTo>
                <a:close/>
              </a:path>
            </a:pathLst>
          </a:custGeom>
          <a:solidFill>
            <a:srgbClr val="C275C2"/>
          </a:solidFill>
          <a:ln w="9525">
            <a:noFill/>
            <a:round/>
            <a:headEnd/>
            <a:tailEnd/>
          </a:ln>
        </p:spPr>
        <p:txBody>
          <a:bodyPr lIns="91426" tIns="45713" rIns="91426" bIns="45713"/>
          <a:lstStyle/>
          <a:p>
            <a:pPr defTabSz="914034"/>
            <a:endParaRPr lang="en-US"/>
          </a:p>
        </p:txBody>
      </p:sp>
      <p:sp>
        <p:nvSpPr>
          <p:cNvPr id="13323" name="Freeform 11"/>
          <p:cNvSpPr>
            <a:spLocks/>
          </p:cNvSpPr>
          <p:nvPr/>
        </p:nvSpPr>
        <p:spPr bwMode="auto">
          <a:xfrm>
            <a:off x="381000" y="1295830"/>
            <a:ext cx="371929" cy="1315932"/>
          </a:xfrm>
          <a:custGeom>
            <a:avLst/>
            <a:gdLst>
              <a:gd name="T0" fmla="*/ 2147483647 w 234"/>
              <a:gd name="T1" fmla="*/ 2147483647 h 829"/>
              <a:gd name="T2" fmla="*/ 2147483647 w 234"/>
              <a:gd name="T3" fmla="*/ 2147483647 h 829"/>
              <a:gd name="T4" fmla="*/ 2147483647 w 234"/>
              <a:gd name="T5" fmla="*/ 2147483647 h 829"/>
              <a:gd name="T6" fmla="*/ 2147483647 w 234"/>
              <a:gd name="T7" fmla="*/ 2147483647 h 829"/>
              <a:gd name="T8" fmla="*/ 2147483647 w 234"/>
              <a:gd name="T9" fmla="*/ 2147483647 h 829"/>
              <a:gd name="T10" fmla="*/ 2147483647 w 234"/>
              <a:gd name="T11" fmla="*/ 2147483647 h 829"/>
              <a:gd name="T12" fmla="*/ 2147483647 w 234"/>
              <a:gd name="T13" fmla="*/ 2147483647 h 829"/>
              <a:gd name="T14" fmla="*/ 2147483647 w 234"/>
              <a:gd name="T15" fmla="*/ 2147483647 h 829"/>
              <a:gd name="T16" fmla="*/ 2147483647 w 234"/>
              <a:gd name="T17" fmla="*/ 2147483647 h 829"/>
              <a:gd name="T18" fmla="*/ 0 w 234"/>
              <a:gd name="T19" fmla="*/ 2147483647 h 829"/>
              <a:gd name="T20" fmla="*/ 2147483647 w 234"/>
              <a:gd name="T21" fmla="*/ 2147483647 h 829"/>
              <a:gd name="T22" fmla="*/ 2147483647 w 234"/>
              <a:gd name="T23" fmla="*/ 2147483647 h 829"/>
              <a:gd name="T24" fmla="*/ 2147483647 w 234"/>
              <a:gd name="T25" fmla="*/ 2147483647 h 829"/>
              <a:gd name="T26" fmla="*/ 2147483647 w 234"/>
              <a:gd name="T27" fmla="*/ 2147483647 h 829"/>
              <a:gd name="T28" fmla="*/ 2147483647 w 234"/>
              <a:gd name="T29" fmla="*/ 2147483647 h 829"/>
              <a:gd name="T30" fmla="*/ 2147483647 w 234"/>
              <a:gd name="T31" fmla="*/ 0 h 829"/>
              <a:gd name="T32" fmla="*/ 2147483647 w 234"/>
              <a:gd name="T33" fmla="*/ 2147483647 h 829"/>
              <a:gd name="T34" fmla="*/ 2147483647 w 234"/>
              <a:gd name="T35" fmla="*/ 2147483647 h 829"/>
              <a:gd name="T36" fmla="*/ 2147483647 w 234"/>
              <a:gd name="T37" fmla="*/ 2147483647 h 8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4"/>
              <a:gd name="T58" fmla="*/ 0 h 829"/>
              <a:gd name="T59" fmla="*/ 234 w 234"/>
              <a:gd name="T60" fmla="*/ 829 h 8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4" h="829">
                <a:moveTo>
                  <a:pt x="234" y="85"/>
                </a:moveTo>
                <a:lnTo>
                  <a:pt x="211" y="267"/>
                </a:lnTo>
                <a:lnTo>
                  <a:pt x="195" y="350"/>
                </a:lnTo>
                <a:lnTo>
                  <a:pt x="179" y="429"/>
                </a:lnTo>
                <a:lnTo>
                  <a:pt x="137" y="772"/>
                </a:lnTo>
                <a:lnTo>
                  <a:pt x="130" y="797"/>
                </a:lnTo>
                <a:lnTo>
                  <a:pt x="114" y="814"/>
                </a:lnTo>
                <a:lnTo>
                  <a:pt x="67" y="829"/>
                </a:lnTo>
                <a:lnTo>
                  <a:pt x="21" y="814"/>
                </a:lnTo>
                <a:lnTo>
                  <a:pt x="0" y="772"/>
                </a:lnTo>
                <a:lnTo>
                  <a:pt x="12" y="425"/>
                </a:lnTo>
                <a:lnTo>
                  <a:pt x="35" y="75"/>
                </a:lnTo>
                <a:lnTo>
                  <a:pt x="46" y="41"/>
                </a:lnTo>
                <a:lnTo>
                  <a:pt x="72" y="17"/>
                </a:lnTo>
                <a:lnTo>
                  <a:pt x="104" y="4"/>
                </a:lnTo>
                <a:lnTo>
                  <a:pt x="139" y="0"/>
                </a:lnTo>
                <a:lnTo>
                  <a:pt x="206" y="23"/>
                </a:lnTo>
                <a:lnTo>
                  <a:pt x="234" y="85"/>
                </a:lnTo>
                <a:close/>
              </a:path>
            </a:pathLst>
          </a:custGeom>
          <a:solidFill>
            <a:srgbClr val="C275C2"/>
          </a:solidFill>
          <a:ln w="9525">
            <a:noFill/>
            <a:round/>
            <a:headEnd/>
            <a:tailEnd/>
          </a:ln>
        </p:spPr>
        <p:txBody>
          <a:bodyPr lIns="91426" tIns="45713" rIns="91426" bIns="45713"/>
          <a:lstStyle/>
          <a:p>
            <a:pPr defTabSz="914034"/>
            <a:endParaRPr lang="en-US"/>
          </a:p>
        </p:txBody>
      </p:sp>
      <p:sp>
        <p:nvSpPr>
          <p:cNvPr id="13324" name="Freeform 12"/>
          <p:cNvSpPr>
            <a:spLocks/>
          </p:cNvSpPr>
          <p:nvPr/>
        </p:nvSpPr>
        <p:spPr bwMode="auto">
          <a:xfrm>
            <a:off x="1" y="5843604"/>
            <a:ext cx="1287009" cy="1014396"/>
          </a:xfrm>
          <a:custGeom>
            <a:avLst/>
            <a:gdLst>
              <a:gd name="T0" fmla="*/ 2147483647 w 811"/>
              <a:gd name="T1" fmla="*/ 2147483647 h 639"/>
              <a:gd name="T2" fmla="*/ 2147483647 w 811"/>
              <a:gd name="T3" fmla="*/ 2147483647 h 639"/>
              <a:gd name="T4" fmla="*/ 2147483647 w 811"/>
              <a:gd name="T5" fmla="*/ 2147483647 h 639"/>
              <a:gd name="T6" fmla="*/ 2147483647 w 811"/>
              <a:gd name="T7" fmla="*/ 2147483647 h 639"/>
              <a:gd name="T8" fmla="*/ 2147483647 w 811"/>
              <a:gd name="T9" fmla="*/ 2147483647 h 639"/>
              <a:gd name="T10" fmla="*/ 2147483647 w 811"/>
              <a:gd name="T11" fmla="*/ 2147483647 h 639"/>
              <a:gd name="T12" fmla="*/ 2147483647 w 811"/>
              <a:gd name="T13" fmla="*/ 2147483647 h 639"/>
              <a:gd name="T14" fmla="*/ 2147483647 w 811"/>
              <a:gd name="T15" fmla="*/ 2147483647 h 639"/>
              <a:gd name="T16" fmla="*/ 2147483647 w 811"/>
              <a:gd name="T17" fmla="*/ 2147483647 h 639"/>
              <a:gd name="T18" fmla="*/ 2147483647 w 811"/>
              <a:gd name="T19" fmla="*/ 0 h 639"/>
              <a:gd name="T20" fmla="*/ 2147483647 w 811"/>
              <a:gd name="T21" fmla="*/ 0 h 639"/>
              <a:gd name="T22" fmla="*/ 2147483647 w 811"/>
              <a:gd name="T23" fmla="*/ 2147483647 h 639"/>
              <a:gd name="T24" fmla="*/ 2147483647 w 811"/>
              <a:gd name="T25" fmla="*/ 2147483647 h 639"/>
              <a:gd name="T26" fmla="*/ 2147483647 w 811"/>
              <a:gd name="T27" fmla="*/ 2147483647 h 639"/>
              <a:gd name="T28" fmla="*/ 2147483647 w 811"/>
              <a:gd name="T29" fmla="*/ 2147483647 h 639"/>
              <a:gd name="T30" fmla="*/ 2147483647 w 811"/>
              <a:gd name="T31" fmla="*/ 2147483647 h 639"/>
              <a:gd name="T32" fmla="*/ 2147483647 w 811"/>
              <a:gd name="T33" fmla="*/ 2147483647 h 639"/>
              <a:gd name="T34" fmla="*/ 2147483647 w 811"/>
              <a:gd name="T35" fmla="*/ 2147483647 h 639"/>
              <a:gd name="T36" fmla="*/ 2147483647 w 811"/>
              <a:gd name="T37" fmla="*/ 2147483647 h 639"/>
              <a:gd name="T38" fmla="*/ 2147483647 w 811"/>
              <a:gd name="T39" fmla="*/ 2147483647 h 639"/>
              <a:gd name="T40" fmla="*/ 2147483647 w 811"/>
              <a:gd name="T41" fmla="*/ 2147483647 h 639"/>
              <a:gd name="T42" fmla="*/ 2147483647 w 811"/>
              <a:gd name="T43" fmla="*/ 2147483647 h 639"/>
              <a:gd name="T44" fmla="*/ 2147483647 w 811"/>
              <a:gd name="T45" fmla="*/ 2147483647 h 639"/>
              <a:gd name="T46" fmla="*/ 2147483647 w 811"/>
              <a:gd name="T47" fmla="*/ 2147483647 h 639"/>
              <a:gd name="T48" fmla="*/ 2147483647 w 811"/>
              <a:gd name="T49" fmla="*/ 2147483647 h 639"/>
              <a:gd name="T50" fmla="*/ 2147483647 w 811"/>
              <a:gd name="T51" fmla="*/ 2147483647 h 639"/>
              <a:gd name="T52" fmla="*/ 2147483647 w 811"/>
              <a:gd name="T53" fmla="*/ 2147483647 h 639"/>
              <a:gd name="T54" fmla="*/ 2147483647 w 811"/>
              <a:gd name="T55" fmla="*/ 2147483647 h 639"/>
              <a:gd name="T56" fmla="*/ 2147483647 w 811"/>
              <a:gd name="T57" fmla="*/ 2147483647 h 639"/>
              <a:gd name="T58" fmla="*/ 2147483647 w 811"/>
              <a:gd name="T59" fmla="*/ 2147483647 h 639"/>
              <a:gd name="T60" fmla="*/ 2147483647 w 811"/>
              <a:gd name="T61" fmla="*/ 2147483647 h 639"/>
              <a:gd name="T62" fmla="*/ 2147483647 w 811"/>
              <a:gd name="T63" fmla="*/ 2147483647 h 639"/>
              <a:gd name="T64" fmla="*/ 2147483647 w 811"/>
              <a:gd name="T65" fmla="*/ 2147483647 h 639"/>
              <a:gd name="T66" fmla="*/ 2147483647 w 811"/>
              <a:gd name="T67" fmla="*/ 2147483647 h 639"/>
              <a:gd name="T68" fmla="*/ 2147483647 w 811"/>
              <a:gd name="T69" fmla="*/ 2147483647 h 639"/>
              <a:gd name="T70" fmla="*/ 2147483647 w 811"/>
              <a:gd name="T71" fmla="*/ 2147483647 h 639"/>
              <a:gd name="T72" fmla="*/ 2147483647 w 811"/>
              <a:gd name="T73" fmla="*/ 2147483647 h 639"/>
              <a:gd name="T74" fmla="*/ 2147483647 w 811"/>
              <a:gd name="T75" fmla="*/ 2147483647 h 639"/>
              <a:gd name="T76" fmla="*/ 2147483647 w 811"/>
              <a:gd name="T77" fmla="*/ 2147483647 h 639"/>
              <a:gd name="T78" fmla="*/ 2147483647 w 811"/>
              <a:gd name="T79" fmla="*/ 2147483647 h 639"/>
              <a:gd name="T80" fmla="*/ 2147483647 w 811"/>
              <a:gd name="T81" fmla="*/ 2147483647 h 639"/>
              <a:gd name="T82" fmla="*/ 2147483647 w 811"/>
              <a:gd name="T83" fmla="*/ 2147483647 h 639"/>
              <a:gd name="T84" fmla="*/ 2147483647 w 811"/>
              <a:gd name="T85" fmla="*/ 2147483647 h 639"/>
              <a:gd name="T86" fmla="*/ 2147483647 w 811"/>
              <a:gd name="T87" fmla="*/ 2147483647 h 639"/>
              <a:gd name="T88" fmla="*/ 2147483647 w 811"/>
              <a:gd name="T89" fmla="*/ 2147483647 h 639"/>
              <a:gd name="T90" fmla="*/ 2147483647 w 811"/>
              <a:gd name="T91" fmla="*/ 2147483647 h 639"/>
              <a:gd name="T92" fmla="*/ 2147483647 w 811"/>
              <a:gd name="T93" fmla="*/ 2147483647 h 639"/>
              <a:gd name="T94" fmla="*/ 2147483647 w 811"/>
              <a:gd name="T95" fmla="*/ 2147483647 h 639"/>
              <a:gd name="T96" fmla="*/ 2147483647 w 811"/>
              <a:gd name="T97" fmla="*/ 2147483647 h 639"/>
              <a:gd name="T98" fmla="*/ 2147483647 w 811"/>
              <a:gd name="T99" fmla="*/ 2147483647 h 639"/>
              <a:gd name="T100" fmla="*/ 2147483647 w 811"/>
              <a:gd name="T101" fmla="*/ 2147483647 h 639"/>
              <a:gd name="T102" fmla="*/ 2147483647 w 811"/>
              <a:gd name="T103" fmla="*/ 2147483647 h 639"/>
              <a:gd name="T104" fmla="*/ 2147483647 w 811"/>
              <a:gd name="T105" fmla="*/ 2147483647 h 639"/>
              <a:gd name="T106" fmla="*/ 2147483647 w 811"/>
              <a:gd name="T107" fmla="*/ 2147483647 h 639"/>
              <a:gd name="T108" fmla="*/ 2147483647 w 811"/>
              <a:gd name="T109" fmla="*/ 2147483647 h 639"/>
              <a:gd name="T110" fmla="*/ 0 w 811"/>
              <a:gd name="T111" fmla="*/ 2147483647 h 639"/>
              <a:gd name="T112" fmla="*/ 2147483647 w 811"/>
              <a:gd name="T113" fmla="*/ 2147483647 h 639"/>
              <a:gd name="T114" fmla="*/ 2147483647 w 811"/>
              <a:gd name="T115" fmla="*/ 2147483647 h 6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11"/>
              <a:gd name="T175" fmla="*/ 0 h 639"/>
              <a:gd name="T176" fmla="*/ 811 w 811"/>
              <a:gd name="T177" fmla="*/ 639 h 6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11" h="639">
                <a:moveTo>
                  <a:pt x="21" y="270"/>
                </a:moveTo>
                <a:lnTo>
                  <a:pt x="28" y="253"/>
                </a:lnTo>
                <a:lnTo>
                  <a:pt x="54" y="240"/>
                </a:lnTo>
                <a:lnTo>
                  <a:pt x="130" y="220"/>
                </a:lnTo>
                <a:lnTo>
                  <a:pt x="283" y="201"/>
                </a:lnTo>
                <a:lnTo>
                  <a:pt x="302" y="127"/>
                </a:lnTo>
                <a:lnTo>
                  <a:pt x="318" y="65"/>
                </a:lnTo>
                <a:lnTo>
                  <a:pt x="334" y="39"/>
                </a:lnTo>
                <a:lnTo>
                  <a:pt x="353" y="20"/>
                </a:lnTo>
                <a:lnTo>
                  <a:pt x="383" y="0"/>
                </a:lnTo>
                <a:lnTo>
                  <a:pt x="408" y="0"/>
                </a:lnTo>
                <a:lnTo>
                  <a:pt x="431" y="18"/>
                </a:lnTo>
                <a:lnTo>
                  <a:pt x="475" y="90"/>
                </a:lnTo>
                <a:lnTo>
                  <a:pt x="503" y="135"/>
                </a:lnTo>
                <a:lnTo>
                  <a:pt x="533" y="180"/>
                </a:lnTo>
                <a:lnTo>
                  <a:pt x="626" y="167"/>
                </a:lnTo>
                <a:lnTo>
                  <a:pt x="705" y="154"/>
                </a:lnTo>
                <a:lnTo>
                  <a:pt x="802" y="154"/>
                </a:lnTo>
                <a:lnTo>
                  <a:pt x="811" y="169"/>
                </a:lnTo>
                <a:lnTo>
                  <a:pt x="790" y="201"/>
                </a:lnTo>
                <a:lnTo>
                  <a:pt x="767" y="223"/>
                </a:lnTo>
                <a:lnTo>
                  <a:pt x="735" y="251"/>
                </a:lnTo>
                <a:lnTo>
                  <a:pt x="714" y="268"/>
                </a:lnTo>
                <a:lnTo>
                  <a:pt x="693" y="285"/>
                </a:lnTo>
                <a:lnTo>
                  <a:pt x="668" y="304"/>
                </a:lnTo>
                <a:lnTo>
                  <a:pt x="640" y="323"/>
                </a:lnTo>
                <a:lnTo>
                  <a:pt x="675" y="383"/>
                </a:lnTo>
                <a:lnTo>
                  <a:pt x="705" y="447"/>
                </a:lnTo>
                <a:lnTo>
                  <a:pt x="735" y="577"/>
                </a:lnTo>
                <a:lnTo>
                  <a:pt x="726" y="624"/>
                </a:lnTo>
                <a:lnTo>
                  <a:pt x="712" y="635"/>
                </a:lnTo>
                <a:lnTo>
                  <a:pt x="695" y="639"/>
                </a:lnTo>
                <a:lnTo>
                  <a:pt x="591" y="601"/>
                </a:lnTo>
                <a:lnTo>
                  <a:pt x="561" y="584"/>
                </a:lnTo>
                <a:lnTo>
                  <a:pt x="531" y="565"/>
                </a:lnTo>
                <a:lnTo>
                  <a:pt x="501" y="545"/>
                </a:lnTo>
                <a:lnTo>
                  <a:pt x="473" y="526"/>
                </a:lnTo>
                <a:lnTo>
                  <a:pt x="448" y="509"/>
                </a:lnTo>
                <a:lnTo>
                  <a:pt x="424" y="494"/>
                </a:lnTo>
                <a:lnTo>
                  <a:pt x="390" y="473"/>
                </a:lnTo>
                <a:lnTo>
                  <a:pt x="353" y="496"/>
                </a:lnTo>
                <a:lnTo>
                  <a:pt x="320" y="516"/>
                </a:lnTo>
                <a:lnTo>
                  <a:pt x="288" y="537"/>
                </a:lnTo>
                <a:lnTo>
                  <a:pt x="258" y="556"/>
                </a:lnTo>
                <a:lnTo>
                  <a:pt x="232" y="571"/>
                </a:lnTo>
                <a:lnTo>
                  <a:pt x="207" y="584"/>
                </a:lnTo>
                <a:lnTo>
                  <a:pt x="172" y="597"/>
                </a:lnTo>
                <a:lnTo>
                  <a:pt x="151" y="592"/>
                </a:lnTo>
                <a:lnTo>
                  <a:pt x="146" y="558"/>
                </a:lnTo>
                <a:lnTo>
                  <a:pt x="163" y="496"/>
                </a:lnTo>
                <a:lnTo>
                  <a:pt x="179" y="451"/>
                </a:lnTo>
                <a:lnTo>
                  <a:pt x="200" y="396"/>
                </a:lnTo>
                <a:lnTo>
                  <a:pt x="149" y="379"/>
                </a:lnTo>
                <a:lnTo>
                  <a:pt x="65" y="347"/>
                </a:lnTo>
                <a:lnTo>
                  <a:pt x="5" y="308"/>
                </a:lnTo>
                <a:lnTo>
                  <a:pt x="0" y="289"/>
                </a:lnTo>
                <a:lnTo>
                  <a:pt x="21" y="270"/>
                </a:lnTo>
                <a:close/>
              </a:path>
            </a:pathLst>
          </a:custGeom>
          <a:solidFill>
            <a:srgbClr val="C275C2"/>
          </a:solidFill>
          <a:ln w="9525">
            <a:noFill/>
            <a:round/>
            <a:headEnd/>
            <a:tailEnd/>
          </a:ln>
        </p:spPr>
        <p:txBody>
          <a:bodyPr lIns="91426" tIns="45713" rIns="91426" bIns="45713"/>
          <a:lstStyle/>
          <a:p>
            <a:pPr defTabSz="914034"/>
            <a:endParaRPr lang="en-US"/>
          </a:p>
        </p:txBody>
      </p:sp>
      <p:sp>
        <p:nvSpPr>
          <p:cNvPr id="13325" name="Freeform 13"/>
          <p:cNvSpPr>
            <a:spLocks/>
          </p:cNvSpPr>
          <p:nvPr/>
        </p:nvSpPr>
        <p:spPr bwMode="auto">
          <a:xfrm>
            <a:off x="7856991" y="0"/>
            <a:ext cx="1287009" cy="1014396"/>
          </a:xfrm>
          <a:custGeom>
            <a:avLst/>
            <a:gdLst>
              <a:gd name="T0" fmla="*/ 2147483647 w 811"/>
              <a:gd name="T1" fmla="*/ 2147483647 h 639"/>
              <a:gd name="T2" fmla="*/ 2147483647 w 811"/>
              <a:gd name="T3" fmla="*/ 2147483647 h 639"/>
              <a:gd name="T4" fmla="*/ 2147483647 w 811"/>
              <a:gd name="T5" fmla="*/ 2147483647 h 639"/>
              <a:gd name="T6" fmla="*/ 2147483647 w 811"/>
              <a:gd name="T7" fmla="*/ 2147483647 h 639"/>
              <a:gd name="T8" fmla="*/ 2147483647 w 811"/>
              <a:gd name="T9" fmla="*/ 2147483647 h 639"/>
              <a:gd name="T10" fmla="*/ 2147483647 w 811"/>
              <a:gd name="T11" fmla="*/ 2147483647 h 639"/>
              <a:gd name="T12" fmla="*/ 2147483647 w 811"/>
              <a:gd name="T13" fmla="*/ 2147483647 h 639"/>
              <a:gd name="T14" fmla="*/ 2147483647 w 811"/>
              <a:gd name="T15" fmla="*/ 2147483647 h 639"/>
              <a:gd name="T16" fmla="*/ 2147483647 w 811"/>
              <a:gd name="T17" fmla="*/ 2147483647 h 639"/>
              <a:gd name="T18" fmla="*/ 2147483647 w 811"/>
              <a:gd name="T19" fmla="*/ 0 h 639"/>
              <a:gd name="T20" fmla="*/ 2147483647 w 811"/>
              <a:gd name="T21" fmla="*/ 2147483647 h 639"/>
              <a:gd name="T22" fmla="*/ 2147483647 w 811"/>
              <a:gd name="T23" fmla="*/ 2147483647 h 639"/>
              <a:gd name="T24" fmla="*/ 2147483647 w 811"/>
              <a:gd name="T25" fmla="*/ 2147483647 h 639"/>
              <a:gd name="T26" fmla="*/ 2147483647 w 811"/>
              <a:gd name="T27" fmla="*/ 2147483647 h 639"/>
              <a:gd name="T28" fmla="*/ 2147483647 w 811"/>
              <a:gd name="T29" fmla="*/ 2147483647 h 639"/>
              <a:gd name="T30" fmla="*/ 2147483647 w 811"/>
              <a:gd name="T31" fmla="*/ 2147483647 h 639"/>
              <a:gd name="T32" fmla="*/ 2147483647 w 811"/>
              <a:gd name="T33" fmla="*/ 2147483647 h 639"/>
              <a:gd name="T34" fmla="*/ 2147483647 w 811"/>
              <a:gd name="T35" fmla="*/ 2147483647 h 639"/>
              <a:gd name="T36" fmla="*/ 2147483647 w 811"/>
              <a:gd name="T37" fmla="*/ 2147483647 h 639"/>
              <a:gd name="T38" fmla="*/ 2147483647 w 811"/>
              <a:gd name="T39" fmla="*/ 2147483647 h 639"/>
              <a:gd name="T40" fmla="*/ 2147483647 w 811"/>
              <a:gd name="T41" fmla="*/ 2147483647 h 639"/>
              <a:gd name="T42" fmla="*/ 2147483647 w 811"/>
              <a:gd name="T43" fmla="*/ 2147483647 h 639"/>
              <a:gd name="T44" fmla="*/ 2147483647 w 811"/>
              <a:gd name="T45" fmla="*/ 2147483647 h 639"/>
              <a:gd name="T46" fmla="*/ 2147483647 w 811"/>
              <a:gd name="T47" fmla="*/ 2147483647 h 639"/>
              <a:gd name="T48" fmla="*/ 2147483647 w 811"/>
              <a:gd name="T49" fmla="*/ 2147483647 h 639"/>
              <a:gd name="T50" fmla="*/ 2147483647 w 811"/>
              <a:gd name="T51" fmla="*/ 2147483647 h 639"/>
              <a:gd name="T52" fmla="*/ 2147483647 w 811"/>
              <a:gd name="T53" fmla="*/ 2147483647 h 639"/>
              <a:gd name="T54" fmla="*/ 2147483647 w 811"/>
              <a:gd name="T55" fmla="*/ 2147483647 h 639"/>
              <a:gd name="T56" fmla="*/ 2147483647 w 811"/>
              <a:gd name="T57" fmla="*/ 2147483647 h 639"/>
              <a:gd name="T58" fmla="*/ 2147483647 w 811"/>
              <a:gd name="T59" fmla="*/ 2147483647 h 639"/>
              <a:gd name="T60" fmla="*/ 2147483647 w 811"/>
              <a:gd name="T61" fmla="*/ 2147483647 h 639"/>
              <a:gd name="T62" fmla="*/ 2147483647 w 811"/>
              <a:gd name="T63" fmla="*/ 2147483647 h 639"/>
              <a:gd name="T64" fmla="*/ 2147483647 w 811"/>
              <a:gd name="T65" fmla="*/ 2147483647 h 639"/>
              <a:gd name="T66" fmla="*/ 2147483647 w 811"/>
              <a:gd name="T67" fmla="*/ 2147483647 h 639"/>
              <a:gd name="T68" fmla="*/ 2147483647 w 811"/>
              <a:gd name="T69" fmla="*/ 2147483647 h 639"/>
              <a:gd name="T70" fmla="*/ 2147483647 w 811"/>
              <a:gd name="T71" fmla="*/ 2147483647 h 639"/>
              <a:gd name="T72" fmla="*/ 2147483647 w 811"/>
              <a:gd name="T73" fmla="*/ 2147483647 h 639"/>
              <a:gd name="T74" fmla="*/ 2147483647 w 811"/>
              <a:gd name="T75" fmla="*/ 2147483647 h 639"/>
              <a:gd name="T76" fmla="*/ 2147483647 w 811"/>
              <a:gd name="T77" fmla="*/ 2147483647 h 639"/>
              <a:gd name="T78" fmla="*/ 2147483647 w 811"/>
              <a:gd name="T79" fmla="*/ 2147483647 h 639"/>
              <a:gd name="T80" fmla="*/ 2147483647 w 811"/>
              <a:gd name="T81" fmla="*/ 2147483647 h 639"/>
              <a:gd name="T82" fmla="*/ 2147483647 w 811"/>
              <a:gd name="T83" fmla="*/ 2147483647 h 639"/>
              <a:gd name="T84" fmla="*/ 2147483647 w 811"/>
              <a:gd name="T85" fmla="*/ 2147483647 h 639"/>
              <a:gd name="T86" fmla="*/ 2147483647 w 811"/>
              <a:gd name="T87" fmla="*/ 2147483647 h 639"/>
              <a:gd name="T88" fmla="*/ 2147483647 w 811"/>
              <a:gd name="T89" fmla="*/ 2147483647 h 639"/>
              <a:gd name="T90" fmla="*/ 2147483647 w 811"/>
              <a:gd name="T91" fmla="*/ 2147483647 h 639"/>
              <a:gd name="T92" fmla="*/ 2147483647 w 811"/>
              <a:gd name="T93" fmla="*/ 2147483647 h 639"/>
              <a:gd name="T94" fmla="*/ 2147483647 w 811"/>
              <a:gd name="T95" fmla="*/ 2147483647 h 639"/>
              <a:gd name="T96" fmla="*/ 2147483647 w 811"/>
              <a:gd name="T97" fmla="*/ 2147483647 h 639"/>
              <a:gd name="T98" fmla="*/ 2147483647 w 811"/>
              <a:gd name="T99" fmla="*/ 2147483647 h 639"/>
              <a:gd name="T100" fmla="*/ 2147483647 w 811"/>
              <a:gd name="T101" fmla="*/ 2147483647 h 639"/>
              <a:gd name="T102" fmla="*/ 2147483647 w 811"/>
              <a:gd name="T103" fmla="*/ 2147483647 h 639"/>
              <a:gd name="T104" fmla="*/ 2147483647 w 811"/>
              <a:gd name="T105" fmla="*/ 2147483647 h 639"/>
              <a:gd name="T106" fmla="*/ 2147483647 w 811"/>
              <a:gd name="T107" fmla="*/ 2147483647 h 639"/>
              <a:gd name="T108" fmla="*/ 2147483647 w 811"/>
              <a:gd name="T109" fmla="*/ 2147483647 h 639"/>
              <a:gd name="T110" fmla="*/ 0 w 811"/>
              <a:gd name="T111" fmla="*/ 2147483647 h 639"/>
              <a:gd name="T112" fmla="*/ 2147483647 w 811"/>
              <a:gd name="T113" fmla="*/ 2147483647 h 639"/>
              <a:gd name="T114" fmla="*/ 2147483647 w 811"/>
              <a:gd name="T115" fmla="*/ 2147483647 h 6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11"/>
              <a:gd name="T175" fmla="*/ 0 h 639"/>
              <a:gd name="T176" fmla="*/ 811 w 811"/>
              <a:gd name="T177" fmla="*/ 639 h 6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11" h="639">
                <a:moveTo>
                  <a:pt x="18" y="270"/>
                </a:moveTo>
                <a:lnTo>
                  <a:pt x="27" y="255"/>
                </a:lnTo>
                <a:lnTo>
                  <a:pt x="51" y="240"/>
                </a:lnTo>
                <a:lnTo>
                  <a:pt x="129" y="221"/>
                </a:lnTo>
                <a:lnTo>
                  <a:pt x="280" y="203"/>
                </a:lnTo>
                <a:lnTo>
                  <a:pt x="299" y="129"/>
                </a:lnTo>
                <a:lnTo>
                  <a:pt x="315" y="65"/>
                </a:lnTo>
                <a:lnTo>
                  <a:pt x="333" y="39"/>
                </a:lnTo>
                <a:lnTo>
                  <a:pt x="350" y="20"/>
                </a:lnTo>
                <a:lnTo>
                  <a:pt x="380" y="0"/>
                </a:lnTo>
                <a:lnTo>
                  <a:pt x="405" y="1"/>
                </a:lnTo>
                <a:lnTo>
                  <a:pt x="428" y="18"/>
                </a:lnTo>
                <a:lnTo>
                  <a:pt x="475" y="90"/>
                </a:lnTo>
                <a:lnTo>
                  <a:pt x="500" y="135"/>
                </a:lnTo>
                <a:lnTo>
                  <a:pt x="530" y="182"/>
                </a:lnTo>
                <a:lnTo>
                  <a:pt x="623" y="167"/>
                </a:lnTo>
                <a:lnTo>
                  <a:pt x="702" y="156"/>
                </a:lnTo>
                <a:lnTo>
                  <a:pt x="799" y="154"/>
                </a:lnTo>
                <a:lnTo>
                  <a:pt x="811" y="171"/>
                </a:lnTo>
                <a:lnTo>
                  <a:pt x="790" y="203"/>
                </a:lnTo>
                <a:lnTo>
                  <a:pt x="767" y="225"/>
                </a:lnTo>
                <a:lnTo>
                  <a:pt x="734" y="251"/>
                </a:lnTo>
                <a:lnTo>
                  <a:pt x="713" y="268"/>
                </a:lnTo>
                <a:lnTo>
                  <a:pt x="690" y="285"/>
                </a:lnTo>
                <a:lnTo>
                  <a:pt x="665" y="304"/>
                </a:lnTo>
                <a:lnTo>
                  <a:pt x="637" y="325"/>
                </a:lnTo>
                <a:lnTo>
                  <a:pt x="674" y="385"/>
                </a:lnTo>
                <a:lnTo>
                  <a:pt x="702" y="447"/>
                </a:lnTo>
                <a:lnTo>
                  <a:pt x="732" y="576"/>
                </a:lnTo>
                <a:lnTo>
                  <a:pt x="723" y="623"/>
                </a:lnTo>
                <a:lnTo>
                  <a:pt x="711" y="635"/>
                </a:lnTo>
                <a:lnTo>
                  <a:pt x="692" y="639"/>
                </a:lnTo>
                <a:lnTo>
                  <a:pt x="588" y="601"/>
                </a:lnTo>
                <a:lnTo>
                  <a:pt x="558" y="584"/>
                </a:lnTo>
                <a:lnTo>
                  <a:pt x="528" y="565"/>
                </a:lnTo>
                <a:lnTo>
                  <a:pt x="498" y="546"/>
                </a:lnTo>
                <a:lnTo>
                  <a:pt x="470" y="526"/>
                </a:lnTo>
                <a:lnTo>
                  <a:pt x="445" y="509"/>
                </a:lnTo>
                <a:lnTo>
                  <a:pt x="421" y="494"/>
                </a:lnTo>
                <a:lnTo>
                  <a:pt x="389" y="475"/>
                </a:lnTo>
                <a:lnTo>
                  <a:pt x="352" y="496"/>
                </a:lnTo>
                <a:lnTo>
                  <a:pt x="317" y="516"/>
                </a:lnTo>
                <a:lnTo>
                  <a:pt x="285" y="537"/>
                </a:lnTo>
                <a:lnTo>
                  <a:pt x="255" y="556"/>
                </a:lnTo>
                <a:lnTo>
                  <a:pt x="229" y="571"/>
                </a:lnTo>
                <a:lnTo>
                  <a:pt x="206" y="584"/>
                </a:lnTo>
                <a:lnTo>
                  <a:pt x="169" y="597"/>
                </a:lnTo>
                <a:lnTo>
                  <a:pt x="148" y="592"/>
                </a:lnTo>
                <a:lnTo>
                  <a:pt x="143" y="560"/>
                </a:lnTo>
                <a:lnTo>
                  <a:pt x="160" y="496"/>
                </a:lnTo>
                <a:lnTo>
                  <a:pt x="176" y="452"/>
                </a:lnTo>
                <a:lnTo>
                  <a:pt x="197" y="398"/>
                </a:lnTo>
                <a:lnTo>
                  <a:pt x="146" y="379"/>
                </a:lnTo>
                <a:lnTo>
                  <a:pt x="65" y="347"/>
                </a:lnTo>
                <a:lnTo>
                  <a:pt x="4" y="310"/>
                </a:lnTo>
                <a:lnTo>
                  <a:pt x="0" y="289"/>
                </a:lnTo>
                <a:lnTo>
                  <a:pt x="18" y="270"/>
                </a:lnTo>
                <a:close/>
              </a:path>
            </a:pathLst>
          </a:custGeom>
          <a:solidFill>
            <a:srgbClr val="C275C2"/>
          </a:solidFill>
          <a:ln w="9525">
            <a:noFill/>
            <a:round/>
            <a:headEnd/>
            <a:tailEnd/>
          </a:ln>
        </p:spPr>
        <p:txBody>
          <a:bodyPr lIns="91426" tIns="45713" rIns="91426" bIns="45713"/>
          <a:lstStyle/>
          <a:p>
            <a:pPr defTabSz="914034"/>
            <a:endParaRPr lang="en-US"/>
          </a:p>
        </p:txBody>
      </p:sp>
      <p:sp>
        <p:nvSpPr>
          <p:cNvPr id="13326" name="Freeform 14"/>
          <p:cNvSpPr>
            <a:spLocks/>
          </p:cNvSpPr>
          <p:nvPr/>
        </p:nvSpPr>
        <p:spPr bwMode="auto">
          <a:xfrm>
            <a:off x="7856991" y="5639488"/>
            <a:ext cx="1287009" cy="1014396"/>
          </a:xfrm>
          <a:custGeom>
            <a:avLst/>
            <a:gdLst>
              <a:gd name="T0" fmla="*/ 2147483647 w 811"/>
              <a:gd name="T1" fmla="*/ 2147483647 h 639"/>
              <a:gd name="T2" fmla="*/ 2147483647 w 811"/>
              <a:gd name="T3" fmla="*/ 2147483647 h 639"/>
              <a:gd name="T4" fmla="*/ 2147483647 w 811"/>
              <a:gd name="T5" fmla="*/ 2147483647 h 639"/>
              <a:gd name="T6" fmla="*/ 2147483647 w 811"/>
              <a:gd name="T7" fmla="*/ 2147483647 h 639"/>
              <a:gd name="T8" fmla="*/ 2147483647 w 811"/>
              <a:gd name="T9" fmla="*/ 2147483647 h 639"/>
              <a:gd name="T10" fmla="*/ 2147483647 w 811"/>
              <a:gd name="T11" fmla="*/ 2147483647 h 639"/>
              <a:gd name="T12" fmla="*/ 2147483647 w 811"/>
              <a:gd name="T13" fmla="*/ 2147483647 h 639"/>
              <a:gd name="T14" fmla="*/ 2147483647 w 811"/>
              <a:gd name="T15" fmla="*/ 2147483647 h 639"/>
              <a:gd name="T16" fmla="*/ 2147483647 w 811"/>
              <a:gd name="T17" fmla="*/ 2147483647 h 639"/>
              <a:gd name="T18" fmla="*/ 2147483647 w 811"/>
              <a:gd name="T19" fmla="*/ 0 h 639"/>
              <a:gd name="T20" fmla="*/ 2147483647 w 811"/>
              <a:gd name="T21" fmla="*/ 2147483647 h 639"/>
              <a:gd name="T22" fmla="*/ 2147483647 w 811"/>
              <a:gd name="T23" fmla="*/ 2147483647 h 639"/>
              <a:gd name="T24" fmla="*/ 2147483647 w 811"/>
              <a:gd name="T25" fmla="*/ 2147483647 h 639"/>
              <a:gd name="T26" fmla="*/ 2147483647 w 811"/>
              <a:gd name="T27" fmla="*/ 2147483647 h 639"/>
              <a:gd name="T28" fmla="*/ 2147483647 w 811"/>
              <a:gd name="T29" fmla="*/ 2147483647 h 639"/>
              <a:gd name="T30" fmla="*/ 2147483647 w 811"/>
              <a:gd name="T31" fmla="*/ 2147483647 h 639"/>
              <a:gd name="T32" fmla="*/ 2147483647 w 811"/>
              <a:gd name="T33" fmla="*/ 2147483647 h 639"/>
              <a:gd name="T34" fmla="*/ 2147483647 w 811"/>
              <a:gd name="T35" fmla="*/ 2147483647 h 639"/>
              <a:gd name="T36" fmla="*/ 2147483647 w 811"/>
              <a:gd name="T37" fmla="*/ 2147483647 h 639"/>
              <a:gd name="T38" fmla="*/ 2147483647 w 811"/>
              <a:gd name="T39" fmla="*/ 2147483647 h 639"/>
              <a:gd name="T40" fmla="*/ 2147483647 w 811"/>
              <a:gd name="T41" fmla="*/ 2147483647 h 639"/>
              <a:gd name="T42" fmla="*/ 2147483647 w 811"/>
              <a:gd name="T43" fmla="*/ 2147483647 h 639"/>
              <a:gd name="T44" fmla="*/ 2147483647 w 811"/>
              <a:gd name="T45" fmla="*/ 2147483647 h 639"/>
              <a:gd name="T46" fmla="*/ 2147483647 w 811"/>
              <a:gd name="T47" fmla="*/ 2147483647 h 639"/>
              <a:gd name="T48" fmla="*/ 2147483647 w 811"/>
              <a:gd name="T49" fmla="*/ 2147483647 h 639"/>
              <a:gd name="T50" fmla="*/ 2147483647 w 811"/>
              <a:gd name="T51" fmla="*/ 2147483647 h 639"/>
              <a:gd name="T52" fmla="*/ 2147483647 w 811"/>
              <a:gd name="T53" fmla="*/ 2147483647 h 639"/>
              <a:gd name="T54" fmla="*/ 2147483647 w 811"/>
              <a:gd name="T55" fmla="*/ 2147483647 h 639"/>
              <a:gd name="T56" fmla="*/ 2147483647 w 811"/>
              <a:gd name="T57" fmla="*/ 2147483647 h 639"/>
              <a:gd name="T58" fmla="*/ 2147483647 w 811"/>
              <a:gd name="T59" fmla="*/ 2147483647 h 639"/>
              <a:gd name="T60" fmla="*/ 2147483647 w 811"/>
              <a:gd name="T61" fmla="*/ 2147483647 h 639"/>
              <a:gd name="T62" fmla="*/ 2147483647 w 811"/>
              <a:gd name="T63" fmla="*/ 2147483647 h 639"/>
              <a:gd name="T64" fmla="*/ 2147483647 w 811"/>
              <a:gd name="T65" fmla="*/ 2147483647 h 639"/>
              <a:gd name="T66" fmla="*/ 2147483647 w 811"/>
              <a:gd name="T67" fmla="*/ 2147483647 h 639"/>
              <a:gd name="T68" fmla="*/ 2147483647 w 811"/>
              <a:gd name="T69" fmla="*/ 2147483647 h 639"/>
              <a:gd name="T70" fmla="*/ 2147483647 w 811"/>
              <a:gd name="T71" fmla="*/ 2147483647 h 639"/>
              <a:gd name="T72" fmla="*/ 2147483647 w 811"/>
              <a:gd name="T73" fmla="*/ 2147483647 h 639"/>
              <a:gd name="T74" fmla="*/ 2147483647 w 811"/>
              <a:gd name="T75" fmla="*/ 2147483647 h 639"/>
              <a:gd name="T76" fmla="*/ 2147483647 w 811"/>
              <a:gd name="T77" fmla="*/ 2147483647 h 639"/>
              <a:gd name="T78" fmla="*/ 2147483647 w 811"/>
              <a:gd name="T79" fmla="*/ 2147483647 h 639"/>
              <a:gd name="T80" fmla="*/ 2147483647 w 811"/>
              <a:gd name="T81" fmla="*/ 2147483647 h 639"/>
              <a:gd name="T82" fmla="*/ 2147483647 w 811"/>
              <a:gd name="T83" fmla="*/ 2147483647 h 639"/>
              <a:gd name="T84" fmla="*/ 2147483647 w 811"/>
              <a:gd name="T85" fmla="*/ 2147483647 h 639"/>
              <a:gd name="T86" fmla="*/ 2147483647 w 811"/>
              <a:gd name="T87" fmla="*/ 2147483647 h 639"/>
              <a:gd name="T88" fmla="*/ 2147483647 w 811"/>
              <a:gd name="T89" fmla="*/ 2147483647 h 639"/>
              <a:gd name="T90" fmla="*/ 2147483647 w 811"/>
              <a:gd name="T91" fmla="*/ 2147483647 h 639"/>
              <a:gd name="T92" fmla="*/ 2147483647 w 811"/>
              <a:gd name="T93" fmla="*/ 2147483647 h 639"/>
              <a:gd name="T94" fmla="*/ 2147483647 w 811"/>
              <a:gd name="T95" fmla="*/ 2147483647 h 639"/>
              <a:gd name="T96" fmla="*/ 2147483647 w 811"/>
              <a:gd name="T97" fmla="*/ 2147483647 h 639"/>
              <a:gd name="T98" fmla="*/ 2147483647 w 811"/>
              <a:gd name="T99" fmla="*/ 2147483647 h 639"/>
              <a:gd name="T100" fmla="*/ 2147483647 w 811"/>
              <a:gd name="T101" fmla="*/ 2147483647 h 639"/>
              <a:gd name="T102" fmla="*/ 2147483647 w 811"/>
              <a:gd name="T103" fmla="*/ 2147483647 h 639"/>
              <a:gd name="T104" fmla="*/ 2147483647 w 811"/>
              <a:gd name="T105" fmla="*/ 2147483647 h 639"/>
              <a:gd name="T106" fmla="*/ 2147483647 w 811"/>
              <a:gd name="T107" fmla="*/ 2147483647 h 639"/>
              <a:gd name="T108" fmla="*/ 2147483647 w 811"/>
              <a:gd name="T109" fmla="*/ 2147483647 h 639"/>
              <a:gd name="T110" fmla="*/ 0 w 811"/>
              <a:gd name="T111" fmla="*/ 2147483647 h 639"/>
              <a:gd name="T112" fmla="*/ 2147483647 w 811"/>
              <a:gd name="T113" fmla="*/ 2147483647 h 639"/>
              <a:gd name="T114" fmla="*/ 2147483647 w 811"/>
              <a:gd name="T115" fmla="*/ 2147483647 h 6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11"/>
              <a:gd name="T175" fmla="*/ 0 h 639"/>
              <a:gd name="T176" fmla="*/ 811 w 811"/>
              <a:gd name="T177" fmla="*/ 639 h 6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11" h="639">
                <a:moveTo>
                  <a:pt x="21" y="271"/>
                </a:moveTo>
                <a:lnTo>
                  <a:pt x="28" y="256"/>
                </a:lnTo>
                <a:lnTo>
                  <a:pt x="51" y="242"/>
                </a:lnTo>
                <a:lnTo>
                  <a:pt x="130" y="222"/>
                </a:lnTo>
                <a:lnTo>
                  <a:pt x="283" y="203"/>
                </a:lnTo>
                <a:lnTo>
                  <a:pt x="299" y="130"/>
                </a:lnTo>
                <a:lnTo>
                  <a:pt x="315" y="68"/>
                </a:lnTo>
                <a:lnTo>
                  <a:pt x="334" y="40"/>
                </a:lnTo>
                <a:lnTo>
                  <a:pt x="352" y="21"/>
                </a:lnTo>
                <a:lnTo>
                  <a:pt x="380" y="0"/>
                </a:lnTo>
                <a:lnTo>
                  <a:pt x="406" y="2"/>
                </a:lnTo>
                <a:lnTo>
                  <a:pt x="429" y="19"/>
                </a:lnTo>
                <a:lnTo>
                  <a:pt x="475" y="92"/>
                </a:lnTo>
                <a:lnTo>
                  <a:pt x="501" y="137"/>
                </a:lnTo>
                <a:lnTo>
                  <a:pt x="531" y="182"/>
                </a:lnTo>
                <a:lnTo>
                  <a:pt x="626" y="167"/>
                </a:lnTo>
                <a:lnTo>
                  <a:pt x="705" y="156"/>
                </a:lnTo>
                <a:lnTo>
                  <a:pt x="802" y="154"/>
                </a:lnTo>
                <a:lnTo>
                  <a:pt x="811" y="171"/>
                </a:lnTo>
                <a:lnTo>
                  <a:pt x="790" y="203"/>
                </a:lnTo>
                <a:lnTo>
                  <a:pt x="767" y="226"/>
                </a:lnTo>
                <a:lnTo>
                  <a:pt x="735" y="254"/>
                </a:lnTo>
                <a:lnTo>
                  <a:pt x="714" y="269"/>
                </a:lnTo>
                <a:lnTo>
                  <a:pt x="691" y="286"/>
                </a:lnTo>
                <a:lnTo>
                  <a:pt x="665" y="304"/>
                </a:lnTo>
                <a:lnTo>
                  <a:pt x="637" y="325"/>
                </a:lnTo>
                <a:lnTo>
                  <a:pt x="674" y="385"/>
                </a:lnTo>
                <a:lnTo>
                  <a:pt x="702" y="447"/>
                </a:lnTo>
                <a:lnTo>
                  <a:pt x="732" y="577"/>
                </a:lnTo>
                <a:lnTo>
                  <a:pt x="725" y="624"/>
                </a:lnTo>
                <a:lnTo>
                  <a:pt x="712" y="635"/>
                </a:lnTo>
                <a:lnTo>
                  <a:pt x="693" y="639"/>
                </a:lnTo>
                <a:lnTo>
                  <a:pt x="591" y="601"/>
                </a:lnTo>
                <a:lnTo>
                  <a:pt x="559" y="584"/>
                </a:lnTo>
                <a:lnTo>
                  <a:pt x="528" y="566"/>
                </a:lnTo>
                <a:lnTo>
                  <a:pt x="501" y="547"/>
                </a:lnTo>
                <a:lnTo>
                  <a:pt x="471" y="528"/>
                </a:lnTo>
                <a:lnTo>
                  <a:pt x="445" y="509"/>
                </a:lnTo>
                <a:lnTo>
                  <a:pt x="422" y="494"/>
                </a:lnTo>
                <a:lnTo>
                  <a:pt x="389" y="475"/>
                </a:lnTo>
                <a:lnTo>
                  <a:pt x="352" y="496"/>
                </a:lnTo>
                <a:lnTo>
                  <a:pt x="318" y="519"/>
                </a:lnTo>
                <a:lnTo>
                  <a:pt x="285" y="537"/>
                </a:lnTo>
                <a:lnTo>
                  <a:pt x="257" y="556"/>
                </a:lnTo>
                <a:lnTo>
                  <a:pt x="230" y="571"/>
                </a:lnTo>
                <a:lnTo>
                  <a:pt x="206" y="584"/>
                </a:lnTo>
                <a:lnTo>
                  <a:pt x="169" y="599"/>
                </a:lnTo>
                <a:lnTo>
                  <a:pt x="149" y="592"/>
                </a:lnTo>
                <a:lnTo>
                  <a:pt x="146" y="560"/>
                </a:lnTo>
                <a:lnTo>
                  <a:pt x="160" y="498"/>
                </a:lnTo>
                <a:lnTo>
                  <a:pt x="176" y="453"/>
                </a:lnTo>
                <a:lnTo>
                  <a:pt x="199" y="398"/>
                </a:lnTo>
                <a:lnTo>
                  <a:pt x="146" y="380"/>
                </a:lnTo>
                <a:lnTo>
                  <a:pt x="65" y="348"/>
                </a:lnTo>
                <a:lnTo>
                  <a:pt x="5" y="310"/>
                </a:lnTo>
                <a:lnTo>
                  <a:pt x="0" y="289"/>
                </a:lnTo>
                <a:lnTo>
                  <a:pt x="21" y="271"/>
                </a:lnTo>
                <a:close/>
              </a:path>
            </a:pathLst>
          </a:custGeom>
          <a:solidFill>
            <a:srgbClr val="C275C2"/>
          </a:solidFill>
          <a:ln w="9525">
            <a:noFill/>
            <a:round/>
            <a:headEnd/>
            <a:tailEnd/>
          </a:ln>
        </p:spPr>
        <p:txBody>
          <a:bodyPr lIns="91426" tIns="45713" rIns="91426" bIns="45713"/>
          <a:lstStyle/>
          <a:p>
            <a:pPr defTabSz="914034"/>
            <a:endParaRPr lang="en-US"/>
          </a:p>
        </p:txBody>
      </p:sp>
      <p:sp>
        <p:nvSpPr>
          <p:cNvPr id="13327" name="Freeform 15"/>
          <p:cNvSpPr>
            <a:spLocks/>
          </p:cNvSpPr>
          <p:nvPr/>
        </p:nvSpPr>
        <p:spPr bwMode="auto">
          <a:xfrm>
            <a:off x="1" y="0"/>
            <a:ext cx="1287009" cy="1014396"/>
          </a:xfrm>
          <a:custGeom>
            <a:avLst/>
            <a:gdLst>
              <a:gd name="T0" fmla="*/ 2147483647 w 811"/>
              <a:gd name="T1" fmla="*/ 2147483647 h 639"/>
              <a:gd name="T2" fmla="*/ 2147483647 w 811"/>
              <a:gd name="T3" fmla="*/ 2147483647 h 639"/>
              <a:gd name="T4" fmla="*/ 2147483647 w 811"/>
              <a:gd name="T5" fmla="*/ 2147483647 h 639"/>
              <a:gd name="T6" fmla="*/ 2147483647 w 811"/>
              <a:gd name="T7" fmla="*/ 2147483647 h 639"/>
              <a:gd name="T8" fmla="*/ 2147483647 w 811"/>
              <a:gd name="T9" fmla="*/ 2147483647 h 639"/>
              <a:gd name="T10" fmla="*/ 2147483647 w 811"/>
              <a:gd name="T11" fmla="*/ 2147483647 h 639"/>
              <a:gd name="T12" fmla="*/ 2147483647 w 811"/>
              <a:gd name="T13" fmla="*/ 2147483647 h 639"/>
              <a:gd name="T14" fmla="*/ 2147483647 w 811"/>
              <a:gd name="T15" fmla="*/ 2147483647 h 639"/>
              <a:gd name="T16" fmla="*/ 2147483647 w 811"/>
              <a:gd name="T17" fmla="*/ 2147483647 h 639"/>
              <a:gd name="T18" fmla="*/ 2147483647 w 811"/>
              <a:gd name="T19" fmla="*/ 0 h 639"/>
              <a:gd name="T20" fmla="*/ 2147483647 w 811"/>
              <a:gd name="T21" fmla="*/ 0 h 639"/>
              <a:gd name="T22" fmla="*/ 2147483647 w 811"/>
              <a:gd name="T23" fmla="*/ 2147483647 h 639"/>
              <a:gd name="T24" fmla="*/ 2147483647 w 811"/>
              <a:gd name="T25" fmla="*/ 2147483647 h 639"/>
              <a:gd name="T26" fmla="*/ 2147483647 w 811"/>
              <a:gd name="T27" fmla="*/ 2147483647 h 639"/>
              <a:gd name="T28" fmla="*/ 2147483647 w 811"/>
              <a:gd name="T29" fmla="*/ 2147483647 h 639"/>
              <a:gd name="T30" fmla="*/ 2147483647 w 811"/>
              <a:gd name="T31" fmla="*/ 2147483647 h 639"/>
              <a:gd name="T32" fmla="*/ 2147483647 w 811"/>
              <a:gd name="T33" fmla="*/ 2147483647 h 639"/>
              <a:gd name="T34" fmla="*/ 2147483647 w 811"/>
              <a:gd name="T35" fmla="*/ 2147483647 h 639"/>
              <a:gd name="T36" fmla="*/ 2147483647 w 811"/>
              <a:gd name="T37" fmla="*/ 2147483647 h 639"/>
              <a:gd name="T38" fmla="*/ 2147483647 w 811"/>
              <a:gd name="T39" fmla="*/ 2147483647 h 639"/>
              <a:gd name="T40" fmla="*/ 2147483647 w 811"/>
              <a:gd name="T41" fmla="*/ 2147483647 h 639"/>
              <a:gd name="T42" fmla="*/ 2147483647 w 811"/>
              <a:gd name="T43" fmla="*/ 2147483647 h 639"/>
              <a:gd name="T44" fmla="*/ 2147483647 w 811"/>
              <a:gd name="T45" fmla="*/ 2147483647 h 639"/>
              <a:gd name="T46" fmla="*/ 2147483647 w 811"/>
              <a:gd name="T47" fmla="*/ 2147483647 h 639"/>
              <a:gd name="T48" fmla="*/ 2147483647 w 811"/>
              <a:gd name="T49" fmla="*/ 2147483647 h 639"/>
              <a:gd name="T50" fmla="*/ 2147483647 w 811"/>
              <a:gd name="T51" fmla="*/ 2147483647 h 639"/>
              <a:gd name="T52" fmla="*/ 2147483647 w 811"/>
              <a:gd name="T53" fmla="*/ 2147483647 h 639"/>
              <a:gd name="T54" fmla="*/ 2147483647 w 811"/>
              <a:gd name="T55" fmla="*/ 2147483647 h 639"/>
              <a:gd name="T56" fmla="*/ 2147483647 w 811"/>
              <a:gd name="T57" fmla="*/ 2147483647 h 639"/>
              <a:gd name="T58" fmla="*/ 2147483647 w 811"/>
              <a:gd name="T59" fmla="*/ 2147483647 h 639"/>
              <a:gd name="T60" fmla="*/ 2147483647 w 811"/>
              <a:gd name="T61" fmla="*/ 2147483647 h 639"/>
              <a:gd name="T62" fmla="*/ 2147483647 w 811"/>
              <a:gd name="T63" fmla="*/ 2147483647 h 639"/>
              <a:gd name="T64" fmla="*/ 2147483647 w 811"/>
              <a:gd name="T65" fmla="*/ 2147483647 h 639"/>
              <a:gd name="T66" fmla="*/ 2147483647 w 811"/>
              <a:gd name="T67" fmla="*/ 2147483647 h 639"/>
              <a:gd name="T68" fmla="*/ 2147483647 w 811"/>
              <a:gd name="T69" fmla="*/ 2147483647 h 639"/>
              <a:gd name="T70" fmla="*/ 2147483647 w 811"/>
              <a:gd name="T71" fmla="*/ 2147483647 h 639"/>
              <a:gd name="T72" fmla="*/ 2147483647 w 811"/>
              <a:gd name="T73" fmla="*/ 2147483647 h 639"/>
              <a:gd name="T74" fmla="*/ 2147483647 w 811"/>
              <a:gd name="T75" fmla="*/ 2147483647 h 639"/>
              <a:gd name="T76" fmla="*/ 2147483647 w 811"/>
              <a:gd name="T77" fmla="*/ 2147483647 h 639"/>
              <a:gd name="T78" fmla="*/ 2147483647 w 811"/>
              <a:gd name="T79" fmla="*/ 2147483647 h 639"/>
              <a:gd name="T80" fmla="*/ 2147483647 w 811"/>
              <a:gd name="T81" fmla="*/ 2147483647 h 639"/>
              <a:gd name="T82" fmla="*/ 2147483647 w 811"/>
              <a:gd name="T83" fmla="*/ 2147483647 h 639"/>
              <a:gd name="T84" fmla="*/ 2147483647 w 811"/>
              <a:gd name="T85" fmla="*/ 2147483647 h 639"/>
              <a:gd name="T86" fmla="*/ 2147483647 w 811"/>
              <a:gd name="T87" fmla="*/ 2147483647 h 639"/>
              <a:gd name="T88" fmla="*/ 2147483647 w 811"/>
              <a:gd name="T89" fmla="*/ 2147483647 h 639"/>
              <a:gd name="T90" fmla="*/ 2147483647 w 811"/>
              <a:gd name="T91" fmla="*/ 2147483647 h 639"/>
              <a:gd name="T92" fmla="*/ 2147483647 w 811"/>
              <a:gd name="T93" fmla="*/ 2147483647 h 639"/>
              <a:gd name="T94" fmla="*/ 2147483647 w 811"/>
              <a:gd name="T95" fmla="*/ 2147483647 h 639"/>
              <a:gd name="T96" fmla="*/ 2147483647 w 811"/>
              <a:gd name="T97" fmla="*/ 2147483647 h 639"/>
              <a:gd name="T98" fmla="*/ 2147483647 w 811"/>
              <a:gd name="T99" fmla="*/ 2147483647 h 639"/>
              <a:gd name="T100" fmla="*/ 2147483647 w 811"/>
              <a:gd name="T101" fmla="*/ 2147483647 h 639"/>
              <a:gd name="T102" fmla="*/ 2147483647 w 811"/>
              <a:gd name="T103" fmla="*/ 2147483647 h 639"/>
              <a:gd name="T104" fmla="*/ 2147483647 w 811"/>
              <a:gd name="T105" fmla="*/ 2147483647 h 639"/>
              <a:gd name="T106" fmla="*/ 2147483647 w 811"/>
              <a:gd name="T107" fmla="*/ 2147483647 h 639"/>
              <a:gd name="T108" fmla="*/ 2147483647 w 811"/>
              <a:gd name="T109" fmla="*/ 2147483647 h 639"/>
              <a:gd name="T110" fmla="*/ 0 w 811"/>
              <a:gd name="T111" fmla="*/ 2147483647 h 639"/>
              <a:gd name="T112" fmla="*/ 2147483647 w 811"/>
              <a:gd name="T113" fmla="*/ 2147483647 h 639"/>
              <a:gd name="T114" fmla="*/ 2147483647 w 811"/>
              <a:gd name="T115" fmla="*/ 2147483647 h 6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11"/>
              <a:gd name="T175" fmla="*/ 0 h 639"/>
              <a:gd name="T176" fmla="*/ 811 w 811"/>
              <a:gd name="T177" fmla="*/ 639 h 6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11" h="639">
                <a:moveTo>
                  <a:pt x="21" y="269"/>
                </a:moveTo>
                <a:lnTo>
                  <a:pt x="30" y="254"/>
                </a:lnTo>
                <a:lnTo>
                  <a:pt x="54" y="241"/>
                </a:lnTo>
                <a:lnTo>
                  <a:pt x="130" y="220"/>
                </a:lnTo>
                <a:lnTo>
                  <a:pt x="283" y="201"/>
                </a:lnTo>
                <a:lnTo>
                  <a:pt x="302" y="128"/>
                </a:lnTo>
                <a:lnTo>
                  <a:pt x="318" y="66"/>
                </a:lnTo>
                <a:lnTo>
                  <a:pt x="334" y="40"/>
                </a:lnTo>
                <a:lnTo>
                  <a:pt x="353" y="21"/>
                </a:lnTo>
                <a:lnTo>
                  <a:pt x="383" y="0"/>
                </a:lnTo>
                <a:lnTo>
                  <a:pt x="408" y="0"/>
                </a:lnTo>
                <a:lnTo>
                  <a:pt x="431" y="19"/>
                </a:lnTo>
                <a:lnTo>
                  <a:pt x="475" y="90"/>
                </a:lnTo>
                <a:lnTo>
                  <a:pt x="503" y="135"/>
                </a:lnTo>
                <a:lnTo>
                  <a:pt x="533" y="180"/>
                </a:lnTo>
                <a:lnTo>
                  <a:pt x="626" y="165"/>
                </a:lnTo>
                <a:lnTo>
                  <a:pt x="705" y="154"/>
                </a:lnTo>
                <a:lnTo>
                  <a:pt x="802" y="154"/>
                </a:lnTo>
                <a:lnTo>
                  <a:pt x="811" y="169"/>
                </a:lnTo>
                <a:lnTo>
                  <a:pt x="793" y="201"/>
                </a:lnTo>
                <a:lnTo>
                  <a:pt x="767" y="224"/>
                </a:lnTo>
                <a:lnTo>
                  <a:pt x="735" y="252"/>
                </a:lnTo>
                <a:lnTo>
                  <a:pt x="714" y="269"/>
                </a:lnTo>
                <a:lnTo>
                  <a:pt x="693" y="286"/>
                </a:lnTo>
                <a:lnTo>
                  <a:pt x="668" y="304"/>
                </a:lnTo>
                <a:lnTo>
                  <a:pt x="640" y="325"/>
                </a:lnTo>
                <a:lnTo>
                  <a:pt x="675" y="383"/>
                </a:lnTo>
                <a:lnTo>
                  <a:pt x="705" y="445"/>
                </a:lnTo>
                <a:lnTo>
                  <a:pt x="735" y="577"/>
                </a:lnTo>
                <a:lnTo>
                  <a:pt x="726" y="624"/>
                </a:lnTo>
                <a:lnTo>
                  <a:pt x="714" y="635"/>
                </a:lnTo>
                <a:lnTo>
                  <a:pt x="695" y="639"/>
                </a:lnTo>
                <a:lnTo>
                  <a:pt x="591" y="601"/>
                </a:lnTo>
                <a:lnTo>
                  <a:pt x="561" y="584"/>
                </a:lnTo>
                <a:lnTo>
                  <a:pt x="531" y="566"/>
                </a:lnTo>
                <a:lnTo>
                  <a:pt x="501" y="545"/>
                </a:lnTo>
                <a:lnTo>
                  <a:pt x="473" y="526"/>
                </a:lnTo>
                <a:lnTo>
                  <a:pt x="447" y="509"/>
                </a:lnTo>
                <a:lnTo>
                  <a:pt x="424" y="494"/>
                </a:lnTo>
                <a:lnTo>
                  <a:pt x="390" y="474"/>
                </a:lnTo>
                <a:lnTo>
                  <a:pt x="353" y="496"/>
                </a:lnTo>
                <a:lnTo>
                  <a:pt x="320" y="517"/>
                </a:lnTo>
                <a:lnTo>
                  <a:pt x="288" y="537"/>
                </a:lnTo>
                <a:lnTo>
                  <a:pt x="258" y="556"/>
                </a:lnTo>
                <a:lnTo>
                  <a:pt x="232" y="571"/>
                </a:lnTo>
                <a:lnTo>
                  <a:pt x="207" y="584"/>
                </a:lnTo>
                <a:lnTo>
                  <a:pt x="172" y="598"/>
                </a:lnTo>
                <a:lnTo>
                  <a:pt x="151" y="592"/>
                </a:lnTo>
                <a:lnTo>
                  <a:pt x="146" y="560"/>
                </a:lnTo>
                <a:lnTo>
                  <a:pt x="163" y="496"/>
                </a:lnTo>
                <a:lnTo>
                  <a:pt x="179" y="451"/>
                </a:lnTo>
                <a:lnTo>
                  <a:pt x="200" y="397"/>
                </a:lnTo>
                <a:lnTo>
                  <a:pt x="149" y="380"/>
                </a:lnTo>
                <a:lnTo>
                  <a:pt x="65" y="348"/>
                </a:lnTo>
                <a:lnTo>
                  <a:pt x="7" y="308"/>
                </a:lnTo>
                <a:lnTo>
                  <a:pt x="0" y="289"/>
                </a:lnTo>
                <a:lnTo>
                  <a:pt x="21" y="269"/>
                </a:lnTo>
                <a:close/>
              </a:path>
            </a:pathLst>
          </a:custGeom>
          <a:solidFill>
            <a:srgbClr val="C275C2"/>
          </a:solidFill>
          <a:ln w="9525">
            <a:noFill/>
            <a:round/>
            <a:headEnd/>
            <a:tailEnd/>
          </a:ln>
        </p:spPr>
        <p:txBody>
          <a:bodyPr lIns="91426" tIns="45713" rIns="91426" bIns="45713"/>
          <a:lstStyle/>
          <a:p>
            <a:pPr defTabSz="914034"/>
            <a:endParaRPr lang="en-US"/>
          </a:p>
        </p:txBody>
      </p:sp>
      <p:sp>
        <p:nvSpPr>
          <p:cNvPr id="13328" name="Freeform 16"/>
          <p:cNvSpPr>
            <a:spLocks/>
          </p:cNvSpPr>
          <p:nvPr/>
        </p:nvSpPr>
        <p:spPr bwMode="auto">
          <a:xfrm>
            <a:off x="293688" y="2972058"/>
            <a:ext cx="374196" cy="858217"/>
          </a:xfrm>
          <a:custGeom>
            <a:avLst/>
            <a:gdLst>
              <a:gd name="T0" fmla="*/ 2147483647 w 236"/>
              <a:gd name="T1" fmla="*/ 2147483647 h 541"/>
              <a:gd name="T2" fmla="*/ 2147483647 w 236"/>
              <a:gd name="T3" fmla="*/ 2147483647 h 541"/>
              <a:gd name="T4" fmla="*/ 2147483647 w 236"/>
              <a:gd name="T5" fmla="*/ 2147483647 h 541"/>
              <a:gd name="T6" fmla="*/ 2147483647 w 236"/>
              <a:gd name="T7" fmla="*/ 2147483647 h 541"/>
              <a:gd name="T8" fmla="*/ 2147483647 w 236"/>
              <a:gd name="T9" fmla="*/ 2147483647 h 541"/>
              <a:gd name="T10" fmla="*/ 2147483647 w 236"/>
              <a:gd name="T11" fmla="*/ 2147483647 h 541"/>
              <a:gd name="T12" fmla="*/ 2147483647 w 236"/>
              <a:gd name="T13" fmla="*/ 2147483647 h 541"/>
              <a:gd name="T14" fmla="*/ 2147483647 w 236"/>
              <a:gd name="T15" fmla="*/ 2147483647 h 541"/>
              <a:gd name="T16" fmla="*/ 2147483647 w 236"/>
              <a:gd name="T17" fmla="*/ 2147483647 h 541"/>
              <a:gd name="T18" fmla="*/ 2147483647 w 236"/>
              <a:gd name="T19" fmla="*/ 2147483647 h 541"/>
              <a:gd name="T20" fmla="*/ 2147483647 w 236"/>
              <a:gd name="T21" fmla="*/ 2147483647 h 541"/>
              <a:gd name="T22" fmla="*/ 2147483647 w 236"/>
              <a:gd name="T23" fmla="*/ 2147483647 h 541"/>
              <a:gd name="T24" fmla="*/ 0 w 236"/>
              <a:gd name="T25" fmla="*/ 2147483647 h 541"/>
              <a:gd name="T26" fmla="*/ 0 w 236"/>
              <a:gd name="T27" fmla="*/ 2147483647 h 541"/>
              <a:gd name="T28" fmla="*/ 2147483647 w 236"/>
              <a:gd name="T29" fmla="*/ 2147483647 h 541"/>
              <a:gd name="T30" fmla="*/ 2147483647 w 236"/>
              <a:gd name="T31" fmla="*/ 2147483647 h 541"/>
              <a:gd name="T32" fmla="*/ 2147483647 w 236"/>
              <a:gd name="T33" fmla="*/ 0 h 541"/>
              <a:gd name="T34" fmla="*/ 2147483647 w 236"/>
              <a:gd name="T35" fmla="*/ 2147483647 h 541"/>
              <a:gd name="T36" fmla="*/ 2147483647 w 236"/>
              <a:gd name="T37" fmla="*/ 2147483647 h 541"/>
              <a:gd name="T38" fmla="*/ 2147483647 w 236"/>
              <a:gd name="T39" fmla="*/ 2147483647 h 5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6"/>
              <a:gd name="T61" fmla="*/ 0 h 541"/>
              <a:gd name="T62" fmla="*/ 236 w 236"/>
              <a:gd name="T63" fmla="*/ 541 h 5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6" h="541">
                <a:moveTo>
                  <a:pt x="180" y="62"/>
                </a:moveTo>
                <a:lnTo>
                  <a:pt x="236" y="477"/>
                </a:lnTo>
                <a:lnTo>
                  <a:pt x="217" y="511"/>
                </a:lnTo>
                <a:lnTo>
                  <a:pt x="204" y="524"/>
                </a:lnTo>
                <a:lnTo>
                  <a:pt x="187" y="533"/>
                </a:lnTo>
                <a:lnTo>
                  <a:pt x="113" y="541"/>
                </a:lnTo>
                <a:lnTo>
                  <a:pt x="48" y="509"/>
                </a:lnTo>
                <a:lnTo>
                  <a:pt x="32" y="479"/>
                </a:lnTo>
                <a:lnTo>
                  <a:pt x="32" y="441"/>
                </a:lnTo>
                <a:lnTo>
                  <a:pt x="46" y="347"/>
                </a:lnTo>
                <a:lnTo>
                  <a:pt x="39" y="263"/>
                </a:lnTo>
                <a:lnTo>
                  <a:pt x="21" y="180"/>
                </a:lnTo>
                <a:lnTo>
                  <a:pt x="0" y="84"/>
                </a:lnTo>
                <a:lnTo>
                  <a:pt x="0" y="52"/>
                </a:lnTo>
                <a:lnTo>
                  <a:pt x="16" y="26"/>
                </a:lnTo>
                <a:lnTo>
                  <a:pt x="44" y="9"/>
                </a:lnTo>
                <a:lnTo>
                  <a:pt x="76" y="0"/>
                </a:lnTo>
                <a:lnTo>
                  <a:pt x="141" y="9"/>
                </a:lnTo>
                <a:lnTo>
                  <a:pt x="180" y="62"/>
                </a:lnTo>
                <a:close/>
              </a:path>
            </a:pathLst>
          </a:custGeom>
          <a:solidFill>
            <a:srgbClr val="C275C2"/>
          </a:solidFill>
          <a:ln w="9525">
            <a:noFill/>
            <a:round/>
            <a:headEnd/>
            <a:tailEnd/>
          </a:ln>
        </p:spPr>
        <p:txBody>
          <a:bodyPr lIns="91426" tIns="45713" rIns="91426" bIns="45713"/>
          <a:lstStyle/>
          <a:p>
            <a:pPr defTabSz="914034"/>
            <a:endParaRPr lang="en-US"/>
          </a:p>
        </p:txBody>
      </p:sp>
      <p:sp>
        <p:nvSpPr>
          <p:cNvPr id="13329" name="Freeform 17"/>
          <p:cNvSpPr>
            <a:spLocks/>
          </p:cNvSpPr>
          <p:nvPr/>
        </p:nvSpPr>
        <p:spPr bwMode="auto">
          <a:xfrm>
            <a:off x="229054" y="4267887"/>
            <a:ext cx="404813" cy="895329"/>
          </a:xfrm>
          <a:custGeom>
            <a:avLst/>
            <a:gdLst>
              <a:gd name="T0" fmla="*/ 2147483647 w 255"/>
              <a:gd name="T1" fmla="*/ 2147483647 h 564"/>
              <a:gd name="T2" fmla="*/ 2147483647 w 255"/>
              <a:gd name="T3" fmla="*/ 2147483647 h 564"/>
              <a:gd name="T4" fmla="*/ 2147483647 w 255"/>
              <a:gd name="T5" fmla="*/ 2147483647 h 564"/>
              <a:gd name="T6" fmla="*/ 2147483647 w 255"/>
              <a:gd name="T7" fmla="*/ 2147483647 h 564"/>
              <a:gd name="T8" fmla="*/ 2147483647 w 255"/>
              <a:gd name="T9" fmla="*/ 2147483647 h 564"/>
              <a:gd name="T10" fmla="*/ 2147483647 w 255"/>
              <a:gd name="T11" fmla="*/ 2147483647 h 564"/>
              <a:gd name="T12" fmla="*/ 2147483647 w 255"/>
              <a:gd name="T13" fmla="*/ 2147483647 h 564"/>
              <a:gd name="T14" fmla="*/ 2147483647 w 255"/>
              <a:gd name="T15" fmla="*/ 2147483647 h 564"/>
              <a:gd name="T16" fmla="*/ 0 w 255"/>
              <a:gd name="T17" fmla="*/ 2147483647 h 564"/>
              <a:gd name="T18" fmla="*/ 2147483647 w 255"/>
              <a:gd name="T19" fmla="*/ 2147483647 h 564"/>
              <a:gd name="T20" fmla="*/ 2147483647 w 255"/>
              <a:gd name="T21" fmla="*/ 2147483647 h 564"/>
              <a:gd name="T22" fmla="*/ 2147483647 w 255"/>
              <a:gd name="T23" fmla="*/ 2147483647 h 564"/>
              <a:gd name="T24" fmla="*/ 2147483647 w 255"/>
              <a:gd name="T25" fmla="*/ 2147483647 h 564"/>
              <a:gd name="T26" fmla="*/ 2147483647 w 255"/>
              <a:gd name="T27" fmla="*/ 2147483647 h 564"/>
              <a:gd name="T28" fmla="*/ 2147483647 w 255"/>
              <a:gd name="T29" fmla="*/ 2147483647 h 564"/>
              <a:gd name="T30" fmla="*/ 2147483647 w 255"/>
              <a:gd name="T31" fmla="*/ 2147483647 h 564"/>
              <a:gd name="T32" fmla="*/ 2147483647 w 255"/>
              <a:gd name="T33" fmla="*/ 0 h 564"/>
              <a:gd name="T34" fmla="*/ 2147483647 w 255"/>
              <a:gd name="T35" fmla="*/ 2147483647 h 564"/>
              <a:gd name="T36" fmla="*/ 2147483647 w 255"/>
              <a:gd name="T37" fmla="*/ 2147483647 h 564"/>
              <a:gd name="T38" fmla="*/ 2147483647 w 255"/>
              <a:gd name="T39" fmla="*/ 2147483647 h 5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5"/>
              <a:gd name="T61" fmla="*/ 0 h 564"/>
              <a:gd name="T62" fmla="*/ 255 w 255"/>
              <a:gd name="T63" fmla="*/ 564 h 5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5" h="564">
                <a:moveTo>
                  <a:pt x="255" y="79"/>
                </a:moveTo>
                <a:lnTo>
                  <a:pt x="241" y="378"/>
                </a:lnTo>
                <a:lnTo>
                  <a:pt x="220" y="478"/>
                </a:lnTo>
                <a:lnTo>
                  <a:pt x="208" y="517"/>
                </a:lnTo>
                <a:lnTo>
                  <a:pt x="181" y="543"/>
                </a:lnTo>
                <a:lnTo>
                  <a:pt x="146" y="560"/>
                </a:lnTo>
                <a:lnTo>
                  <a:pt x="104" y="564"/>
                </a:lnTo>
                <a:lnTo>
                  <a:pt x="30" y="538"/>
                </a:lnTo>
                <a:lnTo>
                  <a:pt x="0" y="468"/>
                </a:lnTo>
                <a:lnTo>
                  <a:pt x="9" y="357"/>
                </a:lnTo>
                <a:lnTo>
                  <a:pt x="23" y="280"/>
                </a:lnTo>
                <a:lnTo>
                  <a:pt x="42" y="215"/>
                </a:lnTo>
                <a:lnTo>
                  <a:pt x="72" y="72"/>
                </a:lnTo>
                <a:lnTo>
                  <a:pt x="81" y="38"/>
                </a:lnTo>
                <a:lnTo>
                  <a:pt x="104" y="15"/>
                </a:lnTo>
                <a:lnTo>
                  <a:pt x="134" y="4"/>
                </a:lnTo>
                <a:lnTo>
                  <a:pt x="169" y="0"/>
                </a:lnTo>
                <a:lnTo>
                  <a:pt x="229" y="21"/>
                </a:lnTo>
                <a:lnTo>
                  <a:pt x="255" y="79"/>
                </a:lnTo>
                <a:close/>
              </a:path>
            </a:pathLst>
          </a:custGeom>
          <a:solidFill>
            <a:srgbClr val="FFFF00"/>
          </a:solidFill>
          <a:ln w="9525">
            <a:noFill/>
            <a:round/>
            <a:headEnd/>
            <a:tailEnd/>
          </a:ln>
        </p:spPr>
        <p:txBody>
          <a:bodyPr lIns="91426" tIns="45713" rIns="91426" bIns="45713"/>
          <a:lstStyle/>
          <a:p>
            <a:pPr defTabSz="914034"/>
            <a:endParaRPr lang="en-US"/>
          </a:p>
        </p:txBody>
      </p:sp>
      <p:sp>
        <p:nvSpPr>
          <p:cNvPr id="13330" name="Freeform 18"/>
          <p:cNvSpPr>
            <a:spLocks/>
          </p:cNvSpPr>
          <p:nvPr/>
        </p:nvSpPr>
        <p:spPr bwMode="auto">
          <a:xfrm>
            <a:off x="1599974" y="6502343"/>
            <a:ext cx="1353911" cy="269062"/>
          </a:xfrm>
          <a:custGeom>
            <a:avLst/>
            <a:gdLst>
              <a:gd name="T0" fmla="*/ 2147483647 w 853"/>
              <a:gd name="T1" fmla="*/ 2147483647 h 169"/>
              <a:gd name="T2" fmla="*/ 2147483647 w 853"/>
              <a:gd name="T3" fmla="*/ 2147483647 h 169"/>
              <a:gd name="T4" fmla="*/ 2147483647 w 853"/>
              <a:gd name="T5" fmla="*/ 2147483647 h 169"/>
              <a:gd name="T6" fmla="*/ 2147483647 w 853"/>
              <a:gd name="T7" fmla="*/ 2147483647 h 169"/>
              <a:gd name="T8" fmla="*/ 2147483647 w 853"/>
              <a:gd name="T9" fmla="*/ 0 h 169"/>
              <a:gd name="T10" fmla="*/ 2147483647 w 853"/>
              <a:gd name="T11" fmla="*/ 2147483647 h 169"/>
              <a:gd name="T12" fmla="*/ 2147483647 w 853"/>
              <a:gd name="T13" fmla="*/ 2147483647 h 169"/>
              <a:gd name="T14" fmla="*/ 2147483647 w 853"/>
              <a:gd name="T15" fmla="*/ 2147483647 h 169"/>
              <a:gd name="T16" fmla="*/ 2147483647 w 853"/>
              <a:gd name="T17" fmla="*/ 2147483647 h 169"/>
              <a:gd name="T18" fmla="*/ 2147483647 w 853"/>
              <a:gd name="T19" fmla="*/ 2147483647 h 169"/>
              <a:gd name="T20" fmla="*/ 2147483647 w 853"/>
              <a:gd name="T21" fmla="*/ 2147483647 h 169"/>
              <a:gd name="T22" fmla="*/ 2147483647 w 853"/>
              <a:gd name="T23" fmla="*/ 2147483647 h 169"/>
              <a:gd name="T24" fmla="*/ 2147483647 w 853"/>
              <a:gd name="T25" fmla="*/ 2147483647 h 169"/>
              <a:gd name="T26" fmla="*/ 2147483647 w 853"/>
              <a:gd name="T27" fmla="*/ 2147483647 h 169"/>
              <a:gd name="T28" fmla="*/ 2147483647 w 853"/>
              <a:gd name="T29" fmla="*/ 2147483647 h 169"/>
              <a:gd name="T30" fmla="*/ 0 w 853"/>
              <a:gd name="T31" fmla="*/ 2147483647 h 169"/>
              <a:gd name="T32" fmla="*/ 2147483647 w 853"/>
              <a:gd name="T33" fmla="*/ 2147483647 h 169"/>
              <a:gd name="T34" fmla="*/ 2147483647 w 853"/>
              <a:gd name="T35" fmla="*/ 2147483647 h 169"/>
              <a:gd name="T36" fmla="*/ 2147483647 w 853"/>
              <a:gd name="T37" fmla="*/ 2147483647 h 169"/>
              <a:gd name="T38" fmla="*/ 2147483647 w 853"/>
              <a:gd name="T39" fmla="*/ 2147483647 h 1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53"/>
              <a:gd name="T61" fmla="*/ 0 h 169"/>
              <a:gd name="T62" fmla="*/ 853 w 853"/>
              <a:gd name="T63" fmla="*/ 169 h 1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53" h="169">
                <a:moveTo>
                  <a:pt x="72" y="33"/>
                </a:moveTo>
                <a:lnTo>
                  <a:pt x="253" y="41"/>
                </a:lnTo>
                <a:lnTo>
                  <a:pt x="410" y="28"/>
                </a:lnTo>
                <a:lnTo>
                  <a:pt x="570" y="9"/>
                </a:lnTo>
                <a:lnTo>
                  <a:pt x="748" y="0"/>
                </a:lnTo>
                <a:lnTo>
                  <a:pt x="795" y="7"/>
                </a:lnTo>
                <a:lnTo>
                  <a:pt x="827" y="26"/>
                </a:lnTo>
                <a:lnTo>
                  <a:pt x="853" y="84"/>
                </a:lnTo>
                <a:lnTo>
                  <a:pt x="846" y="114"/>
                </a:lnTo>
                <a:lnTo>
                  <a:pt x="827" y="142"/>
                </a:lnTo>
                <a:lnTo>
                  <a:pt x="795" y="161"/>
                </a:lnTo>
                <a:lnTo>
                  <a:pt x="748" y="169"/>
                </a:lnTo>
                <a:lnTo>
                  <a:pt x="401" y="163"/>
                </a:lnTo>
                <a:lnTo>
                  <a:pt x="56" y="135"/>
                </a:lnTo>
                <a:lnTo>
                  <a:pt x="12" y="112"/>
                </a:lnTo>
                <a:lnTo>
                  <a:pt x="0" y="77"/>
                </a:lnTo>
                <a:lnTo>
                  <a:pt x="9" y="60"/>
                </a:lnTo>
                <a:lnTo>
                  <a:pt x="23" y="45"/>
                </a:lnTo>
                <a:lnTo>
                  <a:pt x="72" y="33"/>
                </a:lnTo>
                <a:close/>
              </a:path>
            </a:pathLst>
          </a:custGeom>
          <a:solidFill>
            <a:srgbClr val="FFFF00"/>
          </a:solidFill>
          <a:ln w="9525">
            <a:noFill/>
            <a:round/>
            <a:headEnd/>
            <a:tailEnd/>
          </a:ln>
        </p:spPr>
        <p:txBody>
          <a:bodyPr lIns="91426" tIns="45713" rIns="91426" bIns="45713"/>
          <a:lstStyle/>
          <a:p>
            <a:pPr defTabSz="914034"/>
            <a:endParaRPr lang="en-US"/>
          </a:p>
        </p:txBody>
      </p:sp>
      <p:sp>
        <p:nvSpPr>
          <p:cNvPr id="13331" name="Freeform 19"/>
          <p:cNvSpPr>
            <a:spLocks/>
          </p:cNvSpPr>
          <p:nvPr/>
        </p:nvSpPr>
        <p:spPr bwMode="auto">
          <a:xfrm>
            <a:off x="3429000" y="6442036"/>
            <a:ext cx="1465036" cy="318545"/>
          </a:xfrm>
          <a:custGeom>
            <a:avLst/>
            <a:gdLst>
              <a:gd name="T0" fmla="*/ 2147483647 w 923"/>
              <a:gd name="T1" fmla="*/ 0 h 201"/>
              <a:gd name="T2" fmla="*/ 2147483647 w 923"/>
              <a:gd name="T3" fmla="*/ 2147483647 h 201"/>
              <a:gd name="T4" fmla="*/ 2147483647 w 923"/>
              <a:gd name="T5" fmla="*/ 2147483647 h 201"/>
              <a:gd name="T6" fmla="*/ 2147483647 w 923"/>
              <a:gd name="T7" fmla="*/ 2147483647 h 201"/>
              <a:gd name="T8" fmla="*/ 2147483647 w 923"/>
              <a:gd name="T9" fmla="*/ 2147483647 h 201"/>
              <a:gd name="T10" fmla="*/ 2147483647 w 923"/>
              <a:gd name="T11" fmla="*/ 2147483647 h 201"/>
              <a:gd name="T12" fmla="*/ 2147483647 w 923"/>
              <a:gd name="T13" fmla="*/ 2147483647 h 201"/>
              <a:gd name="T14" fmla="*/ 2147483647 w 923"/>
              <a:gd name="T15" fmla="*/ 2147483647 h 201"/>
              <a:gd name="T16" fmla="*/ 2147483647 w 923"/>
              <a:gd name="T17" fmla="*/ 2147483647 h 201"/>
              <a:gd name="T18" fmla="*/ 2147483647 w 923"/>
              <a:gd name="T19" fmla="*/ 2147483647 h 201"/>
              <a:gd name="T20" fmla="*/ 2147483647 w 923"/>
              <a:gd name="T21" fmla="*/ 2147483647 h 201"/>
              <a:gd name="T22" fmla="*/ 2147483647 w 923"/>
              <a:gd name="T23" fmla="*/ 2147483647 h 201"/>
              <a:gd name="T24" fmla="*/ 2147483647 w 923"/>
              <a:gd name="T25" fmla="*/ 2147483647 h 201"/>
              <a:gd name="T26" fmla="*/ 2147483647 w 923"/>
              <a:gd name="T27" fmla="*/ 2147483647 h 201"/>
              <a:gd name="T28" fmla="*/ 2147483647 w 923"/>
              <a:gd name="T29" fmla="*/ 2147483647 h 201"/>
              <a:gd name="T30" fmla="*/ 2147483647 w 923"/>
              <a:gd name="T31" fmla="*/ 2147483647 h 201"/>
              <a:gd name="T32" fmla="*/ 0 w 923"/>
              <a:gd name="T33" fmla="*/ 2147483647 h 201"/>
              <a:gd name="T34" fmla="*/ 2147483647 w 923"/>
              <a:gd name="T35" fmla="*/ 2147483647 h 201"/>
              <a:gd name="T36" fmla="*/ 2147483647 w 923"/>
              <a:gd name="T37" fmla="*/ 2147483647 h 201"/>
              <a:gd name="T38" fmla="*/ 2147483647 w 923"/>
              <a:gd name="T39" fmla="*/ 2147483647 h 201"/>
              <a:gd name="T40" fmla="*/ 2147483647 w 923"/>
              <a:gd name="T41" fmla="*/ 0 h 201"/>
              <a:gd name="T42" fmla="*/ 2147483647 w 923"/>
              <a:gd name="T43" fmla="*/ 0 h 2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3"/>
              <a:gd name="T67" fmla="*/ 0 h 201"/>
              <a:gd name="T68" fmla="*/ 923 w 923"/>
              <a:gd name="T69" fmla="*/ 201 h 20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3" h="201">
                <a:moveTo>
                  <a:pt x="114" y="0"/>
                </a:moveTo>
                <a:lnTo>
                  <a:pt x="369" y="22"/>
                </a:lnTo>
                <a:lnTo>
                  <a:pt x="621" y="31"/>
                </a:lnTo>
                <a:lnTo>
                  <a:pt x="818" y="31"/>
                </a:lnTo>
                <a:lnTo>
                  <a:pt x="865" y="39"/>
                </a:lnTo>
                <a:lnTo>
                  <a:pt x="897" y="58"/>
                </a:lnTo>
                <a:lnTo>
                  <a:pt x="923" y="116"/>
                </a:lnTo>
                <a:lnTo>
                  <a:pt x="916" y="148"/>
                </a:lnTo>
                <a:lnTo>
                  <a:pt x="897" y="174"/>
                </a:lnTo>
                <a:lnTo>
                  <a:pt x="865" y="193"/>
                </a:lnTo>
                <a:lnTo>
                  <a:pt x="818" y="201"/>
                </a:lnTo>
                <a:lnTo>
                  <a:pt x="621" y="201"/>
                </a:lnTo>
                <a:lnTo>
                  <a:pt x="357" y="191"/>
                </a:lnTo>
                <a:lnTo>
                  <a:pt x="93" y="169"/>
                </a:lnTo>
                <a:lnTo>
                  <a:pt x="49" y="157"/>
                </a:lnTo>
                <a:lnTo>
                  <a:pt x="19" y="135"/>
                </a:lnTo>
                <a:lnTo>
                  <a:pt x="0" y="75"/>
                </a:lnTo>
                <a:lnTo>
                  <a:pt x="10" y="45"/>
                </a:lnTo>
                <a:lnTo>
                  <a:pt x="33" y="20"/>
                </a:lnTo>
                <a:lnTo>
                  <a:pt x="68" y="3"/>
                </a:lnTo>
                <a:lnTo>
                  <a:pt x="114" y="0"/>
                </a:lnTo>
                <a:close/>
              </a:path>
            </a:pathLst>
          </a:custGeom>
          <a:solidFill>
            <a:srgbClr val="FFFF00"/>
          </a:solidFill>
          <a:ln w="9525">
            <a:noFill/>
            <a:round/>
            <a:headEnd/>
            <a:tailEnd/>
          </a:ln>
        </p:spPr>
        <p:txBody>
          <a:bodyPr lIns="91426" tIns="45713" rIns="91426" bIns="45713"/>
          <a:lstStyle/>
          <a:p>
            <a:pPr defTabSz="914034"/>
            <a:endParaRPr lang="en-US"/>
          </a:p>
        </p:txBody>
      </p:sp>
      <p:sp>
        <p:nvSpPr>
          <p:cNvPr id="13332" name="Freeform 20"/>
          <p:cNvSpPr>
            <a:spLocks/>
          </p:cNvSpPr>
          <p:nvPr/>
        </p:nvSpPr>
        <p:spPr bwMode="auto">
          <a:xfrm>
            <a:off x="5563054" y="6489973"/>
            <a:ext cx="1304018" cy="298442"/>
          </a:xfrm>
          <a:custGeom>
            <a:avLst/>
            <a:gdLst>
              <a:gd name="T0" fmla="*/ 2147483647 w 822"/>
              <a:gd name="T1" fmla="*/ 2147483647 h 188"/>
              <a:gd name="T2" fmla="*/ 2147483647 w 822"/>
              <a:gd name="T3" fmla="*/ 2147483647 h 188"/>
              <a:gd name="T4" fmla="*/ 2147483647 w 822"/>
              <a:gd name="T5" fmla="*/ 2147483647 h 188"/>
              <a:gd name="T6" fmla="*/ 2147483647 w 822"/>
              <a:gd name="T7" fmla="*/ 0 h 188"/>
              <a:gd name="T8" fmla="*/ 2147483647 w 822"/>
              <a:gd name="T9" fmla="*/ 2147483647 h 188"/>
              <a:gd name="T10" fmla="*/ 2147483647 w 822"/>
              <a:gd name="T11" fmla="*/ 2147483647 h 188"/>
              <a:gd name="T12" fmla="*/ 2147483647 w 822"/>
              <a:gd name="T13" fmla="*/ 2147483647 h 188"/>
              <a:gd name="T14" fmla="*/ 2147483647 w 822"/>
              <a:gd name="T15" fmla="*/ 2147483647 h 188"/>
              <a:gd name="T16" fmla="*/ 2147483647 w 822"/>
              <a:gd name="T17" fmla="*/ 2147483647 h 188"/>
              <a:gd name="T18" fmla="*/ 2147483647 w 822"/>
              <a:gd name="T19" fmla="*/ 2147483647 h 188"/>
              <a:gd name="T20" fmla="*/ 2147483647 w 822"/>
              <a:gd name="T21" fmla="*/ 2147483647 h 188"/>
              <a:gd name="T22" fmla="*/ 2147483647 w 822"/>
              <a:gd name="T23" fmla="*/ 2147483647 h 188"/>
              <a:gd name="T24" fmla="*/ 2147483647 w 822"/>
              <a:gd name="T25" fmla="*/ 2147483647 h 188"/>
              <a:gd name="T26" fmla="*/ 2147483647 w 822"/>
              <a:gd name="T27" fmla="*/ 2147483647 h 188"/>
              <a:gd name="T28" fmla="*/ 2147483647 w 822"/>
              <a:gd name="T29" fmla="*/ 2147483647 h 188"/>
              <a:gd name="T30" fmla="*/ 2147483647 w 822"/>
              <a:gd name="T31" fmla="*/ 2147483647 h 188"/>
              <a:gd name="T32" fmla="*/ 2147483647 w 822"/>
              <a:gd name="T33" fmla="*/ 2147483647 h 188"/>
              <a:gd name="T34" fmla="*/ 2147483647 w 822"/>
              <a:gd name="T35" fmla="*/ 2147483647 h 188"/>
              <a:gd name="T36" fmla="*/ 2147483647 w 822"/>
              <a:gd name="T37" fmla="*/ 2147483647 h 188"/>
              <a:gd name="T38" fmla="*/ 0 w 822"/>
              <a:gd name="T39" fmla="*/ 2147483647 h 188"/>
              <a:gd name="T40" fmla="*/ 2147483647 w 822"/>
              <a:gd name="T41" fmla="*/ 2147483647 h 188"/>
              <a:gd name="T42" fmla="*/ 2147483647 w 822"/>
              <a:gd name="T43" fmla="*/ 2147483647 h 188"/>
              <a:gd name="T44" fmla="*/ 2147483647 w 822"/>
              <a:gd name="T45" fmla="*/ 2147483647 h 1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22"/>
              <a:gd name="T70" fmla="*/ 0 h 188"/>
              <a:gd name="T71" fmla="*/ 822 w 822"/>
              <a:gd name="T72" fmla="*/ 188 h 1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22" h="188">
                <a:moveTo>
                  <a:pt x="53" y="39"/>
                </a:moveTo>
                <a:lnTo>
                  <a:pt x="257" y="23"/>
                </a:lnTo>
                <a:lnTo>
                  <a:pt x="354" y="8"/>
                </a:lnTo>
                <a:lnTo>
                  <a:pt x="463" y="0"/>
                </a:lnTo>
                <a:lnTo>
                  <a:pt x="616" y="9"/>
                </a:lnTo>
                <a:lnTo>
                  <a:pt x="764" y="41"/>
                </a:lnTo>
                <a:lnTo>
                  <a:pt x="801" y="58"/>
                </a:lnTo>
                <a:lnTo>
                  <a:pt x="820" y="81"/>
                </a:lnTo>
                <a:lnTo>
                  <a:pt x="822" y="135"/>
                </a:lnTo>
                <a:lnTo>
                  <a:pt x="806" y="162"/>
                </a:lnTo>
                <a:lnTo>
                  <a:pt x="780" y="179"/>
                </a:lnTo>
                <a:lnTo>
                  <a:pt x="748" y="188"/>
                </a:lnTo>
                <a:lnTo>
                  <a:pt x="706" y="184"/>
                </a:lnTo>
                <a:lnTo>
                  <a:pt x="586" y="164"/>
                </a:lnTo>
                <a:lnTo>
                  <a:pt x="461" y="160"/>
                </a:lnTo>
                <a:lnTo>
                  <a:pt x="254" y="143"/>
                </a:lnTo>
                <a:lnTo>
                  <a:pt x="157" y="130"/>
                </a:lnTo>
                <a:lnTo>
                  <a:pt x="48" y="120"/>
                </a:lnTo>
                <a:lnTo>
                  <a:pt x="11" y="107"/>
                </a:lnTo>
                <a:lnTo>
                  <a:pt x="0" y="77"/>
                </a:lnTo>
                <a:lnTo>
                  <a:pt x="13" y="51"/>
                </a:lnTo>
                <a:lnTo>
                  <a:pt x="53" y="39"/>
                </a:lnTo>
                <a:close/>
              </a:path>
            </a:pathLst>
          </a:custGeom>
          <a:solidFill>
            <a:srgbClr val="FFFF00"/>
          </a:solidFill>
          <a:ln w="9525">
            <a:noFill/>
            <a:round/>
            <a:headEnd/>
            <a:tailEnd/>
          </a:ln>
        </p:spPr>
        <p:txBody>
          <a:bodyPr lIns="91426" tIns="45713" rIns="91426" bIns="45713"/>
          <a:lstStyle/>
          <a:p>
            <a:pPr defTabSz="914034"/>
            <a:endParaRPr lang="en-US"/>
          </a:p>
        </p:txBody>
      </p:sp>
      <p:sp>
        <p:nvSpPr>
          <p:cNvPr id="13333" name="Freeform 21"/>
          <p:cNvSpPr>
            <a:spLocks/>
          </p:cNvSpPr>
          <p:nvPr/>
        </p:nvSpPr>
        <p:spPr bwMode="auto">
          <a:xfrm>
            <a:off x="8533947" y="1371600"/>
            <a:ext cx="379866" cy="988108"/>
          </a:xfrm>
          <a:custGeom>
            <a:avLst/>
            <a:gdLst>
              <a:gd name="T0" fmla="*/ 2147483647 w 239"/>
              <a:gd name="T1" fmla="*/ 2147483647 h 622"/>
              <a:gd name="T2" fmla="*/ 2147483647 w 239"/>
              <a:gd name="T3" fmla="*/ 2147483647 h 622"/>
              <a:gd name="T4" fmla="*/ 2147483647 w 239"/>
              <a:gd name="T5" fmla="*/ 2147483647 h 622"/>
              <a:gd name="T6" fmla="*/ 2147483647 w 239"/>
              <a:gd name="T7" fmla="*/ 2147483647 h 622"/>
              <a:gd name="T8" fmla="*/ 2147483647 w 239"/>
              <a:gd name="T9" fmla="*/ 2147483647 h 622"/>
              <a:gd name="T10" fmla="*/ 2147483647 w 239"/>
              <a:gd name="T11" fmla="*/ 2147483647 h 622"/>
              <a:gd name="T12" fmla="*/ 2147483647 w 239"/>
              <a:gd name="T13" fmla="*/ 2147483647 h 622"/>
              <a:gd name="T14" fmla="*/ 2147483647 w 239"/>
              <a:gd name="T15" fmla="*/ 2147483647 h 622"/>
              <a:gd name="T16" fmla="*/ 2147483647 w 239"/>
              <a:gd name="T17" fmla="*/ 2147483647 h 622"/>
              <a:gd name="T18" fmla="*/ 2147483647 w 239"/>
              <a:gd name="T19" fmla="*/ 2147483647 h 622"/>
              <a:gd name="T20" fmla="*/ 0 w 239"/>
              <a:gd name="T21" fmla="*/ 2147483647 h 622"/>
              <a:gd name="T22" fmla="*/ 2147483647 w 239"/>
              <a:gd name="T23" fmla="*/ 2147483647 h 622"/>
              <a:gd name="T24" fmla="*/ 2147483647 w 239"/>
              <a:gd name="T25" fmla="*/ 2147483647 h 622"/>
              <a:gd name="T26" fmla="*/ 2147483647 w 239"/>
              <a:gd name="T27" fmla="*/ 2147483647 h 622"/>
              <a:gd name="T28" fmla="*/ 2147483647 w 239"/>
              <a:gd name="T29" fmla="*/ 2147483647 h 622"/>
              <a:gd name="T30" fmla="*/ 2147483647 w 239"/>
              <a:gd name="T31" fmla="*/ 0 h 622"/>
              <a:gd name="T32" fmla="*/ 2147483647 w 239"/>
              <a:gd name="T33" fmla="*/ 2147483647 h 622"/>
              <a:gd name="T34" fmla="*/ 2147483647 w 239"/>
              <a:gd name="T35" fmla="*/ 2147483647 h 622"/>
              <a:gd name="T36" fmla="*/ 2147483647 w 239"/>
              <a:gd name="T37" fmla="*/ 2147483647 h 6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9"/>
              <a:gd name="T58" fmla="*/ 0 h 622"/>
              <a:gd name="T59" fmla="*/ 239 w 239"/>
              <a:gd name="T60" fmla="*/ 622 h 6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9" h="622">
                <a:moveTo>
                  <a:pt x="239" y="96"/>
                </a:moveTo>
                <a:lnTo>
                  <a:pt x="222" y="212"/>
                </a:lnTo>
                <a:lnTo>
                  <a:pt x="204" y="318"/>
                </a:lnTo>
                <a:lnTo>
                  <a:pt x="195" y="539"/>
                </a:lnTo>
                <a:lnTo>
                  <a:pt x="192" y="571"/>
                </a:lnTo>
                <a:lnTo>
                  <a:pt x="174" y="598"/>
                </a:lnTo>
                <a:lnTo>
                  <a:pt x="146" y="614"/>
                </a:lnTo>
                <a:lnTo>
                  <a:pt x="113" y="622"/>
                </a:lnTo>
                <a:lnTo>
                  <a:pt x="49" y="609"/>
                </a:lnTo>
                <a:lnTo>
                  <a:pt x="11" y="554"/>
                </a:lnTo>
                <a:lnTo>
                  <a:pt x="0" y="319"/>
                </a:lnTo>
                <a:lnTo>
                  <a:pt x="16" y="85"/>
                </a:lnTo>
                <a:lnTo>
                  <a:pt x="30" y="45"/>
                </a:lnTo>
                <a:lnTo>
                  <a:pt x="56" y="19"/>
                </a:lnTo>
                <a:lnTo>
                  <a:pt x="93" y="4"/>
                </a:lnTo>
                <a:lnTo>
                  <a:pt x="134" y="0"/>
                </a:lnTo>
                <a:lnTo>
                  <a:pt x="208" y="26"/>
                </a:lnTo>
                <a:lnTo>
                  <a:pt x="239" y="96"/>
                </a:lnTo>
                <a:close/>
              </a:path>
            </a:pathLst>
          </a:custGeom>
          <a:solidFill>
            <a:srgbClr val="FFFF00"/>
          </a:solidFill>
          <a:ln w="9525">
            <a:noFill/>
            <a:round/>
            <a:headEnd/>
            <a:tailEnd/>
          </a:ln>
        </p:spPr>
        <p:txBody>
          <a:bodyPr lIns="91426" tIns="45713" rIns="91426" bIns="45713"/>
          <a:lstStyle/>
          <a:p>
            <a:pPr defTabSz="914034"/>
            <a:endParaRPr lang="en-US"/>
          </a:p>
        </p:txBody>
      </p:sp>
      <p:sp>
        <p:nvSpPr>
          <p:cNvPr id="13334" name="Freeform 22"/>
          <p:cNvSpPr>
            <a:spLocks/>
          </p:cNvSpPr>
          <p:nvPr/>
        </p:nvSpPr>
        <p:spPr bwMode="auto">
          <a:xfrm>
            <a:off x="8611054" y="2818971"/>
            <a:ext cx="317500" cy="1124186"/>
          </a:xfrm>
          <a:custGeom>
            <a:avLst/>
            <a:gdLst>
              <a:gd name="T0" fmla="*/ 2147483647 w 200"/>
              <a:gd name="T1" fmla="*/ 2147483647 h 708"/>
              <a:gd name="T2" fmla="*/ 2147483647 w 200"/>
              <a:gd name="T3" fmla="*/ 2147483647 h 708"/>
              <a:gd name="T4" fmla="*/ 2147483647 w 200"/>
              <a:gd name="T5" fmla="*/ 2147483647 h 708"/>
              <a:gd name="T6" fmla="*/ 2147483647 w 200"/>
              <a:gd name="T7" fmla="*/ 2147483647 h 708"/>
              <a:gd name="T8" fmla="*/ 2147483647 w 200"/>
              <a:gd name="T9" fmla="*/ 2147483647 h 708"/>
              <a:gd name="T10" fmla="*/ 2147483647 w 200"/>
              <a:gd name="T11" fmla="*/ 2147483647 h 708"/>
              <a:gd name="T12" fmla="*/ 2147483647 w 200"/>
              <a:gd name="T13" fmla="*/ 2147483647 h 708"/>
              <a:gd name="T14" fmla="*/ 2147483647 w 200"/>
              <a:gd name="T15" fmla="*/ 2147483647 h 708"/>
              <a:gd name="T16" fmla="*/ 2147483647 w 200"/>
              <a:gd name="T17" fmla="*/ 2147483647 h 708"/>
              <a:gd name="T18" fmla="*/ 2147483647 w 200"/>
              <a:gd name="T19" fmla="*/ 2147483647 h 708"/>
              <a:gd name="T20" fmla="*/ 0 w 200"/>
              <a:gd name="T21" fmla="*/ 2147483647 h 708"/>
              <a:gd name="T22" fmla="*/ 2147483647 w 200"/>
              <a:gd name="T23" fmla="*/ 2147483647 h 708"/>
              <a:gd name="T24" fmla="*/ 2147483647 w 200"/>
              <a:gd name="T25" fmla="*/ 2147483647 h 708"/>
              <a:gd name="T26" fmla="*/ 2147483647 w 200"/>
              <a:gd name="T27" fmla="*/ 2147483647 h 708"/>
              <a:gd name="T28" fmla="*/ 2147483647 w 200"/>
              <a:gd name="T29" fmla="*/ 0 h 708"/>
              <a:gd name="T30" fmla="*/ 2147483647 w 200"/>
              <a:gd name="T31" fmla="*/ 2147483647 h 708"/>
              <a:gd name="T32" fmla="*/ 2147483647 w 200"/>
              <a:gd name="T33" fmla="*/ 2147483647 h 708"/>
              <a:gd name="T34" fmla="*/ 2147483647 w 200"/>
              <a:gd name="T35" fmla="*/ 2147483647 h 7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
              <a:gd name="T55" fmla="*/ 0 h 708"/>
              <a:gd name="T56" fmla="*/ 200 w 200"/>
              <a:gd name="T57" fmla="*/ 708 h 70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 h="708">
                <a:moveTo>
                  <a:pt x="174" y="69"/>
                </a:moveTo>
                <a:lnTo>
                  <a:pt x="200" y="637"/>
                </a:lnTo>
                <a:lnTo>
                  <a:pt x="188" y="669"/>
                </a:lnTo>
                <a:lnTo>
                  <a:pt x="167" y="691"/>
                </a:lnTo>
                <a:lnTo>
                  <a:pt x="137" y="704"/>
                </a:lnTo>
                <a:lnTo>
                  <a:pt x="102" y="708"/>
                </a:lnTo>
                <a:lnTo>
                  <a:pt x="40" y="687"/>
                </a:lnTo>
                <a:lnTo>
                  <a:pt x="14" y="629"/>
                </a:lnTo>
                <a:lnTo>
                  <a:pt x="19" y="481"/>
                </a:lnTo>
                <a:lnTo>
                  <a:pt x="14" y="351"/>
                </a:lnTo>
                <a:lnTo>
                  <a:pt x="0" y="71"/>
                </a:lnTo>
                <a:lnTo>
                  <a:pt x="7" y="41"/>
                </a:lnTo>
                <a:lnTo>
                  <a:pt x="26" y="18"/>
                </a:lnTo>
                <a:lnTo>
                  <a:pt x="54" y="3"/>
                </a:lnTo>
                <a:lnTo>
                  <a:pt x="86" y="0"/>
                </a:lnTo>
                <a:lnTo>
                  <a:pt x="146" y="16"/>
                </a:lnTo>
                <a:lnTo>
                  <a:pt x="174" y="69"/>
                </a:lnTo>
                <a:close/>
              </a:path>
            </a:pathLst>
          </a:custGeom>
          <a:solidFill>
            <a:srgbClr val="FFFF00"/>
          </a:solidFill>
          <a:ln w="9525">
            <a:noFill/>
            <a:round/>
            <a:headEnd/>
            <a:tailEnd/>
          </a:ln>
        </p:spPr>
        <p:txBody>
          <a:bodyPr lIns="91426" tIns="45713" rIns="91426" bIns="45713"/>
          <a:lstStyle/>
          <a:p>
            <a:pPr defTabSz="914034"/>
            <a:endParaRPr lang="en-US"/>
          </a:p>
        </p:txBody>
      </p:sp>
      <p:sp>
        <p:nvSpPr>
          <p:cNvPr id="13335" name="Freeform 23"/>
          <p:cNvSpPr>
            <a:spLocks/>
          </p:cNvSpPr>
          <p:nvPr/>
        </p:nvSpPr>
        <p:spPr bwMode="auto">
          <a:xfrm>
            <a:off x="8766402" y="4343658"/>
            <a:ext cx="377598" cy="858216"/>
          </a:xfrm>
          <a:custGeom>
            <a:avLst/>
            <a:gdLst>
              <a:gd name="T0" fmla="*/ 2147483647 w 238"/>
              <a:gd name="T1" fmla="*/ 2147483647 h 541"/>
              <a:gd name="T2" fmla="*/ 2147483647 w 238"/>
              <a:gd name="T3" fmla="*/ 2147483647 h 541"/>
              <a:gd name="T4" fmla="*/ 2147483647 w 238"/>
              <a:gd name="T5" fmla="*/ 2147483647 h 541"/>
              <a:gd name="T6" fmla="*/ 2147483647 w 238"/>
              <a:gd name="T7" fmla="*/ 2147483647 h 541"/>
              <a:gd name="T8" fmla="*/ 2147483647 w 238"/>
              <a:gd name="T9" fmla="*/ 2147483647 h 541"/>
              <a:gd name="T10" fmla="*/ 2147483647 w 238"/>
              <a:gd name="T11" fmla="*/ 2147483647 h 541"/>
              <a:gd name="T12" fmla="*/ 2147483647 w 238"/>
              <a:gd name="T13" fmla="*/ 2147483647 h 541"/>
              <a:gd name="T14" fmla="*/ 2147483647 w 238"/>
              <a:gd name="T15" fmla="*/ 2147483647 h 541"/>
              <a:gd name="T16" fmla="*/ 2147483647 w 238"/>
              <a:gd name="T17" fmla="*/ 2147483647 h 541"/>
              <a:gd name="T18" fmla="*/ 2147483647 w 238"/>
              <a:gd name="T19" fmla="*/ 2147483647 h 541"/>
              <a:gd name="T20" fmla="*/ 2147483647 w 238"/>
              <a:gd name="T21" fmla="*/ 2147483647 h 541"/>
              <a:gd name="T22" fmla="*/ 2147483647 w 238"/>
              <a:gd name="T23" fmla="*/ 2147483647 h 541"/>
              <a:gd name="T24" fmla="*/ 0 w 238"/>
              <a:gd name="T25" fmla="*/ 2147483647 h 541"/>
              <a:gd name="T26" fmla="*/ 2147483647 w 238"/>
              <a:gd name="T27" fmla="*/ 2147483647 h 541"/>
              <a:gd name="T28" fmla="*/ 2147483647 w 238"/>
              <a:gd name="T29" fmla="*/ 2147483647 h 541"/>
              <a:gd name="T30" fmla="*/ 2147483647 w 238"/>
              <a:gd name="T31" fmla="*/ 2147483647 h 541"/>
              <a:gd name="T32" fmla="*/ 2147483647 w 238"/>
              <a:gd name="T33" fmla="*/ 0 h 541"/>
              <a:gd name="T34" fmla="*/ 2147483647 w 238"/>
              <a:gd name="T35" fmla="*/ 2147483647 h 541"/>
              <a:gd name="T36" fmla="*/ 2147483647 w 238"/>
              <a:gd name="T37" fmla="*/ 2147483647 h 541"/>
              <a:gd name="T38" fmla="*/ 2147483647 w 238"/>
              <a:gd name="T39" fmla="*/ 2147483647 h 5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8"/>
              <a:gd name="T61" fmla="*/ 0 h 541"/>
              <a:gd name="T62" fmla="*/ 238 w 238"/>
              <a:gd name="T63" fmla="*/ 541 h 5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8" h="541">
                <a:moveTo>
                  <a:pt x="183" y="62"/>
                </a:moveTo>
                <a:lnTo>
                  <a:pt x="238" y="477"/>
                </a:lnTo>
                <a:lnTo>
                  <a:pt x="220" y="511"/>
                </a:lnTo>
                <a:lnTo>
                  <a:pt x="206" y="524"/>
                </a:lnTo>
                <a:lnTo>
                  <a:pt x="190" y="534"/>
                </a:lnTo>
                <a:lnTo>
                  <a:pt x="113" y="541"/>
                </a:lnTo>
                <a:lnTo>
                  <a:pt x="48" y="509"/>
                </a:lnTo>
                <a:lnTo>
                  <a:pt x="34" y="479"/>
                </a:lnTo>
                <a:lnTo>
                  <a:pt x="34" y="442"/>
                </a:lnTo>
                <a:lnTo>
                  <a:pt x="48" y="348"/>
                </a:lnTo>
                <a:lnTo>
                  <a:pt x="41" y="263"/>
                </a:lnTo>
                <a:lnTo>
                  <a:pt x="23" y="181"/>
                </a:lnTo>
                <a:lnTo>
                  <a:pt x="0" y="85"/>
                </a:lnTo>
                <a:lnTo>
                  <a:pt x="2" y="53"/>
                </a:lnTo>
                <a:lnTo>
                  <a:pt x="18" y="27"/>
                </a:lnTo>
                <a:lnTo>
                  <a:pt x="44" y="10"/>
                </a:lnTo>
                <a:lnTo>
                  <a:pt x="76" y="0"/>
                </a:lnTo>
                <a:lnTo>
                  <a:pt x="143" y="10"/>
                </a:lnTo>
                <a:lnTo>
                  <a:pt x="183" y="62"/>
                </a:lnTo>
                <a:close/>
              </a:path>
            </a:pathLst>
          </a:custGeom>
          <a:solidFill>
            <a:srgbClr val="FFFF00"/>
          </a:solidFill>
          <a:ln w="9525">
            <a:noFill/>
            <a:round/>
            <a:headEnd/>
            <a:tailEnd/>
          </a:ln>
        </p:spPr>
        <p:txBody>
          <a:bodyPr lIns="91426" tIns="45713" rIns="91426" bIns="45713"/>
          <a:lstStyle/>
          <a:p>
            <a:pPr defTabSz="914034"/>
            <a:endParaRPr lang="en-US"/>
          </a:p>
        </p:txBody>
      </p:sp>
      <p:sp>
        <p:nvSpPr>
          <p:cNvPr id="13336" name="Freeform 24"/>
          <p:cNvSpPr>
            <a:spLocks/>
          </p:cNvSpPr>
          <p:nvPr/>
        </p:nvSpPr>
        <p:spPr bwMode="auto">
          <a:xfrm>
            <a:off x="5917974" y="224220"/>
            <a:ext cx="1158875" cy="256692"/>
          </a:xfrm>
          <a:custGeom>
            <a:avLst/>
            <a:gdLst>
              <a:gd name="T0" fmla="*/ 2147483647 w 730"/>
              <a:gd name="T1" fmla="*/ 2147483647 h 162"/>
              <a:gd name="T2" fmla="*/ 2147483647 w 730"/>
              <a:gd name="T3" fmla="*/ 2147483647 h 162"/>
              <a:gd name="T4" fmla="*/ 2147483647 w 730"/>
              <a:gd name="T5" fmla="*/ 2147483647 h 162"/>
              <a:gd name="T6" fmla="*/ 2147483647 w 730"/>
              <a:gd name="T7" fmla="*/ 0 h 162"/>
              <a:gd name="T8" fmla="*/ 2147483647 w 730"/>
              <a:gd name="T9" fmla="*/ 2147483647 h 162"/>
              <a:gd name="T10" fmla="*/ 2147483647 w 730"/>
              <a:gd name="T11" fmla="*/ 2147483647 h 162"/>
              <a:gd name="T12" fmla="*/ 2147483647 w 730"/>
              <a:gd name="T13" fmla="*/ 2147483647 h 162"/>
              <a:gd name="T14" fmla="*/ 2147483647 w 730"/>
              <a:gd name="T15" fmla="*/ 2147483647 h 162"/>
              <a:gd name="T16" fmla="*/ 2147483647 w 730"/>
              <a:gd name="T17" fmla="*/ 2147483647 h 162"/>
              <a:gd name="T18" fmla="*/ 2147483647 w 730"/>
              <a:gd name="T19" fmla="*/ 2147483647 h 162"/>
              <a:gd name="T20" fmla="*/ 2147483647 w 730"/>
              <a:gd name="T21" fmla="*/ 2147483647 h 162"/>
              <a:gd name="T22" fmla="*/ 2147483647 w 730"/>
              <a:gd name="T23" fmla="*/ 2147483647 h 162"/>
              <a:gd name="T24" fmla="*/ 2147483647 w 730"/>
              <a:gd name="T25" fmla="*/ 2147483647 h 162"/>
              <a:gd name="T26" fmla="*/ 0 w 730"/>
              <a:gd name="T27" fmla="*/ 2147483647 h 162"/>
              <a:gd name="T28" fmla="*/ 2147483647 w 730"/>
              <a:gd name="T29" fmla="*/ 2147483647 h 162"/>
              <a:gd name="T30" fmla="*/ 2147483647 w 730"/>
              <a:gd name="T31" fmla="*/ 2147483647 h 162"/>
              <a:gd name="T32" fmla="*/ 2147483647 w 730"/>
              <a:gd name="T33" fmla="*/ 2147483647 h 162"/>
              <a:gd name="T34" fmla="*/ 2147483647 w 730"/>
              <a:gd name="T35" fmla="*/ 2147483647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30"/>
              <a:gd name="T55" fmla="*/ 0 h 162"/>
              <a:gd name="T56" fmla="*/ 730 w 730"/>
              <a:gd name="T57" fmla="*/ 162 h 1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30" h="162">
                <a:moveTo>
                  <a:pt x="63" y="43"/>
                </a:moveTo>
                <a:lnTo>
                  <a:pt x="345" y="23"/>
                </a:lnTo>
                <a:lnTo>
                  <a:pt x="480" y="8"/>
                </a:lnTo>
                <a:lnTo>
                  <a:pt x="630" y="0"/>
                </a:lnTo>
                <a:lnTo>
                  <a:pt x="674" y="8"/>
                </a:lnTo>
                <a:lnTo>
                  <a:pt x="704" y="27"/>
                </a:lnTo>
                <a:lnTo>
                  <a:pt x="730" y="81"/>
                </a:lnTo>
                <a:lnTo>
                  <a:pt x="723" y="111"/>
                </a:lnTo>
                <a:lnTo>
                  <a:pt x="704" y="136"/>
                </a:lnTo>
                <a:lnTo>
                  <a:pt x="674" y="154"/>
                </a:lnTo>
                <a:lnTo>
                  <a:pt x="630" y="162"/>
                </a:lnTo>
                <a:lnTo>
                  <a:pt x="63" y="145"/>
                </a:lnTo>
                <a:lnTo>
                  <a:pt x="16" y="128"/>
                </a:lnTo>
                <a:lnTo>
                  <a:pt x="0" y="94"/>
                </a:lnTo>
                <a:lnTo>
                  <a:pt x="16" y="58"/>
                </a:lnTo>
                <a:lnTo>
                  <a:pt x="35" y="47"/>
                </a:lnTo>
                <a:lnTo>
                  <a:pt x="63" y="43"/>
                </a:lnTo>
                <a:close/>
              </a:path>
            </a:pathLst>
          </a:custGeom>
          <a:solidFill>
            <a:srgbClr val="FFFF00"/>
          </a:solidFill>
          <a:ln w="9525">
            <a:noFill/>
            <a:round/>
            <a:headEnd/>
            <a:tailEnd/>
          </a:ln>
        </p:spPr>
        <p:txBody>
          <a:bodyPr lIns="91426" tIns="45713" rIns="91426" bIns="45713"/>
          <a:lstStyle/>
          <a:p>
            <a:pPr defTabSz="914034"/>
            <a:endParaRPr lang="en-US"/>
          </a:p>
        </p:txBody>
      </p:sp>
      <p:sp>
        <p:nvSpPr>
          <p:cNvPr id="13337" name="Freeform 25"/>
          <p:cNvSpPr>
            <a:spLocks/>
          </p:cNvSpPr>
          <p:nvPr/>
        </p:nvSpPr>
        <p:spPr bwMode="auto">
          <a:xfrm>
            <a:off x="2191885" y="214942"/>
            <a:ext cx="1368651" cy="306174"/>
          </a:xfrm>
          <a:custGeom>
            <a:avLst/>
            <a:gdLst>
              <a:gd name="T0" fmla="*/ 2147483647 w 862"/>
              <a:gd name="T1" fmla="*/ 2147483647 h 193"/>
              <a:gd name="T2" fmla="*/ 2147483647 w 862"/>
              <a:gd name="T3" fmla="*/ 2147483647 h 193"/>
              <a:gd name="T4" fmla="*/ 2147483647 w 862"/>
              <a:gd name="T5" fmla="*/ 0 h 193"/>
              <a:gd name="T6" fmla="*/ 2147483647 w 862"/>
              <a:gd name="T7" fmla="*/ 2147483647 h 193"/>
              <a:gd name="T8" fmla="*/ 2147483647 w 862"/>
              <a:gd name="T9" fmla="*/ 2147483647 h 193"/>
              <a:gd name="T10" fmla="*/ 2147483647 w 862"/>
              <a:gd name="T11" fmla="*/ 2147483647 h 193"/>
              <a:gd name="T12" fmla="*/ 2147483647 w 862"/>
              <a:gd name="T13" fmla="*/ 2147483647 h 193"/>
              <a:gd name="T14" fmla="*/ 2147483647 w 862"/>
              <a:gd name="T15" fmla="*/ 2147483647 h 193"/>
              <a:gd name="T16" fmla="*/ 2147483647 w 862"/>
              <a:gd name="T17" fmla="*/ 2147483647 h 193"/>
              <a:gd name="T18" fmla="*/ 2147483647 w 862"/>
              <a:gd name="T19" fmla="*/ 2147483647 h 193"/>
              <a:gd name="T20" fmla="*/ 2147483647 w 862"/>
              <a:gd name="T21" fmla="*/ 2147483647 h 193"/>
              <a:gd name="T22" fmla="*/ 2147483647 w 862"/>
              <a:gd name="T23" fmla="*/ 2147483647 h 193"/>
              <a:gd name="T24" fmla="*/ 2147483647 w 862"/>
              <a:gd name="T25" fmla="*/ 2147483647 h 193"/>
              <a:gd name="T26" fmla="*/ 2147483647 w 862"/>
              <a:gd name="T27" fmla="*/ 2147483647 h 193"/>
              <a:gd name="T28" fmla="*/ 2147483647 w 862"/>
              <a:gd name="T29" fmla="*/ 2147483647 h 193"/>
              <a:gd name="T30" fmla="*/ 2147483647 w 862"/>
              <a:gd name="T31" fmla="*/ 2147483647 h 193"/>
              <a:gd name="T32" fmla="*/ 2147483647 w 862"/>
              <a:gd name="T33" fmla="*/ 2147483647 h 193"/>
              <a:gd name="T34" fmla="*/ 2147483647 w 862"/>
              <a:gd name="T35" fmla="*/ 2147483647 h 193"/>
              <a:gd name="T36" fmla="*/ 0 w 862"/>
              <a:gd name="T37" fmla="*/ 2147483647 h 193"/>
              <a:gd name="T38" fmla="*/ 2147483647 w 862"/>
              <a:gd name="T39" fmla="*/ 2147483647 h 193"/>
              <a:gd name="T40" fmla="*/ 2147483647 w 862"/>
              <a:gd name="T41" fmla="*/ 2147483647 h 193"/>
              <a:gd name="T42" fmla="*/ 2147483647 w 862"/>
              <a:gd name="T43" fmla="*/ 2147483647 h 193"/>
              <a:gd name="T44" fmla="*/ 2147483647 w 862"/>
              <a:gd name="T45" fmla="*/ 2147483647 h 193"/>
              <a:gd name="T46" fmla="*/ 2147483647 w 862"/>
              <a:gd name="T47" fmla="*/ 2147483647 h 1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2"/>
              <a:gd name="T73" fmla="*/ 0 h 193"/>
              <a:gd name="T74" fmla="*/ 862 w 862"/>
              <a:gd name="T75" fmla="*/ 193 h 1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2" h="193">
                <a:moveTo>
                  <a:pt x="81" y="36"/>
                </a:moveTo>
                <a:lnTo>
                  <a:pt x="269" y="11"/>
                </a:lnTo>
                <a:lnTo>
                  <a:pt x="438" y="0"/>
                </a:lnTo>
                <a:lnTo>
                  <a:pt x="605" y="4"/>
                </a:lnTo>
                <a:lnTo>
                  <a:pt x="792" y="30"/>
                </a:lnTo>
                <a:lnTo>
                  <a:pt x="829" y="43"/>
                </a:lnTo>
                <a:lnTo>
                  <a:pt x="853" y="64"/>
                </a:lnTo>
                <a:lnTo>
                  <a:pt x="862" y="118"/>
                </a:lnTo>
                <a:lnTo>
                  <a:pt x="848" y="145"/>
                </a:lnTo>
                <a:lnTo>
                  <a:pt x="825" y="163"/>
                </a:lnTo>
                <a:lnTo>
                  <a:pt x="792" y="176"/>
                </a:lnTo>
                <a:lnTo>
                  <a:pt x="753" y="175"/>
                </a:lnTo>
                <a:lnTo>
                  <a:pt x="584" y="156"/>
                </a:lnTo>
                <a:lnTo>
                  <a:pt x="433" y="156"/>
                </a:lnTo>
                <a:lnTo>
                  <a:pt x="116" y="193"/>
                </a:lnTo>
                <a:lnTo>
                  <a:pt x="72" y="193"/>
                </a:lnTo>
                <a:lnTo>
                  <a:pt x="37" y="180"/>
                </a:lnTo>
                <a:lnTo>
                  <a:pt x="2" y="129"/>
                </a:lnTo>
                <a:lnTo>
                  <a:pt x="0" y="114"/>
                </a:lnTo>
                <a:lnTo>
                  <a:pt x="2" y="99"/>
                </a:lnTo>
                <a:lnTo>
                  <a:pt x="14" y="71"/>
                </a:lnTo>
                <a:lnTo>
                  <a:pt x="42" y="49"/>
                </a:lnTo>
                <a:lnTo>
                  <a:pt x="81" y="36"/>
                </a:lnTo>
                <a:close/>
              </a:path>
            </a:pathLst>
          </a:custGeom>
          <a:solidFill>
            <a:srgbClr val="FFFF00"/>
          </a:solidFill>
          <a:ln w="9525">
            <a:noFill/>
            <a:round/>
            <a:headEnd/>
            <a:tailEnd/>
          </a:ln>
        </p:spPr>
        <p:txBody>
          <a:bodyPr lIns="91426" tIns="45713" rIns="91426" bIns="45713"/>
          <a:lstStyle/>
          <a:p>
            <a:pPr defTabSz="914034"/>
            <a:endParaRPr lang="en-US"/>
          </a:p>
        </p:txBody>
      </p:sp>
      <p:sp>
        <p:nvSpPr>
          <p:cNvPr id="13338" name="Freeform 26"/>
          <p:cNvSpPr>
            <a:spLocks/>
          </p:cNvSpPr>
          <p:nvPr/>
        </p:nvSpPr>
        <p:spPr bwMode="auto">
          <a:xfrm>
            <a:off x="3980089" y="239682"/>
            <a:ext cx="1360714" cy="265970"/>
          </a:xfrm>
          <a:custGeom>
            <a:avLst/>
            <a:gdLst>
              <a:gd name="T0" fmla="*/ 2147483647 w 857"/>
              <a:gd name="T1" fmla="*/ 0 h 168"/>
              <a:gd name="T2" fmla="*/ 2147483647 w 857"/>
              <a:gd name="T3" fmla="*/ 2147483647 h 168"/>
              <a:gd name="T4" fmla="*/ 2147483647 w 857"/>
              <a:gd name="T5" fmla="*/ 2147483647 h 168"/>
              <a:gd name="T6" fmla="*/ 2147483647 w 857"/>
              <a:gd name="T7" fmla="*/ 2147483647 h 168"/>
              <a:gd name="T8" fmla="*/ 2147483647 w 857"/>
              <a:gd name="T9" fmla="*/ 2147483647 h 168"/>
              <a:gd name="T10" fmla="*/ 2147483647 w 857"/>
              <a:gd name="T11" fmla="*/ 2147483647 h 168"/>
              <a:gd name="T12" fmla="*/ 2147483647 w 857"/>
              <a:gd name="T13" fmla="*/ 2147483647 h 168"/>
              <a:gd name="T14" fmla="*/ 2147483647 w 857"/>
              <a:gd name="T15" fmla="*/ 2147483647 h 168"/>
              <a:gd name="T16" fmla="*/ 2147483647 w 857"/>
              <a:gd name="T17" fmla="*/ 2147483647 h 168"/>
              <a:gd name="T18" fmla="*/ 2147483647 w 857"/>
              <a:gd name="T19" fmla="*/ 2147483647 h 168"/>
              <a:gd name="T20" fmla="*/ 2147483647 w 857"/>
              <a:gd name="T21" fmla="*/ 2147483647 h 168"/>
              <a:gd name="T22" fmla="*/ 2147483647 w 857"/>
              <a:gd name="T23" fmla="*/ 2147483647 h 168"/>
              <a:gd name="T24" fmla="*/ 2147483647 w 857"/>
              <a:gd name="T25" fmla="*/ 2147483647 h 168"/>
              <a:gd name="T26" fmla="*/ 2147483647 w 857"/>
              <a:gd name="T27" fmla="*/ 2147483647 h 168"/>
              <a:gd name="T28" fmla="*/ 0 w 857"/>
              <a:gd name="T29" fmla="*/ 2147483647 h 168"/>
              <a:gd name="T30" fmla="*/ 2147483647 w 857"/>
              <a:gd name="T31" fmla="*/ 2147483647 h 168"/>
              <a:gd name="T32" fmla="*/ 2147483647 w 857"/>
              <a:gd name="T33" fmla="*/ 2147483647 h 168"/>
              <a:gd name="T34" fmla="*/ 2147483647 w 857"/>
              <a:gd name="T35" fmla="*/ 2147483647 h 168"/>
              <a:gd name="T36" fmla="*/ 2147483647 w 857"/>
              <a:gd name="T37" fmla="*/ 0 h 168"/>
              <a:gd name="T38" fmla="*/ 2147483647 w 857"/>
              <a:gd name="T39" fmla="*/ 0 h 1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57"/>
              <a:gd name="T61" fmla="*/ 0 h 168"/>
              <a:gd name="T62" fmla="*/ 857 w 857"/>
              <a:gd name="T63" fmla="*/ 168 h 1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57" h="168">
                <a:moveTo>
                  <a:pt x="93" y="0"/>
                </a:moveTo>
                <a:lnTo>
                  <a:pt x="429" y="10"/>
                </a:lnTo>
                <a:lnTo>
                  <a:pt x="765" y="19"/>
                </a:lnTo>
                <a:lnTo>
                  <a:pt x="804" y="25"/>
                </a:lnTo>
                <a:lnTo>
                  <a:pt x="834" y="42"/>
                </a:lnTo>
                <a:lnTo>
                  <a:pt x="857" y="94"/>
                </a:lnTo>
                <a:lnTo>
                  <a:pt x="850" y="121"/>
                </a:lnTo>
                <a:lnTo>
                  <a:pt x="834" y="145"/>
                </a:lnTo>
                <a:lnTo>
                  <a:pt x="804" y="162"/>
                </a:lnTo>
                <a:lnTo>
                  <a:pt x="765" y="168"/>
                </a:lnTo>
                <a:lnTo>
                  <a:pt x="429" y="158"/>
                </a:lnTo>
                <a:lnTo>
                  <a:pt x="93" y="149"/>
                </a:lnTo>
                <a:lnTo>
                  <a:pt x="51" y="143"/>
                </a:lnTo>
                <a:lnTo>
                  <a:pt x="23" y="126"/>
                </a:lnTo>
                <a:lnTo>
                  <a:pt x="0" y="74"/>
                </a:lnTo>
                <a:lnTo>
                  <a:pt x="5" y="47"/>
                </a:lnTo>
                <a:lnTo>
                  <a:pt x="23" y="23"/>
                </a:lnTo>
                <a:lnTo>
                  <a:pt x="51" y="6"/>
                </a:lnTo>
                <a:lnTo>
                  <a:pt x="93" y="0"/>
                </a:lnTo>
                <a:close/>
              </a:path>
            </a:pathLst>
          </a:custGeom>
          <a:solidFill>
            <a:srgbClr val="FFFF00"/>
          </a:solidFill>
          <a:ln w="9525">
            <a:noFill/>
            <a:round/>
            <a:headEnd/>
            <a:tailEnd/>
          </a:ln>
        </p:spPr>
        <p:txBody>
          <a:bodyPr lIns="91426" tIns="45713" rIns="91426" bIns="45713"/>
          <a:lstStyle/>
          <a:p>
            <a:pPr defTabSz="914034"/>
            <a:endParaRPr lang="en-US"/>
          </a:p>
        </p:txBody>
      </p:sp>
      <p:sp>
        <p:nvSpPr>
          <p:cNvPr id="13339" name="Freeform 27"/>
          <p:cNvSpPr>
            <a:spLocks/>
          </p:cNvSpPr>
          <p:nvPr/>
        </p:nvSpPr>
        <p:spPr bwMode="auto">
          <a:xfrm>
            <a:off x="305027" y="1295830"/>
            <a:ext cx="370794" cy="1315932"/>
          </a:xfrm>
          <a:custGeom>
            <a:avLst/>
            <a:gdLst>
              <a:gd name="T0" fmla="*/ 2147483647 w 234"/>
              <a:gd name="T1" fmla="*/ 2147483647 h 829"/>
              <a:gd name="T2" fmla="*/ 2147483647 w 234"/>
              <a:gd name="T3" fmla="*/ 2147483647 h 829"/>
              <a:gd name="T4" fmla="*/ 2147483647 w 234"/>
              <a:gd name="T5" fmla="*/ 2147483647 h 829"/>
              <a:gd name="T6" fmla="*/ 2147483647 w 234"/>
              <a:gd name="T7" fmla="*/ 2147483647 h 829"/>
              <a:gd name="T8" fmla="*/ 2147483647 w 234"/>
              <a:gd name="T9" fmla="*/ 2147483647 h 829"/>
              <a:gd name="T10" fmla="*/ 2147483647 w 234"/>
              <a:gd name="T11" fmla="*/ 2147483647 h 829"/>
              <a:gd name="T12" fmla="*/ 2147483647 w 234"/>
              <a:gd name="T13" fmla="*/ 2147483647 h 829"/>
              <a:gd name="T14" fmla="*/ 2147483647 w 234"/>
              <a:gd name="T15" fmla="*/ 2147483647 h 829"/>
              <a:gd name="T16" fmla="*/ 2147483647 w 234"/>
              <a:gd name="T17" fmla="*/ 2147483647 h 829"/>
              <a:gd name="T18" fmla="*/ 0 w 234"/>
              <a:gd name="T19" fmla="*/ 2147483647 h 829"/>
              <a:gd name="T20" fmla="*/ 2147483647 w 234"/>
              <a:gd name="T21" fmla="*/ 2147483647 h 829"/>
              <a:gd name="T22" fmla="*/ 2147483647 w 234"/>
              <a:gd name="T23" fmla="*/ 2147483647 h 829"/>
              <a:gd name="T24" fmla="*/ 2147483647 w 234"/>
              <a:gd name="T25" fmla="*/ 2147483647 h 829"/>
              <a:gd name="T26" fmla="*/ 2147483647 w 234"/>
              <a:gd name="T27" fmla="*/ 2147483647 h 829"/>
              <a:gd name="T28" fmla="*/ 2147483647 w 234"/>
              <a:gd name="T29" fmla="*/ 2147483647 h 829"/>
              <a:gd name="T30" fmla="*/ 2147483647 w 234"/>
              <a:gd name="T31" fmla="*/ 0 h 829"/>
              <a:gd name="T32" fmla="*/ 2147483647 w 234"/>
              <a:gd name="T33" fmla="*/ 2147483647 h 829"/>
              <a:gd name="T34" fmla="*/ 2147483647 w 234"/>
              <a:gd name="T35" fmla="*/ 2147483647 h 829"/>
              <a:gd name="T36" fmla="*/ 2147483647 w 234"/>
              <a:gd name="T37" fmla="*/ 2147483647 h 8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4"/>
              <a:gd name="T58" fmla="*/ 0 h 829"/>
              <a:gd name="T59" fmla="*/ 234 w 234"/>
              <a:gd name="T60" fmla="*/ 829 h 8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4" h="829">
                <a:moveTo>
                  <a:pt x="234" y="85"/>
                </a:moveTo>
                <a:lnTo>
                  <a:pt x="211" y="267"/>
                </a:lnTo>
                <a:lnTo>
                  <a:pt x="195" y="350"/>
                </a:lnTo>
                <a:lnTo>
                  <a:pt x="179" y="429"/>
                </a:lnTo>
                <a:lnTo>
                  <a:pt x="137" y="773"/>
                </a:lnTo>
                <a:lnTo>
                  <a:pt x="130" y="797"/>
                </a:lnTo>
                <a:lnTo>
                  <a:pt x="116" y="814"/>
                </a:lnTo>
                <a:lnTo>
                  <a:pt x="67" y="829"/>
                </a:lnTo>
                <a:lnTo>
                  <a:pt x="21" y="814"/>
                </a:lnTo>
                <a:lnTo>
                  <a:pt x="0" y="773"/>
                </a:lnTo>
                <a:lnTo>
                  <a:pt x="12" y="425"/>
                </a:lnTo>
                <a:lnTo>
                  <a:pt x="37" y="75"/>
                </a:lnTo>
                <a:lnTo>
                  <a:pt x="46" y="42"/>
                </a:lnTo>
                <a:lnTo>
                  <a:pt x="72" y="17"/>
                </a:lnTo>
                <a:lnTo>
                  <a:pt x="104" y="4"/>
                </a:lnTo>
                <a:lnTo>
                  <a:pt x="141" y="0"/>
                </a:lnTo>
                <a:lnTo>
                  <a:pt x="206" y="23"/>
                </a:lnTo>
                <a:lnTo>
                  <a:pt x="234" y="85"/>
                </a:lnTo>
                <a:close/>
              </a:path>
            </a:pathLst>
          </a:custGeom>
          <a:solidFill>
            <a:srgbClr val="FFFF00"/>
          </a:solidFill>
          <a:ln w="9525">
            <a:noFill/>
            <a:round/>
            <a:headEnd/>
            <a:tailEnd/>
          </a:ln>
        </p:spPr>
        <p:txBody>
          <a:bodyPr lIns="91426" tIns="45713" rIns="91426" bIns="45713"/>
          <a:lstStyle/>
          <a:p>
            <a:pPr defTabSz="914034"/>
            <a:endParaRPr lang="en-US"/>
          </a:p>
        </p:txBody>
      </p:sp>
      <p:sp>
        <p:nvSpPr>
          <p:cNvPr id="13340" name="Freeform 28"/>
          <p:cNvSpPr>
            <a:spLocks/>
          </p:cNvSpPr>
          <p:nvPr/>
        </p:nvSpPr>
        <p:spPr bwMode="auto">
          <a:xfrm>
            <a:off x="0" y="5639488"/>
            <a:ext cx="1292679" cy="1014396"/>
          </a:xfrm>
          <a:custGeom>
            <a:avLst/>
            <a:gdLst>
              <a:gd name="T0" fmla="*/ 2147483647 w 814"/>
              <a:gd name="T1" fmla="*/ 2147483647 h 639"/>
              <a:gd name="T2" fmla="*/ 2147483647 w 814"/>
              <a:gd name="T3" fmla="*/ 2147483647 h 639"/>
              <a:gd name="T4" fmla="*/ 2147483647 w 814"/>
              <a:gd name="T5" fmla="*/ 2147483647 h 639"/>
              <a:gd name="T6" fmla="*/ 2147483647 w 814"/>
              <a:gd name="T7" fmla="*/ 2147483647 h 639"/>
              <a:gd name="T8" fmla="*/ 2147483647 w 814"/>
              <a:gd name="T9" fmla="*/ 2147483647 h 639"/>
              <a:gd name="T10" fmla="*/ 2147483647 w 814"/>
              <a:gd name="T11" fmla="*/ 2147483647 h 639"/>
              <a:gd name="T12" fmla="*/ 2147483647 w 814"/>
              <a:gd name="T13" fmla="*/ 2147483647 h 639"/>
              <a:gd name="T14" fmla="*/ 2147483647 w 814"/>
              <a:gd name="T15" fmla="*/ 2147483647 h 639"/>
              <a:gd name="T16" fmla="*/ 2147483647 w 814"/>
              <a:gd name="T17" fmla="*/ 2147483647 h 639"/>
              <a:gd name="T18" fmla="*/ 2147483647 w 814"/>
              <a:gd name="T19" fmla="*/ 0 h 639"/>
              <a:gd name="T20" fmla="*/ 2147483647 w 814"/>
              <a:gd name="T21" fmla="*/ 0 h 639"/>
              <a:gd name="T22" fmla="*/ 2147483647 w 814"/>
              <a:gd name="T23" fmla="*/ 2147483647 h 639"/>
              <a:gd name="T24" fmla="*/ 2147483647 w 814"/>
              <a:gd name="T25" fmla="*/ 2147483647 h 639"/>
              <a:gd name="T26" fmla="*/ 2147483647 w 814"/>
              <a:gd name="T27" fmla="*/ 2147483647 h 639"/>
              <a:gd name="T28" fmla="*/ 2147483647 w 814"/>
              <a:gd name="T29" fmla="*/ 2147483647 h 639"/>
              <a:gd name="T30" fmla="*/ 2147483647 w 814"/>
              <a:gd name="T31" fmla="*/ 2147483647 h 639"/>
              <a:gd name="T32" fmla="*/ 2147483647 w 814"/>
              <a:gd name="T33" fmla="*/ 2147483647 h 639"/>
              <a:gd name="T34" fmla="*/ 2147483647 w 814"/>
              <a:gd name="T35" fmla="*/ 2147483647 h 639"/>
              <a:gd name="T36" fmla="*/ 2147483647 w 814"/>
              <a:gd name="T37" fmla="*/ 2147483647 h 639"/>
              <a:gd name="T38" fmla="*/ 2147483647 w 814"/>
              <a:gd name="T39" fmla="*/ 2147483647 h 639"/>
              <a:gd name="T40" fmla="*/ 2147483647 w 814"/>
              <a:gd name="T41" fmla="*/ 2147483647 h 639"/>
              <a:gd name="T42" fmla="*/ 2147483647 w 814"/>
              <a:gd name="T43" fmla="*/ 2147483647 h 639"/>
              <a:gd name="T44" fmla="*/ 2147483647 w 814"/>
              <a:gd name="T45" fmla="*/ 2147483647 h 639"/>
              <a:gd name="T46" fmla="*/ 2147483647 w 814"/>
              <a:gd name="T47" fmla="*/ 2147483647 h 639"/>
              <a:gd name="T48" fmla="*/ 2147483647 w 814"/>
              <a:gd name="T49" fmla="*/ 2147483647 h 639"/>
              <a:gd name="T50" fmla="*/ 2147483647 w 814"/>
              <a:gd name="T51" fmla="*/ 2147483647 h 639"/>
              <a:gd name="T52" fmla="*/ 2147483647 w 814"/>
              <a:gd name="T53" fmla="*/ 2147483647 h 639"/>
              <a:gd name="T54" fmla="*/ 2147483647 w 814"/>
              <a:gd name="T55" fmla="*/ 2147483647 h 639"/>
              <a:gd name="T56" fmla="*/ 2147483647 w 814"/>
              <a:gd name="T57" fmla="*/ 2147483647 h 639"/>
              <a:gd name="T58" fmla="*/ 2147483647 w 814"/>
              <a:gd name="T59" fmla="*/ 2147483647 h 639"/>
              <a:gd name="T60" fmla="*/ 2147483647 w 814"/>
              <a:gd name="T61" fmla="*/ 2147483647 h 639"/>
              <a:gd name="T62" fmla="*/ 2147483647 w 814"/>
              <a:gd name="T63" fmla="*/ 2147483647 h 639"/>
              <a:gd name="T64" fmla="*/ 2147483647 w 814"/>
              <a:gd name="T65" fmla="*/ 2147483647 h 639"/>
              <a:gd name="T66" fmla="*/ 2147483647 w 814"/>
              <a:gd name="T67" fmla="*/ 2147483647 h 639"/>
              <a:gd name="T68" fmla="*/ 2147483647 w 814"/>
              <a:gd name="T69" fmla="*/ 2147483647 h 639"/>
              <a:gd name="T70" fmla="*/ 2147483647 w 814"/>
              <a:gd name="T71" fmla="*/ 2147483647 h 639"/>
              <a:gd name="T72" fmla="*/ 2147483647 w 814"/>
              <a:gd name="T73" fmla="*/ 2147483647 h 639"/>
              <a:gd name="T74" fmla="*/ 2147483647 w 814"/>
              <a:gd name="T75" fmla="*/ 2147483647 h 639"/>
              <a:gd name="T76" fmla="*/ 2147483647 w 814"/>
              <a:gd name="T77" fmla="*/ 2147483647 h 639"/>
              <a:gd name="T78" fmla="*/ 2147483647 w 814"/>
              <a:gd name="T79" fmla="*/ 2147483647 h 639"/>
              <a:gd name="T80" fmla="*/ 2147483647 w 814"/>
              <a:gd name="T81" fmla="*/ 2147483647 h 639"/>
              <a:gd name="T82" fmla="*/ 2147483647 w 814"/>
              <a:gd name="T83" fmla="*/ 2147483647 h 639"/>
              <a:gd name="T84" fmla="*/ 2147483647 w 814"/>
              <a:gd name="T85" fmla="*/ 2147483647 h 639"/>
              <a:gd name="T86" fmla="*/ 2147483647 w 814"/>
              <a:gd name="T87" fmla="*/ 2147483647 h 639"/>
              <a:gd name="T88" fmla="*/ 2147483647 w 814"/>
              <a:gd name="T89" fmla="*/ 2147483647 h 639"/>
              <a:gd name="T90" fmla="*/ 2147483647 w 814"/>
              <a:gd name="T91" fmla="*/ 2147483647 h 639"/>
              <a:gd name="T92" fmla="*/ 2147483647 w 814"/>
              <a:gd name="T93" fmla="*/ 2147483647 h 639"/>
              <a:gd name="T94" fmla="*/ 2147483647 w 814"/>
              <a:gd name="T95" fmla="*/ 2147483647 h 639"/>
              <a:gd name="T96" fmla="*/ 2147483647 w 814"/>
              <a:gd name="T97" fmla="*/ 2147483647 h 639"/>
              <a:gd name="T98" fmla="*/ 2147483647 w 814"/>
              <a:gd name="T99" fmla="*/ 2147483647 h 639"/>
              <a:gd name="T100" fmla="*/ 2147483647 w 814"/>
              <a:gd name="T101" fmla="*/ 2147483647 h 639"/>
              <a:gd name="T102" fmla="*/ 2147483647 w 814"/>
              <a:gd name="T103" fmla="*/ 2147483647 h 639"/>
              <a:gd name="T104" fmla="*/ 2147483647 w 814"/>
              <a:gd name="T105" fmla="*/ 2147483647 h 639"/>
              <a:gd name="T106" fmla="*/ 2147483647 w 814"/>
              <a:gd name="T107" fmla="*/ 2147483647 h 639"/>
              <a:gd name="T108" fmla="*/ 2147483647 w 814"/>
              <a:gd name="T109" fmla="*/ 2147483647 h 639"/>
              <a:gd name="T110" fmla="*/ 0 w 814"/>
              <a:gd name="T111" fmla="*/ 2147483647 h 639"/>
              <a:gd name="T112" fmla="*/ 2147483647 w 814"/>
              <a:gd name="T113" fmla="*/ 2147483647 h 639"/>
              <a:gd name="T114" fmla="*/ 2147483647 w 814"/>
              <a:gd name="T115" fmla="*/ 2147483647 h 6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14"/>
              <a:gd name="T175" fmla="*/ 0 h 639"/>
              <a:gd name="T176" fmla="*/ 814 w 814"/>
              <a:gd name="T177" fmla="*/ 639 h 6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14" h="639">
                <a:moveTo>
                  <a:pt x="21" y="270"/>
                </a:moveTo>
                <a:lnTo>
                  <a:pt x="31" y="254"/>
                </a:lnTo>
                <a:lnTo>
                  <a:pt x="54" y="240"/>
                </a:lnTo>
                <a:lnTo>
                  <a:pt x="130" y="220"/>
                </a:lnTo>
                <a:lnTo>
                  <a:pt x="283" y="201"/>
                </a:lnTo>
                <a:lnTo>
                  <a:pt x="302" y="128"/>
                </a:lnTo>
                <a:lnTo>
                  <a:pt x="318" y="66"/>
                </a:lnTo>
                <a:lnTo>
                  <a:pt x="336" y="39"/>
                </a:lnTo>
                <a:lnTo>
                  <a:pt x="353" y="21"/>
                </a:lnTo>
                <a:lnTo>
                  <a:pt x="383" y="0"/>
                </a:lnTo>
                <a:lnTo>
                  <a:pt x="408" y="0"/>
                </a:lnTo>
                <a:lnTo>
                  <a:pt x="431" y="19"/>
                </a:lnTo>
                <a:lnTo>
                  <a:pt x="475" y="90"/>
                </a:lnTo>
                <a:lnTo>
                  <a:pt x="503" y="135"/>
                </a:lnTo>
                <a:lnTo>
                  <a:pt x="533" y="180"/>
                </a:lnTo>
                <a:lnTo>
                  <a:pt x="626" y="165"/>
                </a:lnTo>
                <a:lnTo>
                  <a:pt x="705" y="154"/>
                </a:lnTo>
                <a:lnTo>
                  <a:pt x="802" y="154"/>
                </a:lnTo>
                <a:lnTo>
                  <a:pt x="814" y="169"/>
                </a:lnTo>
                <a:lnTo>
                  <a:pt x="793" y="201"/>
                </a:lnTo>
                <a:lnTo>
                  <a:pt x="767" y="223"/>
                </a:lnTo>
                <a:lnTo>
                  <a:pt x="735" y="252"/>
                </a:lnTo>
                <a:lnTo>
                  <a:pt x="716" y="269"/>
                </a:lnTo>
                <a:lnTo>
                  <a:pt x="693" y="285"/>
                </a:lnTo>
                <a:lnTo>
                  <a:pt x="668" y="304"/>
                </a:lnTo>
                <a:lnTo>
                  <a:pt x="640" y="325"/>
                </a:lnTo>
                <a:lnTo>
                  <a:pt x="675" y="383"/>
                </a:lnTo>
                <a:lnTo>
                  <a:pt x="705" y="447"/>
                </a:lnTo>
                <a:lnTo>
                  <a:pt x="735" y="577"/>
                </a:lnTo>
                <a:lnTo>
                  <a:pt x="726" y="624"/>
                </a:lnTo>
                <a:lnTo>
                  <a:pt x="714" y="635"/>
                </a:lnTo>
                <a:lnTo>
                  <a:pt x="696" y="639"/>
                </a:lnTo>
                <a:lnTo>
                  <a:pt x="591" y="601"/>
                </a:lnTo>
                <a:lnTo>
                  <a:pt x="561" y="584"/>
                </a:lnTo>
                <a:lnTo>
                  <a:pt x="531" y="565"/>
                </a:lnTo>
                <a:lnTo>
                  <a:pt x="501" y="545"/>
                </a:lnTo>
                <a:lnTo>
                  <a:pt x="473" y="526"/>
                </a:lnTo>
                <a:lnTo>
                  <a:pt x="448" y="509"/>
                </a:lnTo>
                <a:lnTo>
                  <a:pt x="424" y="494"/>
                </a:lnTo>
                <a:lnTo>
                  <a:pt x="390" y="473"/>
                </a:lnTo>
                <a:lnTo>
                  <a:pt x="355" y="496"/>
                </a:lnTo>
                <a:lnTo>
                  <a:pt x="320" y="517"/>
                </a:lnTo>
                <a:lnTo>
                  <a:pt x="288" y="537"/>
                </a:lnTo>
                <a:lnTo>
                  <a:pt x="258" y="554"/>
                </a:lnTo>
                <a:lnTo>
                  <a:pt x="232" y="571"/>
                </a:lnTo>
                <a:lnTo>
                  <a:pt x="209" y="584"/>
                </a:lnTo>
                <a:lnTo>
                  <a:pt x="172" y="597"/>
                </a:lnTo>
                <a:lnTo>
                  <a:pt x="151" y="592"/>
                </a:lnTo>
                <a:lnTo>
                  <a:pt x="146" y="560"/>
                </a:lnTo>
                <a:lnTo>
                  <a:pt x="163" y="496"/>
                </a:lnTo>
                <a:lnTo>
                  <a:pt x="179" y="451"/>
                </a:lnTo>
                <a:lnTo>
                  <a:pt x="200" y="396"/>
                </a:lnTo>
                <a:lnTo>
                  <a:pt x="149" y="379"/>
                </a:lnTo>
                <a:lnTo>
                  <a:pt x="65" y="348"/>
                </a:lnTo>
                <a:lnTo>
                  <a:pt x="7" y="308"/>
                </a:lnTo>
                <a:lnTo>
                  <a:pt x="0" y="289"/>
                </a:lnTo>
                <a:lnTo>
                  <a:pt x="21" y="270"/>
                </a:lnTo>
                <a:close/>
              </a:path>
            </a:pathLst>
          </a:custGeom>
          <a:solidFill>
            <a:srgbClr val="FFFF00"/>
          </a:solidFill>
          <a:ln w="9525">
            <a:noFill/>
            <a:round/>
            <a:headEnd/>
            <a:tailEnd/>
          </a:ln>
        </p:spPr>
        <p:txBody>
          <a:bodyPr lIns="91426" tIns="45713" rIns="91426" bIns="45713"/>
          <a:lstStyle/>
          <a:p>
            <a:pPr defTabSz="914034"/>
            <a:endParaRPr lang="en-US"/>
          </a:p>
        </p:txBody>
      </p:sp>
      <p:sp>
        <p:nvSpPr>
          <p:cNvPr id="13341" name="Freeform 29"/>
          <p:cNvSpPr>
            <a:spLocks/>
          </p:cNvSpPr>
          <p:nvPr/>
        </p:nvSpPr>
        <p:spPr bwMode="auto">
          <a:xfrm>
            <a:off x="7620001" y="0"/>
            <a:ext cx="1287009" cy="1014396"/>
          </a:xfrm>
          <a:custGeom>
            <a:avLst/>
            <a:gdLst>
              <a:gd name="T0" fmla="*/ 2147483647 w 811"/>
              <a:gd name="T1" fmla="*/ 2147483647 h 639"/>
              <a:gd name="T2" fmla="*/ 2147483647 w 811"/>
              <a:gd name="T3" fmla="*/ 2147483647 h 639"/>
              <a:gd name="T4" fmla="*/ 2147483647 w 811"/>
              <a:gd name="T5" fmla="*/ 2147483647 h 639"/>
              <a:gd name="T6" fmla="*/ 2147483647 w 811"/>
              <a:gd name="T7" fmla="*/ 2147483647 h 639"/>
              <a:gd name="T8" fmla="*/ 2147483647 w 811"/>
              <a:gd name="T9" fmla="*/ 2147483647 h 639"/>
              <a:gd name="T10" fmla="*/ 2147483647 w 811"/>
              <a:gd name="T11" fmla="*/ 2147483647 h 639"/>
              <a:gd name="T12" fmla="*/ 2147483647 w 811"/>
              <a:gd name="T13" fmla="*/ 2147483647 h 639"/>
              <a:gd name="T14" fmla="*/ 2147483647 w 811"/>
              <a:gd name="T15" fmla="*/ 2147483647 h 639"/>
              <a:gd name="T16" fmla="*/ 2147483647 w 811"/>
              <a:gd name="T17" fmla="*/ 2147483647 h 639"/>
              <a:gd name="T18" fmla="*/ 2147483647 w 811"/>
              <a:gd name="T19" fmla="*/ 0 h 639"/>
              <a:gd name="T20" fmla="*/ 2147483647 w 811"/>
              <a:gd name="T21" fmla="*/ 2147483647 h 639"/>
              <a:gd name="T22" fmla="*/ 2147483647 w 811"/>
              <a:gd name="T23" fmla="*/ 2147483647 h 639"/>
              <a:gd name="T24" fmla="*/ 2147483647 w 811"/>
              <a:gd name="T25" fmla="*/ 2147483647 h 639"/>
              <a:gd name="T26" fmla="*/ 2147483647 w 811"/>
              <a:gd name="T27" fmla="*/ 2147483647 h 639"/>
              <a:gd name="T28" fmla="*/ 2147483647 w 811"/>
              <a:gd name="T29" fmla="*/ 2147483647 h 639"/>
              <a:gd name="T30" fmla="*/ 2147483647 w 811"/>
              <a:gd name="T31" fmla="*/ 2147483647 h 639"/>
              <a:gd name="T32" fmla="*/ 2147483647 w 811"/>
              <a:gd name="T33" fmla="*/ 2147483647 h 639"/>
              <a:gd name="T34" fmla="*/ 2147483647 w 811"/>
              <a:gd name="T35" fmla="*/ 2147483647 h 639"/>
              <a:gd name="T36" fmla="*/ 2147483647 w 811"/>
              <a:gd name="T37" fmla="*/ 2147483647 h 639"/>
              <a:gd name="T38" fmla="*/ 2147483647 w 811"/>
              <a:gd name="T39" fmla="*/ 2147483647 h 639"/>
              <a:gd name="T40" fmla="*/ 2147483647 w 811"/>
              <a:gd name="T41" fmla="*/ 2147483647 h 639"/>
              <a:gd name="T42" fmla="*/ 2147483647 w 811"/>
              <a:gd name="T43" fmla="*/ 2147483647 h 639"/>
              <a:gd name="T44" fmla="*/ 2147483647 w 811"/>
              <a:gd name="T45" fmla="*/ 2147483647 h 639"/>
              <a:gd name="T46" fmla="*/ 2147483647 w 811"/>
              <a:gd name="T47" fmla="*/ 2147483647 h 639"/>
              <a:gd name="T48" fmla="*/ 2147483647 w 811"/>
              <a:gd name="T49" fmla="*/ 2147483647 h 639"/>
              <a:gd name="T50" fmla="*/ 2147483647 w 811"/>
              <a:gd name="T51" fmla="*/ 2147483647 h 639"/>
              <a:gd name="T52" fmla="*/ 2147483647 w 811"/>
              <a:gd name="T53" fmla="*/ 2147483647 h 639"/>
              <a:gd name="T54" fmla="*/ 2147483647 w 811"/>
              <a:gd name="T55" fmla="*/ 2147483647 h 639"/>
              <a:gd name="T56" fmla="*/ 2147483647 w 811"/>
              <a:gd name="T57" fmla="*/ 2147483647 h 639"/>
              <a:gd name="T58" fmla="*/ 2147483647 w 811"/>
              <a:gd name="T59" fmla="*/ 2147483647 h 639"/>
              <a:gd name="T60" fmla="*/ 2147483647 w 811"/>
              <a:gd name="T61" fmla="*/ 2147483647 h 639"/>
              <a:gd name="T62" fmla="*/ 2147483647 w 811"/>
              <a:gd name="T63" fmla="*/ 2147483647 h 639"/>
              <a:gd name="T64" fmla="*/ 2147483647 w 811"/>
              <a:gd name="T65" fmla="*/ 2147483647 h 639"/>
              <a:gd name="T66" fmla="*/ 2147483647 w 811"/>
              <a:gd name="T67" fmla="*/ 2147483647 h 639"/>
              <a:gd name="T68" fmla="*/ 2147483647 w 811"/>
              <a:gd name="T69" fmla="*/ 2147483647 h 639"/>
              <a:gd name="T70" fmla="*/ 2147483647 w 811"/>
              <a:gd name="T71" fmla="*/ 2147483647 h 639"/>
              <a:gd name="T72" fmla="*/ 2147483647 w 811"/>
              <a:gd name="T73" fmla="*/ 2147483647 h 639"/>
              <a:gd name="T74" fmla="*/ 2147483647 w 811"/>
              <a:gd name="T75" fmla="*/ 2147483647 h 639"/>
              <a:gd name="T76" fmla="*/ 2147483647 w 811"/>
              <a:gd name="T77" fmla="*/ 2147483647 h 639"/>
              <a:gd name="T78" fmla="*/ 2147483647 w 811"/>
              <a:gd name="T79" fmla="*/ 2147483647 h 639"/>
              <a:gd name="T80" fmla="*/ 2147483647 w 811"/>
              <a:gd name="T81" fmla="*/ 2147483647 h 639"/>
              <a:gd name="T82" fmla="*/ 2147483647 w 811"/>
              <a:gd name="T83" fmla="*/ 2147483647 h 639"/>
              <a:gd name="T84" fmla="*/ 2147483647 w 811"/>
              <a:gd name="T85" fmla="*/ 2147483647 h 639"/>
              <a:gd name="T86" fmla="*/ 2147483647 w 811"/>
              <a:gd name="T87" fmla="*/ 2147483647 h 639"/>
              <a:gd name="T88" fmla="*/ 2147483647 w 811"/>
              <a:gd name="T89" fmla="*/ 2147483647 h 639"/>
              <a:gd name="T90" fmla="*/ 2147483647 w 811"/>
              <a:gd name="T91" fmla="*/ 2147483647 h 639"/>
              <a:gd name="T92" fmla="*/ 2147483647 w 811"/>
              <a:gd name="T93" fmla="*/ 2147483647 h 639"/>
              <a:gd name="T94" fmla="*/ 2147483647 w 811"/>
              <a:gd name="T95" fmla="*/ 2147483647 h 639"/>
              <a:gd name="T96" fmla="*/ 2147483647 w 811"/>
              <a:gd name="T97" fmla="*/ 2147483647 h 639"/>
              <a:gd name="T98" fmla="*/ 2147483647 w 811"/>
              <a:gd name="T99" fmla="*/ 2147483647 h 639"/>
              <a:gd name="T100" fmla="*/ 2147483647 w 811"/>
              <a:gd name="T101" fmla="*/ 2147483647 h 639"/>
              <a:gd name="T102" fmla="*/ 2147483647 w 811"/>
              <a:gd name="T103" fmla="*/ 2147483647 h 639"/>
              <a:gd name="T104" fmla="*/ 2147483647 w 811"/>
              <a:gd name="T105" fmla="*/ 2147483647 h 639"/>
              <a:gd name="T106" fmla="*/ 2147483647 w 811"/>
              <a:gd name="T107" fmla="*/ 2147483647 h 639"/>
              <a:gd name="T108" fmla="*/ 2147483647 w 811"/>
              <a:gd name="T109" fmla="*/ 2147483647 h 639"/>
              <a:gd name="T110" fmla="*/ 0 w 811"/>
              <a:gd name="T111" fmla="*/ 2147483647 h 639"/>
              <a:gd name="T112" fmla="*/ 2147483647 w 811"/>
              <a:gd name="T113" fmla="*/ 2147483647 h 639"/>
              <a:gd name="T114" fmla="*/ 2147483647 w 811"/>
              <a:gd name="T115" fmla="*/ 2147483647 h 6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11"/>
              <a:gd name="T175" fmla="*/ 0 h 639"/>
              <a:gd name="T176" fmla="*/ 811 w 811"/>
              <a:gd name="T177" fmla="*/ 639 h 6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11" h="639">
                <a:moveTo>
                  <a:pt x="21" y="270"/>
                </a:moveTo>
                <a:lnTo>
                  <a:pt x="28" y="255"/>
                </a:lnTo>
                <a:lnTo>
                  <a:pt x="51" y="242"/>
                </a:lnTo>
                <a:lnTo>
                  <a:pt x="129" y="222"/>
                </a:lnTo>
                <a:lnTo>
                  <a:pt x="280" y="203"/>
                </a:lnTo>
                <a:lnTo>
                  <a:pt x="299" y="129"/>
                </a:lnTo>
                <a:lnTo>
                  <a:pt x="315" y="67"/>
                </a:lnTo>
                <a:lnTo>
                  <a:pt x="333" y="39"/>
                </a:lnTo>
                <a:lnTo>
                  <a:pt x="350" y="20"/>
                </a:lnTo>
                <a:lnTo>
                  <a:pt x="380" y="0"/>
                </a:lnTo>
                <a:lnTo>
                  <a:pt x="405" y="2"/>
                </a:lnTo>
                <a:lnTo>
                  <a:pt x="428" y="19"/>
                </a:lnTo>
                <a:lnTo>
                  <a:pt x="475" y="90"/>
                </a:lnTo>
                <a:lnTo>
                  <a:pt x="500" y="135"/>
                </a:lnTo>
                <a:lnTo>
                  <a:pt x="530" y="182"/>
                </a:lnTo>
                <a:lnTo>
                  <a:pt x="623" y="167"/>
                </a:lnTo>
                <a:lnTo>
                  <a:pt x="702" y="156"/>
                </a:lnTo>
                <a:lnTo>
                  <a:pt x="799" y="154"/>
                </a:lnTo>
                <a:lnTo>
                  <a:pt x="811" y="171"/>
                </a:lnTo>
                <a:lnTo>
                  <a:pt x="790" y="203"/>
                </a:lnTo>
                <a:lnTo>
                  <a:pt x="767" y="225"/>
                </a:lnTo>
                <a:lnTo>
                  <a:pt x="734" y="253"/>
                </a:lnTo>
                <a:lnTo>
                  <a:pt x="713" y="269"/>
                </a:lnTo>
                <a:lnTo>
                  <a:pt x="690" y="285"/>
                </a:lnTo>
                <a:lnTo>
                  <a:pt x="665" y="304"/>
                </a:lnTo>
                <a:lnTo>
                  <a:pt x="637" y="325"/>
                </a:lnTo>
                <a:lnTo>
                  <a:pt x="674" y="385"/>
                </a:lnTo>
                <a:lnTo>
                  <a:pt x="702" y="447"/>
                </a:lnTo>
                <a:lnTo>
                  <a:pt x="732" y="577"/>
                </a:lnTo>
                <a:lnTo>
                  <a:pt x="725" y="624"/>
                </a:lnTo>
                <a:lnTo>
                  <a:pt x="711" y="635"/>
                </a:lnTo>
                <a:lnTo>
                  <a:pt x="692" y="639"/>
                </a:lnTo>
                <a:lnTo>
                  <a:pt x="588" y="601"/>
                </a:lnTo>
                <a:lnTo>
                  <a:pt x="558" y="584"/>
                </a:lnTo>
                <a:lnTo>
                  <a:pt x="528" y="565"/>
                </a:lnTo>
                <a:lnTo>
                  <a:pt x="500" y="547"/>
                </a:lnTo>
                <a:lnTo>
                  <a:pt x="470" y="528"/>
                </a:lnTo>
                <a:lnTo>
                  <a:pt x="445" y="509"/>
                </a:lnTo>
                <a:lnTo>
                  <a:pt x="421" y="494"/>
                </a:lnTo>
                <a:lnTo>
                  <a:pt x="389" y="475"/>
                </a:lnTo>
                <a:lnTo>
                  <a:pt x="352" y="496"/>
                </a:lnTo>
                <a:lnTo>
                  <a:pt x="317" y="517"/>
                </a:lnTo>
                <a:lnTo>
                  <a:pt x="285" y="537"/>
                </a:lnTo>
                <a:lnTo>
                  <a:pt x="257" y="556"/>
                </a:lnTo>
                <a:lnTo>
                  <a:pt x="229" y="571"/>
                </a:lnTo>
                <a:lnTo>
                  <a:pt x="206" y="584"/>
                </a:lnTo>
                <a:lnTo>
                  <a:pt x="169" y="599"/>
                </a:lnTo>
                <a:lnTo>
                  <a:pt x="148" y="592"/>
                </a:lnTo>
                <a:lnTo>
                  <a:pt x="143" y="560"/>
                </a:lnTo>
                <a:lnTo>
                  <a:pt x="160" y="496"/>
                </a:lnTo>
                <a:lnTo>
                  <a:pt x="176" y="453"/>
                </a:lnTo>
                <a:lnTo>
                  <a:pt x="197" y="398"/>
                </a:lnTo>
                <a:lnTo>
                  <a:pt x="146" y="379"/>
                </a:lnTo>
                <a:lnTo>
                  <a:pt x="65" y="347"/>
                </a:lnTo>
                <a:lnTo>
                  <a:pt x="4" y="310"/>
                </a:lnTo>
                <a:lnTo>
                  <a:pt x="0" y="289"/>
                </a:lnTo>
                <a:lnTo>
                  <a:pt x="21" y="270"/>
                </a:lnTo>
                <a:close/>
              </a:path>
            </a:pathLst>
          </a:custGeom>
          <a:solidFill>
            <a:srgbClr val="FFFF00"/>
          </a:solidFill>
          <a:ln w="9525">
            <a:noFill/>
            <a:round/>
            <a:headEnd/>
            <a:tailEnd/>
          </a:ln>
        </p:spPr>
        <p:txBody>
          <a:bodyPr lIns="91426" tIns="45713" rIns="91426" bIns="45713"/>
          <a:lstStyle/>
          <a:p>
            <a:pPr defTabSz="914034"/>
            <a:endParaRPr lang="en-US"/>
          </a:p>
        </p:txBody>
      </p:sp>
      <p:sp>
        <p:nvSpPr>
          <p:cNvPr id="13342" name="Freeform 30"/>
          <p:cNvSpPr>
            <a:spLocks/>
          </p:cNvSpPr>
          <p:nvPr/>
        </p:nvSpPr>
        <p:spPr bwMode="auto">
          <a:xfrm>
            <a:off x="7856991" y="5843604"/>
            <a:ext cx="1287009" cy="1014396"/>
          </a:xfrm>
          <a:custGeom>
            <a:avLst/>
            <a:gdLst>
              <a:gd name="T0" fmla="*/ 2147483647 w 811"/>
              <a:gd name="T1" fmla="*/ 2147483647 h 639"/>
              <a:gd name="T2" fmla="*/ 2147483647 w 811"/>
              <a:gd name="T3" fmla="*/ 2147483647 h 639"/>
              <a:gd name="T4" fmla="*/ 2147483647 w 811"/>
              <a:gd name="T5" fmla="*/ 2147483647 h 639"/>
              <a:gd name="T6" fmla="*/ 2147483647 w 811"/>
              <a:gd name="T7" fmla="*/ 2147483647 h 639"/>
              <a:gd name="T8" fmla="*/ 2147483647 w 811"/>
              <a:gd name="T9" fmla="*/ 2147483647 h 639"/>
              <a:gd name="T10" fmla="*/ 2147483647 w 811"/>
              <a:gd name="T11" fmla="*/ 2147483647 h 639"/>
              <a:gd name="T12" fmla="*/ 2147483647 w 811"/>
              <a:gd name="T13" fmla="*/ 2147483647 h 639"/>
              <a:gd name="T14" fmla="*/ 2147483647 w 811"/>
              <a:gd name="T15" fmla="*/ 2147483647 h 639"/>
              <a:gd name="T16" fmla="*/ 2147483647 w 811"/>
              <a:gd name="T17" fmla="*/ 2147483647 h 639"/>
              <a:gd name="T18" fmla="*/ 2147483647 w 811"/>
              <a:gd name="T19" fmla="*/ 0 h 639"/>
              <a:gd name="T20" fmla="*/ 2147483647 w 811"/>
              <a:gd name="T21" fmla="*/ 2147483647 h 639"/>
              <a:gd name="T22" fmla="*/ 2147483647 w 811"/>
              <a:gd name="T23" fmla="*/ 2147483647 h 639"/>
              <a:gd name="T24" fmla="*/ 2147483647 w 811"/>
              <a:gd name="T25" fmla="*/ 2147483647 h 639"/>
              <a:gd name="T26" fmla="*/ 2147483647 w 811"/>
              <a:gd name="T27" fmla="*/ 2147483647 h 639"/>
              <a:gd name="T28" fmla="*/ 2147483647 w 811"/>
              <a:gd name="T29" fmla="*/ 2147483647 h 639"/>
              <a:gd name="T30" fmla="*/ 2147483647 w 811"/>
              <a:gd name="T31" fmla="*/ 2147483647 h 639"/>
              <a:gd name="T32" fmla="*/ 2147483647 w 811"/>
              <a:gd name="T33" fmla="*/ 2147483647 h 639"/>
              <a:gd name="T34" fmla="*/ 2147483647 w 811"/>
              <a:gd name="T35" fmla="*/ 2147483647 h 639"/>
              <a:gd name="T36" fmla="*/ 2147483647 w 811"/>
              <a:gd name="T37" fmla="*/ 2147483647 h 639"/>
              <a:gd name="T38" fmla="*/ 2147483647 w 811"/>
              <a:gd name="T39" fmla="*/ 2147483647 h 639"/>
              <a:gd name="T40" fmla="*/ 2147483647 w 811"/>
              <a:gd name="T41" fmla="*/ 2147483647 h 639"/>
              <a:gd name="T42" fmla="*/ 2147483647 w 811"/>
              <a:gd name="T43" fmla="*/ 2147483647 h 639"/>
              <a:gd name="T44" fmla="*/ 2147483647 w 811"/>
              <a:gd name="T45" fmla="*/ 2147483647 h 639"/>
              <a:gd name="T46" fmla="*/ 2147483647 w 811"/>
              <a:gd name="T47" fmla="*/ 2147483647 h 639"/>
              <a:gd name="T48" fmla="*/ 2147483647 w 811"/>
              <a:gd name="T49" fmla="*/ 2147483647 h 639"/>
              <a:gd name="T50" fmla="*/ 2147483647 w 811"/>
              <a:gd name="T51" fmla="*/ 2147483647 h 639"/>
              <a:gd name="T52" fmla="*/ 2147483647 w 811"/>
              <a:gd name="T53" fmla="*/ 2147483647 h 639"/>
              <a:gd name="T54" fmla="*/ 2147483647 w 811"/>
              <a:gd name="T55" fmla="*/ 2147483647 h 639"/>
              <a:gd name="T56" fmla="*/ 2147483647 w 811"/>
              <a:gd name="T57" fmla="*/ 2147483647 h 639"/>
              <a:gd name="T58" fmla="*/ 2147483647 w 811"/>
              <a:gd name="T59" fmla="*/ 2147483647 h 639"/>
              <a:gd name="T60" fmla="*/ 2147483647 w 811"/>
              <a:gd name="T61" fmla="*/ 2147483647 h 639"/>
              <a:gd name="T62" fmla="*/ 2147483647 w 811"/>
              <a:gd name="T63" fmla="*/ 2147483647 h 639"/>
              <a:gd name="T64" fmla="*/ 2147483647 w 811"/>
              <a:gd name="T65" fmla="*/ 2147483647 h 639"/>
              <a:gd name="T66" fmla="*/ 2147483647 w 811"/>
              <a:gd name="T67" fmla="*/ 2147483647 h 639"/>
              <a:gd name="T68" fmla="*/ 2147483647 w 811"/>
              <a:gd name="T69" fmla="*/ 2147483647 h 639"/>
              <a:gd name="T70" fmla="*/ 2147483647 w 811"/>
              <a:gd name="T71" fmla="*/ 2147483647 h 639"/>
              <a:gd name="T72" fmla="*/ 2147483647 w 811"/>
              <a:gd name="T73" fmla="*/ 2147483647 h 639"/>
              <a:gd name="T74" fmla="*/ 2147483647 w 811"/>
              <a:gd name="T75" fmla="*/ 2147483647 h 639"/>
              <a:gd name="T76" fmla="*/ 2147483647 w 811"/>
              <a:gd name="T77" fmla="*/ 2147483647 h 639"/>
              <a:gd name="T78" fmla="*/ 2147483647 w 811"/>
              <a:gd name="T79" fmla="*/ 2147483647 h 639"/>
              <a:gd name="T80" fmla="*/ 2147483647 w 811"/>
              <a:gd name="T81" fmla="*/ 2147483647 h 639"/>
              <a:gd name="T82" fmla="*/ 2147483647 w 811"/>
              <a:gd name="T83" fmla="*/ 2147483647 h 639"/>
              <a:gd name="T84" fmla="*/ 2147483647 w 811"/>
              <a:gd name="T85" fmla="*/ 2147483647 h 639"/>
              <a:gd name="T86" fmla="*/ 2147483647 w 811"/>
              <a:gd name="T87" fmla="*/ 2147483647 h 639"/>
              <a:gd name="T88" fmla="*/ 2147483647 w 811"/>
              <a:gd name="T89" fmla="*/ 2147483647 h 639"/>
              <a:gd name="T90" fmla="*/ 2147483647 w 811"/>
              <a:gd name="T91" fmla="*/ 2147483647 h 639"/>
              <a:gd name="T92" fmla="*/ 2147483647 w 811"/>
              <a:gd name="T93" fmla="*/ 2147483647 h 639"/>
              <a:gd name="T94" fmla="*/ 2147483647 w 811"/>
              <a:gd name="T95" fmla="*/ 2147483647 h 639"/>
              <a:gd name="T96" fmla="*/ 2147483647 w 811"/>
              <a:gd name="T97" fmla="*/ 2147483647 h 639"/>
              <a:gd name="T98" fmla="*/ 2147483647 w 811"/>
              <a:gd name="T99" fmla="*/ 2147483647 h 639"/>
              <a:gd name="T100" fmla="*/ 2147483647 w 811"/>
              <a:gd name="T101" fmla="*/ 2147483647 h 639"/>
              <a:gd name="T102" fmla="*/ 2147483647 w 811"/>
              <a:gd name="T103" fmla="*/ 2147483647 h 639"/>
              <a:gd name="T104" fmla="*/ 2147483647 w 811"/>
              <a:gd name="T105" fmla="*/ 2147483647 h 639"/>
              <a:gd name="T106" fmla="*/ 2147483647 w 811"/>
              <a:gd name="T107" fmla="*/ 2147483647 h 639"/>
              <a:gd name="T108" fmla="*/ 2147483647 w 811"/>
              <a:gd name="T109" fmla="*/ 2147483647 h 639"/>
              <a:gd name="T110" fmla="*/ 0 w 811"/>
              <a:gd name="T111" fmla="*/ 2147483647 h 639"/>
              <a:gd name="T112" fmla="*/ 2147483647 w 811"/>
              <a:gd name="T113" fmla="*/ 2147483647 h 639"/>
              <a:gd name="T114" fmla="*/ 2147483647 w 811"/>
              <a:gd name="T115" fmla="*/ 2147483647 h 6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11"/>
              <a:gd name="T175" fmla="*/ 0 h 639"/>
              <a:gd name="T176" fmla="*/ 811 w 811"/>
              <a:gd name="T177" fmla="*/ 639 h 6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11" h="639">
                <a:moveTo>
                  <a:pt x="21" y="271"/>
                </a:moveTo>
                <a:lnTo>
                  <a:pt x="28" y="256"/>
                </a:lnTo>
                <a:lnTo>
                  <a:pt x="51" y="243"/>
                </a:lnTo>
                <a:lnTo>
                  <a:pt x="130" y="222"/>
                </a:lnTo>
                <a:lnTo>
                  <a:pt x="283" y="203"/>
                </a:lnTo>
                <a:lnTo>
                  <a:pt x="301" y="130"/>
                </a:lnTo>
                <a:lnTo>
                  <a:pt x="315" y="68"/>
                </a:lnTo>
                <a:lnTo>
                  <a:pt x="334" y="40"/>
                </a:lnTo>
                <a:lnTo>
                  <a:pt x="352" y="21"/>
                </a:lnTo>
                <a:lnTo>
                  <a:pt x="383" y="0"/>
                </a:lnTo>
                <a:lnTo>
                  <a:pt x="408" y="2"/>
                </a:lnTo>
                <a:lnTo>
                  <a:pt x="429" y="19"/>
                </a:lnTo>
                <a:lnTo>
                  <a:pt x="475" y="92"/>
                </a:lnTo>
                <a:lnTo>
                  <a:pt x="501" y="137"/>
                </a:lnTo>
                <a:lnTo>
                  <a:pt x="533" y="183"/>
                </a:lnTo>
                <a:lnTo>
                  <a:pt x="626" y="167"/>
                </a:lnTo>
                <a:lnTo>
                  <a:pt x="705" y="156"/>
                </a:lnTo>
                <a:lnTo>
                  <a:pt x="802" y="154"/>
                </a:lnTo>
                <a:lnTo>
                  <a:pt x="811" y="171"/>
                </a:lnTo>
                <a:lnTo>
                  <a:pt x="790" y="203"/>
                </a:lnTo>
                <a:lnTo>
                  <a:pt x="767" y="226"/>
                </a:lnTo>
                <a:lnTo>
                  <a:pt x="735" y="254"/>
                </a:lnTo>
                <a:lnTo>
                  <a:pt x="714" y="269"/>
                </a:lnTo>
                <a:lnTo>
                  <a:pt x="691" y="286"/>
                </a:lnTo>
                <a:lnTo>
                  <a:pt x="668" y="305"/>
                </a:lnTo>
                <a:lnTo>
                  <a:pt x="637" y="325"/>
                </a:lnTo>
                <a:lnTo>
                  <a:pt x="675" y="385"/>
                </a:lnTo>
                <a:lnTo>
                  <a:pt x="702" y="447"/>
                </a:lnTo>
                <a:lnTo>
                  <a:pt x="735" y="579"/>
                </a:lnTo>
                <a:lnTo>
                  <a:pt x="725" y="624"/>
                </a:lnTo>
                <a:lnTo>
                  <a:pt x="712" y="635"/>
                </a:lnTo>
                <a:lnTo>
                  <a:pt x="695" y="639"/>
                </a:lnTo>
                <a:lnTo>
                  <a:pt x="591" y="602"/>
                </a:lnTo>
                <a:lnTo>
                  <a:pt x="561" y="585"/>
                </a:lnTo>
                <a:lnTo>
                  <a:pt x="531" y="566"/>
                </a:lnTo>
                <a:lnTo>
                  <a:pt x="501" y="547"/>
                </a:lnTo>
                <a:lnTo>
                  <a:pt x="473" y="528"/>
                </a:lnTo>
                <a:lnTo>
                  <a:pt x="445" y="509"/>
                </a:lnTo>
                <a:lnTo>
                  <a:pt x="424" y="494"/>
                </a:lnTo>
                <a:lnTo>
                  <a:pt x="390" y="476"/>
                </a:lnTo>
                <a:lnTo>
                  <a:pt x="352" y="496"/>
                </a:lnTo>
                <a:lnTo>
                  <a:pt x="318" y="519"/>
                </a:lnTo>
                <a:lnTo>
                  <a:pt x="288" y="538"/>
                </a:lnTo>
                <a:lnTo>
                  <a:pt x="257" y="556"/>
                </a:lnTo>
                <a:lnTo>
                  <a:pt x="230" y="573"/>
                </a:lnTo>
                <a:lnTo>
                  <a:pt x="206" y="585"/>
                </a:lnTo>
                <a:lnTo>
                  <a:pt x="169" y="600"/>
                </a:lnTo>
                <a:lnTo>
                  <a:pt x="149" y="592"/>
                </a:lnTo>
                <a:lnTo>
                  <a:pt x="146" y="560"/>
                </a:lnTo>
                <a:lnTo>
                  <a:pt x="162" y="498"/>
                </a:lnTo>
                <a:lnTo>
                  <a:pt x="176" y="453"/>
                </a:lnTo>
                <a:lnTo>
                  <a:pt x="200" y="399"/>
                </a:lnTo>
                <a:lnTo>
                  <a:pt x="146" y="380"/>
                </a:lnTo>
                <a:lnTo>
                  <a:pt x="65" y="348"/>
                </a:lnTo>
                <a:lnTo>
                  <a:pt x="5" y="310"/>
                </a:lnTo>
                <a:lnTo>
                  <a:pt x="0" y="290"/>
                </a:lnTo>
                <a:lnTo>
                  <a:pt x="21" y="271"/>
                </a:lnTo>
                <a:close/>
              </a:path>
            </a:pathLst>
          </a:custGeom>
          <a:solidFill>
            <a:srgbClr val="FFFF00"/>
          </a:solidFill>
          <a:ln w="9525">
            <a:noFill/>
            <a:round/>
            <a:headEnd/>
            <a:tailEnd/>
          </a:ln>
        </p:spPr>
        <p:txBody>
          <a:bodyPr lIns="91426" tIns="45713" rIns="91426" bIns="45713"/>
          <a:lstStyle/>
          <a:p>
            <a:pPr defTabSz="914034"/>
            <a:endParaRPr lang="en-US"/>
          </a:p>
        </p:txBody>
      </p:sp>
      <p:sp>
        <p:nvSpPr>
          <p:cNvPr id="13343" name="Freeform 31"/>
          <p:cNvSpPr>
            <a:spLocks/>
          </p:cNvSpPr>
          <p:nvPr/>
        </p:nvSpPr>
        <p:spPr bwMode="auto">
          <a:xfrm>
            <a:off x="0" y="228858"/>
            <a:ext cx="1292679" cy="1014396"/>
          </a:xfrm>
          <a:custGeom>
            <a:avLst/>
            <a:gdLst>
              <a:gd name="T0" fmla="*/ 2147483647 w 814"/>
              <a:gd name="T1" fmla="*/ 2147483647 h 639"/>
              <a:gd name="T2" fmla="*/ 2147483647 w 814"/>
              <a:gd name="T3" fmla="*/ 2147483647 h 639"/>
              <a:gd name="T4" fmla="*/ 2147483647 w 814"/>
              <a:gd name="T5" fmla="*/ 2147483647 h 639"/>
              <a:gd name="T6" fmla="*/ 2147483647 w 814"/>
              <a:gd name="T7" fmla="*/ 2147483647 h 639"/>
              <a:gd name="T8" fmla="*/ 2147483647 w 814"/>
              <a:gd name="T9" fmla="*/ 2147483647 h 639"/>
              <a:gd name="T10" fmla="*/ 2147483647 w 814"/>
              <a:gd name="T11" fmla="*/ 2147483647 h 639"/>
              <a:gd name="T12" fmla="*/ 2147483647 w 814"/>
              <a:gd name="T13" fmla="*/ 2147483647 h 639"/>
              <a:gd name="T14" fmla="*/ 2147483647 w 814"/>
              <a:gd name="T15" fmla="*/ 2147483647 h 639"/>
              <a:gd name="T16" fmla="*/ 2147483647 w 814"/>
              <a:gd name="T17" fmla="*/ 2147483647 h 639"/>
              <a:gd name="T18" fmla="*/ 2147483647 w 814"/>
              <a:gd name="T19" fmla="*/ 0 h 639"/>
              <a:gd name="T20" fmla="*/ 2147483647 w 814"/>
              <a:gd name="T21" fmla="*/ 0 h 639"/>
              <a:gd name="T22" fmla="*/ 2147483647 w 814"/>
              <a:gd name="T23" fmla="*/ 2147483647 h 639"/>
              <a:gd name="T24" fmla="*/ 2147483647 w 814"/>
              <a:gd name="T25" fmla="*/ 2147483647 h 639"/>
              <a:gd name="T26" fmla="*/ 2147483647 w 814"/>
              <a:gd name="T27" fmla="*/ 2147483647 h 639"/>
              <a:gd name="T28" fmla="*/ 2147483647 w 814"/>
              <a:gd name="T29" fmla="*/ 2147483647 h 639"/>
              <a:gd name="T30" fmla="*/ 2147483647 w 814"/>
              <a:gd name="T31" fmla="*/ 2147483647 h 639"/>
              <a:gd name="T32" fmla="*/ 2147483647 w 814"/>
              <a:gd name="T33" fmla="*/ 2147483647 h 639"/>
              <a:gd name="T34" fmla="*/ 2147483647 w 814"/>
              <a:gd name="T35" fmla="*/ 2147483647 h 639"/>
              <a:gd name="T36" fmla="*/ 2147483647 w 814"/>
              <a:gd name="T37" fmla="*/ 2147483647 h 639"/>
              <a:gd name="T38" fmla="*/ 2147483647 w 814"/>
              <a:gd name="T39" fmla="*/ 2147483647 h 639"/>
              <a:gd name="T40" fmla="*/ 2147483647 w 814"/>
              <a:gd name="T41" fmla="*/ 2147483647 h 639"/>
              <a:gd name="T42" fmla="*/ 2147483647 w 814"/>
              <a:gd name="T43" fmla="*/ 2147483647 h 639"/>
              <a:gd name="T44" fmla="*/ 2147483647 w 814"/>
              <a:gd name="T45" fmla="*/ 2147483647 h 639"/>
              <a:gd name="T46" fmla="*/ 2147483647 w 814"/>
              <a:gd name="T47" fmla="*/ 2147483647 h 639"/>
              <a:gd name="T48" fmla="*/ 2147483647 w 814"/>
              <a:gd name="T49" fmla="*/ 2147483647 h 639"/>
              <a:gd name="T50" fmla="*/ 2147483647 w 814"/>
              <a:gd name="T51" fmla="*/ 2147483647 h 639"/>
              <a:gd name="T52" fmla="*/ 2147483647 w 814"/>
              <a:gd name="T53" fmla="*/ 2147483647 h 639"/>
              <a:gd name="T54" fmla="*/ 2147483647 w 814"/>
              <a:gd name="T55" fmla="*/ 2147483647 h 639"/>
              <a:gd name="T56" fmla="*/ 2147483647 w 814"/>
              <a:gd name="T57" fmla="*/ 2147483647 h 639"/>
              <a:gd name="T58" fmla="*/ 2147483647 w 814"/>
              <a:gd name="T59" fmla="*/ 2147483647 h 639"/>
              <a:gd name="T60" fmla="*/ 2147483647 w 814"/>
              <a:gd name="T61" fmla="*/ 2147483647 h 639"/>
              <a:gd name="T62" fmla="*/ 2147483647 w 814"/>
              <a:gd name="T63" fmla="*/ 2147483647 h 639"/>
              <a:gd name="T64" fmla="*/ 2147483647 w 814"/>
              <a:gd name="T65" fmla="*/ 2147483647 h 639"/>
              <a:gd name="T66" fmla="*/ 2147483647 w 814"/>
              <a:gd name="T67" fmla="*/ 2147483647 h 639"/>
              <a:gd name="T68" fmla="*/ 2147483647 w 814"/>
              <a:gd name="T69" fmla="*/ 2147483647 h 639"/>
              <a:gd name="T70" fmla="*/ 2147483647 w 814"/>
              <a:gd name="T71" fmla="*/ 2147483647 h 639"/>
              <a:gd name="T72" fmla="*/ 2147483647 w 814"/>
              <a:gd name="T73" fmla="*/ 2147483647 h 639"/>
              <a:gd name="T74" fmla="*/ 2147483647 w 814"/>
              <a:gd name="T75" fmla="*/ 2147483647 h 639"/>
              <a:gd name="T76" fmla="*/ 2147483647 w 814"/>
              <a:gd name="T77" fmla="*/ 2147483647 h 639"/>
              <a:gd name="T78" fmla="*/ 2147483647 w 814"/>
              <a:gd name="T79" fmla="*/ 2147483647 h 639"/>
              <a:gd name="T80" fmla="*/ 2147483647 w 814"/>
              <a:gd name="T81" fmla="*/ 2147483647 h 639"/>
              <a:gd name="T82" fmla="*/ 2147483647 w 814"/>
              <a:gd name="T83" fmla="*/ 2147483647 h 639"/>
              <a:gd name="T84" fmla="*/ 2147483647 w 814"/>
              <a:gd name="T85" fmla="*/ 2147483647 h 639"/>
              <a:gd name="T86" fmla="*/ 2147483647 w 814"/>
              <a:gd name="T87" fmla="*/ 2147483647 h 639"/>
              <a:gd name="T88" fmla="*/ 2147483647 w 814"/>
              <a:gd name="T89" fmla="*/ 2147483647 h 639"/>
              <a:gd name="T90" fmla="*/ 2147483647 w 814"/>
              <a:gd name="T91" fmla="*/ 2147483647 h 639"/>
              <a:gd name="T92" fmla="*/ 2147483647 w 814"/>
              <a:gd name="T93" fmla="*/ 2147483647 h 639"/>
              <a:gd name="T94" fmla="*/ 2147483647 w 814"/>
              <a:gd name="T95" fmla="*/ 2147483647 h 639"/>
              <a:gd name="T96" fmla="*/ 2147483647 w 814"/>
              <a:gd name="T97" fmla="*/ 2147483647 h 639"/>
              <a:gd name="T98" fmla="*/ 2147483647 w 814"/>
              <a:gd name="T99" fmla="*/ 2147483647 h 639"/>
              <a:gd name="T100" fmla="*/ 2147483647 w 814"/>
              <a:gd name="T101" fmla="*/ 2147483647 h 639"/>
              <a:gd name="T102" fmla="*/ 2147483647 w 814"/>
              <a:gd name="T103" fmla="*/ 2147483647 h 639"/>
              <a:gd name="T104" fmla="*/ 2147483647 w 814"/>
              <a:gd name="T105" fmla="*/ 2147483647 h 639"/>
              <a:gd name="T106" fmla="*/ 2147483647 w 814"/>
              <a:gd name="T107" fmla="*/ 2147483647 h 639"/>
              <a:gd name="T108" fmla="*/ 2147483647 w 814"/>
              <a:gd name="T109" fmla="*/ 2147483647 h 639"/>
              <a:gd name="T110" fmla="*/ 0 w 814"/>
              <a:gd name="T111" fmla="*/ 2147483647 h 639"/>
              <a:gd name="T112" fmla="*/ 2147483647 w 814"/>
              <a:gd name="T113" fmla="*/ 2147483647 h 639"/>
              <a:gd name="T114" fmla="*/ 2147483647 w 814"/>
              <a:gd name="T115" fmla="*/ 2147483647 h 6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14"/>
              <a:gd name="T175" fmla="*/ 0 h 639"/>
              <a:gd name="T176" fmla="*/ 814 w 814"/>
              <a:gd name="T177" fmla="*/ 639 h 6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14" h="639">
                <a:moveTo>
                  <a:pt x="21" y="271"/>
                </a:moveTo>
                <a:lnTo>
                  <a:pt x="30" y="254"/>
                </a:lnTo>
                <a:lnTo>
                  <a:pt x="54" y="241"/>
                </a:lnTo>
                <a:lnTo>
                  <a:pt x="130" y="220"/>
                </a:lnTo>
                <a:lnTo>
                  <a:pt x="283" y="201"/>
                </a:lnTo>
                <a:lnTo>
                  <a:pt x="302" y="128"/>
                </a:lnTo>
                <a:lnTo>
                  <a:pt x="318" y="66"/>
                </a:lnTo>
                <a:lnTo>
                  <a:pt x="336" y="40"/>
                </a:lnTo>
                <a:lnTo>
                  <a:pt x="353" y="21"/>
                </a:lnTo>
                <a:lnTo>
                  <a:pt x="383" y="0"/>
                </a:lnTo>
                <a:lnTo>
                  <a:pt x="408" y="0"/>
                </a:lnTo>
                <a:lnTo>
                  <a:pt x="431" y="19"/>
                </a:lnTo>
                <a:lnTo>
                  <a:pt x="475" y="90"/>
                </a:lnTo>
                <a:lnTo>
                  <a:pt x="503" y="136"/>
                </a:lnTo>
                <a:lnTo>
                  <a:pt x="533" y="181"/>
                </a:lnTo>
                <a:lnTo>
                  <a:pt x="626" y="167"/>
                </a:lnTo>
                <a:lnTo>
                  <a:pt x="705" y="154"/>
                </a:lnTo>
                <a:lnTo>
                  <a:pt x="802" y="154"/>
                </a:lnTo>
                <a:lnTo>
                  <a:pt x="814" y="169"/>
                </a:lnTo>
                <a:lnTo>
                  <a:pt x="793" y="201"/>
                </a:lnTo>
                <a:lnTo>
                  <a:pt x="770" y="224"/>
                </a:lnTo>
                <a:lnTo>
                  <a:pt x="735" y="252"/>
                </a:lnTo>
                <a:lnTo>
                  <a:pt x="716" y="269"/>
                </a:lnTo>
                <a:lnTo>
                  <a:pt x="693" y="286"/>
                </a:lnTo>
                <a:lnTo>
                  <a:pt x="668" y="305"/>
                </a:lnTo>
                <a:lnTo>
                  <a:pt x="640" y="323"/>
                </a:lnTo>
                <a:lnTo>
                  <a:pt x="675" y="384"/>
                </a:lnTo>
                <a:lnTo>
                  <a:pt x="705" y="447"/>
                </a:lnTo>
                <a:lnTo>
                  <a:pt x="735" y="577"/>
                </a:lnTo>
                <a:lnTo>
                  <a:pt x="726" y="624"/>
                </a:lnTo>
                <a:lnTo>
                  <a:pt x="714" y="635"/>
                </a:lnTo>
                <a:lnTo>
                  <a:pt x="695" y="639"/>
                </a:lnTo>
                <a:lnTo>
                  <a:pt x="591" y="602"/>
                </a:lnTo>
                <a:lnTo>
                  <a:pt x="561" y="585"/>
                </a:lnTo>
                <a:lnTo>
                  <a:pt x="531" y="566"/>
                </a:lnTo>
                <a:lnTo>
                  <a:pt x="501" y="545"/>
                </a:lnTo>
                <a:lnTo>
                  <a:pt x="473" y="526"/>
                </a:lnTo>
                <a:lnTo>
                  <a:pt x="448" y="509"/>
                </a:lnTo>
                <a:lnTo>
                  <a:pt x="424" y="494"/>
                </a:lnTo>
                <a:lnTo>
                  <a:pt x="390" y="474"/>
                </a:lnTo>
                <a:lnTo>
                  <a:pt x="355" y="496"/>
                </a:lnTo>
                <a:lnTo>
                  <a:pt x="320" y="517"/>
                </a:lnTo>
                <a:lnTo>
                  <a:pt x="288" y="538"/>
                </a:lnTo>
                <a:lnTo>
                  <a:pt x="258" y="556"/>
                </a:lnTo>
                <a:lnTo>
                  <a:pt x="232" y="571"/>
                </a:lnTo>
                <a:lnTo>
                  <a:pt x="209" y="585"/>
                </a:lnTo>
                <a:lnTo>
                  <a:pt x="172" y="598"/>
                </a:lnTo>
                <a:lnTo>
                  <a:pt x="151" y="592"/>
                </a:lnTo>
                <a:lnTo>
                  <a:pt x="146" y="560"/>
                </a:lnTo>
                <a:lnTo>
                  <a:pt x="163" y="496"/>
                </a:lnTo>
                <a:lnTo>
                  <a:pt x="179" y="451"/>
                </a:lnTo>
                <a:lnTo>
                  <a:pt x="200" y="397"/>
                </a:lnTo>
                <a:lnTo>
                  <a:pt x="149" y="380"/>
                </a:lnTo>
                <a:lnTo>
                  <a:pt x="65" y="348"/>
                </a:lnTo>
                <a:lnTo>
                  <a:pt x="7" y="308"/>
                </a:lnTo>
                <a:lnTo>
                  <a:pt x="0" y="290"/>
                </a:lnTo>
                <a:lnTo>
                  <a:pt x="21" y="271"/>
                </a:lnTo>
                <a:close/>
              </a:path>
            </a:pathLst>
          </a:custGeom>
          <a:solidFill>
            <a:srgbClr val="FFFF00"/>
          </a:solidFill>
          <a:ln w="9525">
            <a:noFill/>
            <a:round/>
            <a:headEnd/>
            <a:tailEnd/>
          </a:ln>
        </p:spPr>
        <p:txBody>
          <a:bodyPr lIns="91426" tIns="45713" rIns="91426" bIns="45713"/>
          <a:lstStyle/>
          <a:p>
            <a:pPr defTabSz="914034"/>
            <a:endParaRPr lang="en-US"/>
          </a:p>
        </p:txBody>
      </p:sp>
      <p:sp>
        <p:nvSpPr>
          <p:cNvPr id="13344" name="Freeform 32"/>
          <p:cNvSpPr>
            <a:spLocks/>
          </p:cNvSpPr>
          <p:nvPr/>
        </p:nvSpPr>
        <p:spPr bwMode="auto">
          <a:xfrm>
            <a:off x="217715" y="2896287"/>
            <a:ext cx="374196" cy="858216"/>
          </a:xfrm>
          <a:custGeom>
            <a:avLst/>
            <a:gdLst>
              <a:gd name="T0" fmla="*/ 2147483647 w 236"/>
              <a:gd name="T1" fmla="*/ 2147483647 h 541"/>
              <a:gd name="T2" fmla="*/ 2147483647 w 236"/>
              <a:gd name="T3" fmla="*/ 2147483647 h 541"/>
              <a:gd name="T4" fmla="*/ 2147483647 w 236"/>
              <a:gd name="T5" fmla="*/ 2147483647 h 541"/>
              <a:gd name="T6" fmla="*/ 2147483647 w 236"/>
              <a:gd name="T7" fmla="*/ 2147483647 h 541"/>
              <a:gd name="T8" fmla="*/ 2147483647 w 236"/>
              <a:gd name="T9" fmla="*/ 2147483647 h 541"/>
              <a:gd name="T10" fmla="*/ 2147483647 w 236"/>
              <a:gd name="T11" fmla="*/ 2147483647 h 541"/>
              <a:gd name="T12" fmla="*/ 2147483647 w 236"/>
              <a:gd name="T13" fmla="*/ 2147483647 h 541"/>
              <a:gd name="T14" fmla="*/ 2147483647 w 236"/>
              <a:gd name="T15" fmla="*/ 2147483647 h 541"/>
              <a:gd name="T16" fmla="*/ 2147483647 w 236"/>
              <a:gd name="T17" fmla="*/ 2147483647 h 541"/>
              <a:gd name="T18" fmla="*/ 2147483647 w 236"/>
              <a:gd name="T19" fmla="*/ 2147483647 h 541"/>
              <a:gd name="T20" fmla="*/ 2147483647 w 236"/>
              <a:gd name="T21" fmla="*/ 2147483647 h 541"/>
              <a:gd name="T22" fmla="*/ 2147483647 w 236"/>
              <a:gd name="T23" fmla="*/ 2147483647 h 541"/>
              <a:gd name="T24" fmla="*/ 0 w 236"/>
              <a:gd name="T25" fmla="*/ 2147483647 h 541"/>
              <a:gd name="T26" fmla="*/ 0 w 236"/>
              <a:gd name="T27" fmla="*/ 2147483647 h 541"/>
              <a:gd name="T28" fmla="*/ 2147483647 w 236"/>
              <a:gd name="T29" fmla="*/ 2147483647 h 541"/>
              <a:gd name="T30" fmla="*/ 2147483647 w 236"/>
              <a:gd name="T31" fmla="*/ 2147483647 h 541"/>
              <a:gd name="T32" fmla="*/ 2147483647 w 236"/>
              <a:gd name="T33" fmla="*/ 0 h 541"/>
              <a:gd name="T34" fmla="*/ 2147483647 w 236"/>
              <a:gd name="T35" fmla="*/ 2147483647 h 541"/>
              <a:gd name="T36" fmla="*/ 2147483647 w 236"/>
              <a:gd name="T37" fmla="*/ 2147483647 h 541"/>
              <a:gd name="T38" fmla="*/ 2147483647 w 236"/>
              <a:gd name="T39" fmla="*/ 2147483647 h 5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6"/>
              <a:gd name="T61" fmla="*/ 0 h 541"/>
              <a:gd name="T62" fmla="*/ 236 w 236"/>
              <a:gd name="T63" fmla="*/ 541 h 5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6" h="541">
                <a:moveTo>
                  <a:pt x="180" y="62"/>
                </a:moveTo>
                <a:lnTo>
                  <a:pt x="236" y="477"/>
                </a:lnTo>
                <a:lnTo>
                  <a:pt x="218" y="511"/>
                </a:lnTo>
                <a:lnTo>
                  <a:pt x="204" y="524"/>
                </a:lnTo>
                <a:lnTo>
                  <a:pt x="187" y="533"/>
                </a:lnTo>
                <a:lnTo>
                  <a:pt x="113" y="541"/>
                </a:lnTo>
                <a:lnTo>
                  <a:pt x="48" y="509"/>
                </a:lnTo>
                <a:lnTo>
                  <a:pt x="32" y="479"/>
                </a:lnTo>
                <a:lnTo>
                  <a:pt x="34" y="441"/>
                </a:lnTo>
                <a:lnTo>
                  <a:pt x="48" y="347"/>
                </a:lnTo>
                <a:lnTo>
                  <a:pt x="41" y="263"/>
                </a:lnTo>
                <a:lnTo>
                  <a:pt x="21" y="180"/>
                </a:lnTo>
                <a:lnTo>
                  <a:pt x="0" y="84"/>
                </a:lnTo>
                <a:lnTo>
                  <a:pt x="0" y="52"/>
                </a:lnTo>
                <a:lnTo>
                  <a:pt x="16" y="26"/>
                </a:lnTo>
                <a:lnTo>
                  <a:pt x="44" y="9"/>
                </a:lnTo>
                <a:lnTo>
                  <a:pt x="76" y="0"/>
                </a:lnTo>
                <a:lnTo>
                  <a:pt x="141" y="9"/>
                </a:lnTo>
                <a:lnTo>
                  <a:pt x="180" y="62"/>
                </a:lnTo>
                <a:close/>
              </a:path>
            </a:pathLst>
          </a:custGeom>
          <a:solidFill>
            <a:srgbClr val="FFFF00"/>
          </a:solidFill>
          <a:ln w="9525">
            <a:noFill/>
            <a:round/>
            <a:headEnd/>
            <a:tailEnd/>
          </a:ln>
        </p:spPr>
        <p:txBody>
          <a:bodyPr lIns="91426" tIns="45713" rIns="91426" bIns="45713"/>
          <a:lstStyle/>
          <a:p>
            <a:pPr defTabSz="914034"/>
            <a:endParaRPr lang="en-US"/>
          </a:p>
        </p:txBody>
      </p:sp>
      <p:pic>
        <p:nvPicPr>
          <p:cNvPr id="13345" name="Picture 33" descr="bd14755_"/>
          <p:cNvPicPr>
            <a:picLocks noChangeAspect="1" noChangeArrowheads="1"/>
          </p:cNvPicPr>
          <p:nvPr/>
        </p:nvPicPr>
        <p:blipFill>
          <a:blip r:embed="rId3"/>
          <a:srcRect/>
          <a:stretch>
            <a:fillRect/>
          </a:stretch>
        </p:blipFill>
        <p:spPr bwMode="auto">
          <a:xfrm>
            <a:off x="2361974" y="4801373"/>
            <a:ext cx="365125" cy="364935"/>
          </a:xfrm>
          <a:prstGeom prst="rect">
            <a:avLst/>
          </a:prstGeom>
          <a:noFill/>
          <a:ln w="9525">
            <a:noFill/>
            <a:miter lim="800000"/>
            <a:headEnd/>
            <a:tailEnd/>
          </a:ln>
        </p:spPr>
      </p:pic>
      <p:pic>
        <p:nvPicPr>
          <p:cNvPr id="13346" name="Picture 34" descr="bd14755_"/>
          <p:cNvPicPr>
            <a:picLocks noChangeAspect="1" noChangeArrowheads="1"/>
          </p:cNvPicPr>
          <p:nvPr/>
        </p:nvPicPr>
        <p:blipFill>
          <a:blip r:embed="rId3"/>
          <a:srcRect/>
          <a:stretch>
            <a:fillRect/>
          </a:stretch>
        </p:blipFill>
        <p:spPr bwMode="auto">
          <a:xfrm>
            <a:off x="2286000" y="3657085"/>
            <a:ext cx="365125" cy="364935"/>
          </a:xfrm>
          <a:prstGeom prst="rect">
            <a:avLst/>
          </a:prstGeom>
          <a:noFill/>
          <a:ln w="9525">
            <a:noFill/>
            <a:miter lim="800000"/>
            <a:headEnd/>
            <a:tailEnd/>
          </a:ln>
        </p:spPr>
      </p:pic>
      <p:sp>
        <p:nvSpPr>
          <p:cNvPr id="10275" name="AutoShape 35"/>
          <p:cNvSpPr>
            <a:spLocks noChangeArrowheads="1"/>
          </p:cNvSpPr>
          <p:nvPr/>
        </p:nvSpPr>
        <p:spPr bwMode="auto">
          <a:xfrm>
            <a:off x="642910" y="1218513"/>
            <a:ext cx="8001056" cy="4567941"/>
          </a:xfrm>
          <a:prstGeom prst="cloudCallout">
            <a:avLst>
              <a:gd name="adj1" fmla="val -50150"/>
              <a:gd name="adj2" fmla="val 50335"/>
            </a:avLst>
          </a:prstGeom>
          <a:solidFill>
            <a:srgbClr val="00B050"/>
          </a:solidFill>
          <a:ln w="9525">
            <a:solidFill>
              <a:schemeClr val="tx1"/>
            </a:solidFill>
            <a:round/>
            <a:headEnd/>
            <a:tailEnd/>
          </a:ln>
        </p:spPr>
        <p:txBody>
          <a:bodyPr wrap="none" lIns="91426" tIns="45713" rIns="91426" bIns="45713" anchor="ctr"/>
          <a:lstStyle/>
          <a:p>
            <a:pPr algn="ctr" defTabSz="914034"/>
            <a:r>
              <a:rPr lang="en-US" sz="5400" b="1" dirty="0">
                <a:solidFill>
                  <a:schemeClr val="bg1"/>
                </a:solidFill>
                <a:latin typeface="Times New Roman" pitchFamily="18" charset="0"/>
              </a:rPr>
              <a:t>BÀI HỌC </a:t>
            </a:r>
          </a:p>
          <a:p>
            <a:pPr algn="ctr" defTabSz="914034"/>
            <a:r>
              <a:rPr lang="en-US" sz="5400" b="1" dirty="0">
                <a:solidFill>
                  <a:schemeClr val="bg1"/>
                </a:solidFill>
                <a:latin typeface="Times New Roman" pitchFamily="18" charset="0"/>
              </a:rPr>
              <a:t>KẾT THÚC!</a:t>
            </a:r>
          </a:p>
          <a:p>
            <a:pPr algn="ctr" defTabSz="914034"/>
            <a:r>
              <a:rPr lang="en-US" sz="5400" b="1" dirty="0" err="1">
                <a:solidFill>
                  <a:schemeClr val="bg1"/>
                </a:solidFill>
                <a:latin typeface="Times New Roman" pitchFamily="18" charset="0"/>
              </a:rPr>
              <a:t>Chào</a:t>
            </a:r>
            <a:r>
              <a:rPr lang="en-US" sz="5400" b="1" dirty="0">
                <a:solidFill>
                  <a:schemeClr val="bg1"/>
                </a:solidFill>
                <a:latin typeface="Times New Roman" pitchFamily="18" charset="0"/>
              </a:rPr>
              <a:t> </a:t>
            </a:r>
            <a:r>
              <a:rPr lang="en-US" sz="5400" b="1" dirty="0" err="1">
                <a:solidFill>
                  <a:schemeClr val="bg1"/>
                </a:solidFill>
                <a:latin typeface="Times New Roman" pitchFamily="18" charset="0"/>
              </a:rPr>
              <a:t>tạm</a:t>
            </a:r>
            <a:r>
              <a:rPr lang="en-US" sz="5400" b="1" dirty="0">
                <a:solidFill>
                  <a:schemeClr val="bg1"/>
                </a:solidFill>
                <a:latin typeface="Times New Roman" pitchFamily="18" charset="0"/>
              </a:rPr>
              <a:t> </a:t>
            </a:r>
            <a:r>
              <a:rPr lang="en-US" sz="5400" b="1" dirty="0" err="1">
                <a:solidFill>
                  <a:schemeClr val="bg1"/>
                </a:solidFill>
                <a:latin typeface="Times New Roman" pitchFamily="18" charset="0"/>
              </a:rPr>
              <a:t>biệt</a:t>
            </a:r>
            <a:r>
              <a:rPr lang="en-US" sz="5400" b="1" dirty="0">
                <a:solidFill>
                  <a:schemeClr val="bg1"/>
                </a:solidFill>
                <a:latin typeface="Times New Roman" pitchFamily="18" charset="0"/>
              </a:rPr>
              <a:t> </a:t>
            </a:r>
            <a:r>
              <a:rPr lang="en-US" sz="5400" b="1" dirty="0" err="1">
                <a:solidFill>
                  <a:schemeClr val="bg1"/>
                </a:solidFill>
                <a:latin typeface="Times New Roman" pitchFamily="18" charset="0"/>
              </a:rPr>
              <a:t>các</a:t>
            </a:r>
            <a:r>
              <a:rPr lang="en-US" sz="5400" b="1" dirty="0">
                <a:solidFill>
                  <a:schemeClr val="bg1"/>
                </a:solidFill>
                <a:latin typeface="Times New Roman" pitchFamily="18" charset="0"/>
              </a:rPr>
              <a:t> </a:t>
            </a:r>
            <a:r>
              <a:rPr lang="en-US" sz="5400" b="1" dirty="0" err="1">
                <a:solidFill>
                  <a:schemeClr val="bg1"/>
                </a:solidFill>
                <a:latin typeface="Times New Roman" pitchFamily="18" charset="0"/>
              </a:rPr>
              <a:t>em</a:t>
            </a:r>
            <a:r>
              <a:rPr lang="en-US" sz="5400" b="1" dirty="0">
                <a:solidFill>
                  <a:schemeClr val="bg1"/>
                </a:solidFill>
                <a:latin typeface="Times New Roman" pitchFamily="18" charset="0"/>
              </a:rPr>
              <a:t>!</a:t>
            </a:r>
            <a:endParaRPr lang="vi-VN" sz="5400" b="1" dirty="0">
              <a:solidFill>
                <a:schemeClr val="bg1"/>
              </a:solidFill>
              <a:latin typeface="Times New Roman" pitchFamily="18" charset="0"/>
            </a:endParaRPr>
          </a:p>
        </p:txBody>
      </p:sp>
      <p:pic>
        <p:nvPicPr>
          <p:cNvPr id="13348" name="Picture 36" descr="phcanh 960"/>
          <p:cNvPicPr>
            <a:picLocks noChangeAspect="1" noChangeArrowheads="1" noCrop="1"/>
          </p:cNvPicPr>
          <p:nvPr/>
        </p:nvPicPr>
        <p:blipFill>
          <a:blip r:embed="rId4"/>
          <a:srcRect/>
          <a:stretch>
            <a:fillRect/>
          </a:stretch>
        </p:blipFill>
        <p:spPr bwMode="auto">
          <a:xfrm>
            <a:off x="7295697" y="838115"/>
            <a:ext cx="934357" cy="790178"/>
          </a:xfrm>
          <a:prstGeom prst="rect">
            <a:avLst/>
          </a:prstGeom>
          <a:noFill/>
          <a:ln w="9525">
            <a:noFill/>
            <a:miter lim="800000"/>
            <a:headEnd/>
            <a:tailEnd/>
          </a:ln>
        </p:spPr>
      </p:pic>
      <p:pic>
        <p:nvPicPr>
          <p:cNvPr id="13349" name="Picture 37" descr="floral"/>
          <p:cNvPicPr>
            <a:picLocks noChangeAspect="1" noChangeArrowheads="1" noCrop="1"/>
          </p:cNvPicPr>
          <p:nvPr/>
        </p:nvPicPr>
        <p:blipFill>
          <a:blip r:embed="rId5"/>
          <a:srcRect/>
          <a:stretch>
            <a:fillRect/>
          </a:stretch>
        </p:blipFill>
        <p:spPr bwMode="auto">
          <a:xfrm>
            <a:off x="6858000" y="5257542"/>
            <a:ext cx="1067027" cy="991202"/>
          </a:xfrm>
          <a:prstGeom prst="rect">
            <a:avLst/>
          </a:prstGeom>
          <a:noFill/>
          <a:ln w="9525">
            <a:noFill/>
            <a:miter lim="800000"/>
            <a:headEnd/>
            <a:tailEnd/>
          </a:ln>
        </p:spPr>
      </p:pic>
      <p:pic>
        <p:nvPicPr>
          <p:cNvPr id="13350" name="Picture 38" descr="floral"/>
          <p:cNvPicPr>
            <a:picLocks noChangeAspect="1" noChangeArrowheads="1" noCrop="1"/>
          </p:cNvPicPr>
          <p:nvPr/>
        </p:nvPicPr>
        <p:blipFill>
          <a:blip r:embed="rId5"/>
          <a:srcRect/>
          <a:stretch>
            <a:fillRect/>
          </a:stretch>
        </p:blipFill>
        <p:spPr bwMode="auto">
          <a:xfrm>
            <a:off x="1599974" y="5410630"/>
            <a:ext cx="1067026" cy="989655"/>
          </a:xfrm>
          <a:prstGeom prst="rect">
            <a:avLst/>
          </a:prstGeom>
          <a:noFill/>
          <a:ln w="9525">
            <a:noFill/>
            <a:miter lim="800000"/>
            <a:headEnd/>
            <a:tailEnd/>
          </a:ln>
        </p:spPr>
      </p:pic>
      <p:pic>
        <p:nvPicPr>
          <p:cNvPr id="13351" name="Picture 39" descr="floral"/>
          <p:cNvPicPr>
            <a:picLocks noChangeAspect="1" noChangeArrowheads="1" noCrop="1"/>
          </p:cNvPicPr>
          <p:nvPr/>
        </p:nvPicPr>
        <p:blipFill>
          <a:blip r:embed="rId5"/>
          <a:srcRect/>
          <a:stretch>
            <a:fillRect/>
          </a:stretch>
        </p:blipFill>
        <p:spPr bwMode="auto">
          <a:xfrm>
            <a:off x="1294947" y="686573"/>
            <a:ext cx="1067027" cy="989655"/>
          </a:xfrm>
          <a:prstGeom prst="rect">
            <a:avLst/>
          </a:prstGeom>
          <a:noFill/>
          <a:ln w="9525">
            <a:noFill/>
            <a:miter lim="800000"/>
            <a:headEnd/>
            <a:tailEnd/>
          </a:ln>
        </p:spPr>
      </p:pic>
    </p:spTree>
  </p:cSld>
  <p:clrMapOvr>
    <a:masterClrMapping/>
  </p:clrMapOvr>
  <p:transition spd="med">
    <p:split orient="vert" dir="i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75"/>
                                        </p:tgtEl>
                                        <p:attrNameLst>
                                          <p:attrName>style.visibility</p:attrName>
                                        </p:attrNameLst>
                                      </p:cBhvr>
                                      <p:to>
                                        <p:strVal val="visible"/>
                                      </p:to>
                                    </p:set>
                                    <p:anim calcmode="lin" valueType="num">
                                      <p:cBhvr additive="base">
                                        <p:cTn id="7" dur="500" fill="hold"/>
                                        <p:tgtEl>
                                          <p:spTgt spid="10275"/>
                                        </p:tgtEl>
                                        <p:attrNameLst>
                                          <p:attrName>ppt_x</p:attrName>
                                        </p:attrNameLst>
                                      </p:cBhvr>
                                      <p:tavLst>
                                        <p:tav tm="0">
                                          <p:val>
                                            <p:strVal val="0-#ppt_w/2"/>
                                          </p:val>
                                        </p:tav>
                                        <p:tav tm="100000">
                                          <p:val>
                                            <p:strVal val="#ppt_x"/>
                                          </p:val>
                                        </p:tav>
                                      </p:tavLst>
                                    </p:anim>
                                    <p:anim calcmode="lin" valueType="num">
                                      <p:cBhvr additive="base">
                                        <p:cTn id="8" dur="500" fill="hold"/>
                                        <p:tgtEl>
                                          <p:spTgt spid="102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5"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a:hlinkClick r:id="rId2" action="ppaction://hlinksldjump" highlightClick="1">
              <a:snd r:embed="rId3" name="click.wav"/>
            </a:hlinkClick>
          </p:cNvPr>
          <p:cNvSpPr>
            <a:spLocks noChangeArrowheads="1"/>
          </p:cNvSpPr>
          <p:nvPr/>
        </p:nvSpPr>
        <p:spPr bwMode="auto">
          <a:xfrm>
            <a:off x="1357290" y="2285992"/>
            <a:ext cx="7163027" cy="2133943"/>
          </a:xfrm>
          <a:prstGeom prst="actionButtonBlank">
            <a:avLst/>
          </a:prstGeom>
          <a:solidFill>
            <a:srgbClr val="FFFFCC"/>
          </a:solidFill>
          <a:ln w="57150">
            <a:pattFill prst="trellis">
              <a:fgClr>
                <a:srgbClr val="FF5050"/>
              </a:fgClr>
              <a:bgClr>
                <a:srgbClr val="FFFFFF"/>
              </a:bgClr>
            </a:pattFill>
            <a:miter lim="800000"/>
            <a:headEnd/>
            <a:tailEnd/>
          </a:ln>
        </p:spPr>
        <p:txBody>
          <a:bodyPr wrap="none" lIns="91426" tIns="45713" rIns="91426" bIns="45713" anchor="ctr"/>
          <a:lstStyle/>
          <a:p>
            <a:pPr algn="ctr" defTabSz="914034"/>
            <a:r>
              <a:rPr lang="en-US" sz="4000" b="1">
                <a:solidFill>
                  <a:srgbClr val="FF0066"/>
                </a:solidFill>
                <a:effectLst>
                  <a:outerShdw blurRad="38100" dist="38100" dir="2700000" algn="tl">
                    <a:srgbClr val="000000"/>
                  </a:outerShdw>
                </a:effectLst>
                <a:latin typeface="Times New Roman" pitchFamily="18" charset="0"/>
                <a:cs typeface="Times New Roman" pitchFamily="18" charset="0"/>
              </a:rPr>
              <a:t>Kể về việc làm tốt của bạn em </a:t>
            </a:r>
          </a:p>
          <a:p>
            <a:pPr algn="ctr" defTabSz="914034"/>
            <a:r>
              <a:rPr lang="en-US" sz="4000" b="1">
                <a:solidFill>
                  <a:srgbClr val="FF0066"/>
                </a:solidFill>
                <a:effectLst>
                  <a:outerShdw blurRad="38100" dist="38100" dir="2700000" algn="tl">
                    <a:srgbClr val="000000"/>
                  </a:outerShdw>
                </a:effectLst>
                <a:latin typeface="Times New Roman" pitchFamily="18" charset="0"/>
                <a:cs typeface="Times New Roman" pitchFamily="18" charset="0"/>
              </a:rPr>
              <a:t>mà em được chứng kiến hoặc </a:t>
            </a:r>
          </a:p>
          <a:p>
            <a:pPr algn="ctr" defTabSz="914034"/>
            <a:r>
              <a:rPr lang="en-US" sz="4000" b="1">
                <a:solidFill>
                  <a:srgbClr val="FF0066"/>
                </a:solidFill>
                <a:effectLst>
                  <a:outerShdw blurRad="38100" dist="38100" dir="2700000" algn="tl">
                    <a:srgbClr val="000000"/>
                  </a:outerShdw>
                </a:effectLst>
                <a:latin typeface="Times New Roman" pitchFamily="18" charset="0"/>
                <a:cs typeface="Times New Roman" pitchFamily="18" charset="0"/>
              </a:rPr>
              <a:t>tham gia?</a:t>
            </a:r>
          </a:p>
        </p:txBody>
      </p:sp>
      <p:sp>
        <p:nvSpPr>
          <p:cNvPr id="7" name="Sun 6"/>
          <p:cNvSpPr>
            <a:spLocks noChangeArrowheads="1"/>
          </p:cNvSpPr>
          <p:nvPr/>
        </p:nvSpPr>
        <p:spPr bwMode="auto">
          <a:xfrm>
            <a:off x="1" y="0"/>
            <a:ext cx="913946" cy="533486"/>
          </a:xfrm>
          <a:prstGeom prst="sun">
            <a:avLst>
              <a:gd name="adj" fmla="val 25000"/>
            </a:avLst>
          </a:prstGeom>
          <a:solidFill>
            <a:srgbClr val="FFFF00"/>
          </a:solidFill>
          <a:ln w="25400" algn="ctr">
            <a:solidFill>
              <a:srgbClr val="385D8A"/>
            </a:solidFill>
            <a:miter lim="800000"/>
            <a:headEnd/>
            <a:tailEnd/>
          </a:ln>
        </p:spPr>
        <p:txBody>
          <a:bodyPr lIns="91426" tIns="45713" rIns="91426" bIns="45713" anchor="ctr"/>
          <a:lstStyle/>
          <a:p>
            <a:pPr algn="ctr" defTabSz="914034"/>
            <a:endParaRPr lang="en-US">
              <a:solidFill>
                <a:srgbClr val="FFFFFF"/>
              </a:solidFill>
              <a:latin typeface="Calibri" pitchFamily="34" charset="0"/>
            </a:endParaRPr>
          </a:p>
        </p:txBody>
      </p:sp>
      <p:sp>
        <p:nvSpPr>
          <p:cNvPr id="8" name="Sun 7"/>
          <p:cNvSpPr>
            <a:spLocks noChangeArrowheads="1"/>
          </p:cNvSpPr>
          <p:nvPr/>
        </p:nvSpPr>
        <p:spPr bwMode="auto">
          <a:xfrm>
            <a:off x="8230054" y="6324514"/>
            <a:ext cx="913946" cy="533486"/>
          </a:xfrm>
          <a:prstGeom prst="sun">
            <a:avLst>
              <a:gd name="adj" fmla="val 25000"/>
            </a:avLst>
          </a:prstGeom>
          <a:solidFill>
            <a:srgbClr val="FFFF00"/>
          </a:solidFill>
          <a:ln w="25400" algn="ctr">
            <a:solidFill>
              <a:srgbClr val="385D8A"/>
            </a:solidFill>
            <a:miter lim="800000"/>
            <a:headEnd/>
            <a:tailEnd/>
          </a:ln>
        </p:spPr>
        <p:txBody>
          <a:bodyPr lIns="91426" tIns="45713" rIns="91426" bIns="45713" anchor="ctr"/>
          <a:lstStyle/>
          <a:p>
            <a:pPr algn="ctr" defTabSz="914034"/>
            <a:endParaRPr lang="en-US">
              <a:solidFill>
                <a:srgbClr val="FFFFFF"/>
              </a:solidFill>
              <a:latin typeface="Calibri" pitchFamily="34" charset="0"/>
            </a:endParaRPr>
          </a:p>
        </p:txBody>
      </p:sp>
      <p:sp>
        <p:nvSpPr>
          <p:cNvPr id="10" name="Sun 9"/>
          <p:cNvSpPr>
            <a:spLocks noChangeArrowheads="1"/>
          </p:cNvSpPr>
          <p:nvPr/>
        </p:nvSpPr>
        <p:spPr bwMode="auto">
          <a:xfrm>
            <a:off x="1" y="6324514"/>
            <a:ext cx="913946" cy="533486"/>
          </a:xfrm>
          <a:prstGeom prst="sun">
            <a:avLst>
              <a:gd name="adj" fmla="val 25000"/>
            </a:avLst>
          </a:prstGeom>
          <a:solidFill>
            <a:srgbClr val="FFFF00"/>
          </a:solidFill>
          <a:ln w="25400" algn="ctr">
            <a:solidFill>
              <a:srgbClr val="385D8A"/>
            </a:solidFill>
            <a:miter lim="800000"/>
            <a:headEnd/>
            <a:tailEnd/>
          </a:ln>
        </p:spPr>
        <p:txBody>
          <a:bodyPr lIns="91426" tIns="45713" rIns="91426" bIns="45713" anchor="ctr"/>
          <a:lstStyle/>
          <a:p>
            <a:pPr algn="ctr" defTabSz="914034"/>
            <a:endParaRPr lang="en-US">
              <a:solidFill>
                <a:srgbClr val="FFFFFF"/>
              </a:solidFill>
              <a:latin typeface="Calibri" pitchFamily="34" charset="0"/>
            </a:endParaRPr>
          </a:p>
        </p:txBody>
      </p:sp>
      <p:sp>
        <p:nvSpPr>
          <p:cNvPr id="11" name="Sun 10"/>
          <p:cNvSpPr>
            <a:spLocks noChangeArrowheads="1"/>
          </p:cNvSpPr>
          <p:nvPr/>
        </p:nvSpPr>
        <p:spPr bwMode="auto">
          <a:xfrm>
            <a:off x="8230054" y="0"/>
            <a:ext cx="913946" cy="533486"/>
          </a:xfrm>
          <a:prstGeom prst="sun">
            <a:avLst>
              <a:gd name="adj" fmla="val 25000"/>
            </a:avLst>
          </a:prstGeom>
          <a:solidFill>
            <a:srgbClr val="FFFF00"/>
          </a:solidFill>
          <a:ln w="25400" algn="ctr">
            <a:solidFill>
              <a:srgbClr val="385D8A"/>
            </a:solidFill>
            <a:miter lim="800000"/>
            <a:headEnd/>
            <a:tailEnd/>
          </a:ln>
        </p:spPr>
        <p:txBody>
          <a:bodyPr lIns="91426" tIns="45713" rIns="91426" bIns="45713" anchor="ctr"/>
          <a:lstStyle/>
          <a:p>
            <a:pPr algn="ctr" defTabSz="914034"/>
            <a:endParaRPr lang="en-US">
              <a:solidFill>
                <a:srgbClr val="FFFFFF"/>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Hình nền đẹp cho bài giảng điện tử - Ảnh nền thiết kế bài giảng điện tử">
            <a:extLst>
              <a:ext uri="{FF2B5EF4-FFF2-40B4-BE49-F238E27FC236}">
                <a16:creationId xmlns:a16="http://schemas.microsoft.com/office/drawing/2014/main" id="{9235C13A-3D29-4749-B1B1-0D90CB282B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AEC83081-326E-4B45-91F5-547C1E0E36FA}"/>
              </a:ext>
            </a:extLst>
          </p:cNvPr>
          <p:cNvSpPr/>
          <p:nvPr/>
        </p:nvSpPr>
        <p:spPr>
          <a:xfrm>
            <a:off x="1259632" y="2276872"/>
            <a:ext cx="7086601" cy="3798093"/>
          </a:xfrm>
          <a:prstGeom prst="rect">
            <a:avLst/>
          </a:prstGeom>
        </p:spPr>
        <p:txBody>
          <a:bodyPr spcFirstLastPara="1">
            <a:prstTxWarp prst="textArchUp">
              <a:avLst>
                <a:gd name="adj" fmla="val 10665725"/>
              </a:avLst>
            </a:prstTxWarp>
            <a:spAutoFit/>
          </a:bodyPr>
          <a:lstStyle/>
          <a:p>
            <a:pPr algn="ctr">
              <a:defRPr/>
            </a:pPr>
            <a:r>
              <a:rPr lang="en-US" sz="9600" dirty="0">
                <a:latin typeface="Tahoma" panose="020B0604030504040204" pitchFamily="34" charset="0"/>
                <a:ea typeface="Tahoma" panose="020B0604030504040204" pitchFamily="34" charset="0"/>
                <a:cs typeface="Tahoma" panose="020B0604030504040204" pitchFamily="34" charset="0"/>
              </a:rPr>
              <a:t>KỂ CHUYỆN 5</a:t>
            </a:r>
          </a:p>
        </p:txBody>
      </p:sp>
      <p:sp>
        <p:nvSpPr>
          <p:cNvPr id="15363" name="Title 3">
            <a:extLst>
              <a:ext uri="{FF2B5EF4-FFF2-40B4-BE49-F238E27FC236}">
                <a16:creationId xmlns:a16="http://schemas.microsoft.com/office/drawing/2014/main" id="{CFB9E6D9-98B6-C94D-A475-44CA75A16CA3}"/>
              </a:ext>
            </a:extLst>
          </p:cNvPr>
          <p:cNvSpPr>
            <a:spLocks noGrp="1" noChangeArrowheads="1"/>
          </p:cNvSpPr>
          <p:nvPr>
            <p:ph type="title"/>
          </p:nvPr>
        </p:nvSpPr>
        <p:spPr>
          <a:xfrm>
            <a:off x="3144838" y="2640013"/>
            <a:ext cx="3036887" cy="1130300"/>
          </a:xfrm>
        </p:spPr>
        <p:txBody>
          <a:bodyPr/>
          <a:lstStyle/>
          <a:p>
            <a:br>
              <a:rPr lang="en-US" altLang="vi-VN" sz="2400" dirty="0">
                <a:latin typeface="Times New Roman" panose="02020603050405020304" pitchFamily="18" charset="0"/>
                <a:ea typeface="Cambria" panose="02040503050406030204" pitchFamily="18" charset="0"/>
                <a:cs typeface="Times New Roman" panose="02020603050405020304" pitchFamily="18" charset="0"/>
              </a:rPr>
            </a:br>
            <a:endParaRPr lang="en-US" altLang="vi-VN" sz="2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5364" name="Text Box 21">
            <a:extLst>
              <a:ext uri="{FF2B5EF4-FFF2-40B4-BE49-F238E27FC236}">
                <a16:creationId xmlns:a16="http://schemas.microsoft.com/office/drawing/2014/main" id="{C4002068-BFDD-3249-A04E-2BCFF7B91534}"/>
              </a:ext>
            </a:extLst>
          </p:cNvPr>
          <p:cNvSpPr txBox="1">
            <a:spLocks noChangeArrowheads="1"/>
          </p:cNvSpPr>
          <p:nvPr/>
        </p:nvSpPr>
        <p:spPr bwMode="auto">
          <a:xfrm>
            <a:off x="571500" y="2878729"/>
            <a:ext cx="8001000" cy="652868"/>
          </a:xfrm>
          <a:prstGeom prst="rect">
            <a:avLst/>
          </a:prstGeom>
          <a:noFill/>
          <a:ln>
            <a:noFill/>
          </a:ln>
          <a:effectLst>
            <a:outerShdw dist="56796" dir="20006097"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915" tIns="48957" rIns="97915" bIns="48957">
            <a:spAutoFit/>
          </a:bodyPr>
          <a:lstStyle>
            <a:lvl1pPr defTabSz="979488">
              <a:spcBef>
                <a:spcPct val="20000"/>
              </a:spcBef>
              <a:buChar char="•"/>
              <a:defRPr sz="3200">
                <a:solidFill>
                  <a:schemeClr val="tx1"/>
                </a:solidFill>
                <a:latin typeface="Arial" panose="020B0604020202020204" pitchFamily="34" charset="0"/>
              </a:defRPr>
            </a:lvl1pPr>
            <a:lvl2pPr marL="742950" indent="-285750" defTabSz="979488">
              <a:spcBef>
                <a:spcPct val="20000"/>
              </a:spcBef>
              <a:buChar char="–"/>
              <a:defRPr sz="2800">
                <a:solidFill>
                  <a:schemeClr val="tx1"/>
                </a:solidFill>
                <a:latin typeface="Arial" panose="020B0604020202020204" pitchFamily="34" charset="0"/>
              </a:defRPr>
            </a:lvl2pPr>
            <a:lvl3pPr marL="1143000" indent="-228600" defTabSz="979488">
              <a:spcBef>
                <a:spcPct val="20000"/>
              </a:spcBef>
              <a:buChar char="•"/>
              <a:defRPr sz="2400">
                <a:solidFill>
                  <a:schemeClr val="tx1"/>
                </a:solidFill>
                <a:latin typeface="Arial" panose="020B0604020202020204" pitchFamily="34" charset="0"/>
              </a:defRPr>
            </a:lvl3pPr>
            <a:lvl4pPr marL="1600200" indent="-228600" defTabSz="979488">
              <a:spcBef>
                <a:spcPct val="20000"/>
              </a:spcBef>
              <a:buChar char="–"/>
              <a:defRPr sz="2000">
                <a:solidFill>
                  <a:schemeClr val="tx1"/>
                </a:solidFill>
                <a:latin typeface="Arial" panose="020B0604020202020204" pitchFamily="34" charset="0"/>
              </a:defRPr>
            </a:lvl4pPr>
            <a:lvl5pPr marL="2057400" indent="-228600" defTabSz="979488">
              <a:spcBef>
                <a:spcPct val="20000"/>
              </a:spcBef>
              <a:buChar char="»"/>
              <a:defRPr sz="2000">
                <a:solidFill>
                  <a:schemeClr val="tx1"/>
                </a:solidFill>
                <a:latin typeface="Arial" panose="020B0604020202020204" pitchFamily="34" charset="0"/>
              </a:defRPr>
            </a:lvl5pPr>
            <a:lvl6pPr marL="2514600" indent="-228600" defTabSz="9794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94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94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948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600" b="1" dirty="0">
                <a:solidFill>
                  <a:srgbClr val="FF0000"/>
                </a:solidFill>
                <a:latin typeface="Times New Roman" panose="02020603050405020304" pitchFamily="18" charset="0"/>
                <a:cs typeface="Arial" panose="020B0604020202020204" pitchFamily="34" charset="0"/>
              </a:rPr>
              <a:t>NHÀ VÔ ĐỊCH</a:t>
            </a:r>
            <a:endParaRPr lang="vi-VN" altLang="en-US" sz="2800" b="1" i="1" dirty="0">
              <a:solidFill>
                <a:srgbClr val="0070C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34374703"/>
      </p:ext>
    </p:extLst>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WordArt 2"/>
          <p:cNvSpPr>
            <a:spLocks noChangeArrowheads="1" noChangeShapeType="1" noTextEdit="1"/>
          </p:cNvSpPr>
          <p:nvPr/>
        </p:nvSpPr>
        <p:spPr bwMode="auto">
          <a:xfrm>
            <a:off x="844778" y="2175695"/>
            <a:ext cx="7667625" cy="2846804"/>
          </a:xfrm>
          <a:prstGeom prst="rect">
            <a:avLst/>
          </a:prstGeom>
        </p:spPr>
        <p:txBody>
          <a:bodyPr spcFirstLastPara="1" wrap="none" lIns="73737" tIns="36869" rIns="73737" bIns="36869" fromWordArt="1">
            <a:prstTxWarp prst="textArchUp">
              <a:avLst>
                <a:gd name="adj" fmla="val 10800000"/>
              </a:avLst>
            </a:prstTxWarp>
          </a:bodyPr>
          <a:lstStyle/>
          <a:p>
            <a:pPr algn="ctr"/>
            <a:endParaRPr lang="en-US" sz="2900" b="1" kern="10" dirty="0">
              <a:ln w="9525" cap="sq">
                <a:solidFill>
                  <a:srgbClr val="000000"/>
                </a:solidFill>
                <a:round/>
                <a:headEnd/>
                <a:tailEnd/>
              </a:ln>
              <a:solidFill>
                <a:srgbClr val="FFFF00"/>
              </a:solidFill>
              <a:latin typeface="Times New Roman"/>
              <a:cs typeface="Times New Roman"/>
            </a:endParaRPr>
          </a:p>
        </p:txBody>
      </p:sp>
      <p:sp>
        <p:nvSpPr>
          <p:cNvPr id="25603" name="WordArt 3"/>
          <p:cNvSpPr>
            <a:spLocks noChangeArrowheads="1" noChangeShapeType="1" noTextEdit="1"/>
          </p:cNvSpPr>
          <p:nvPr/>
        </p:nvSpPr>
        <p:spPr bwMode="auto">
          <a:xfrm>
            <a:off x="1187624" y="1955342"/>
            <a:ext cx="6814911" cy="1643755"/>
          </a:xfrm>
          <a:prstGeom prst="rect">
            <a:avLst/>
          </a:prstGeom>
        </p:spPr>
        <p:txBody>
          <a:bodyPr wrap="none" lIns="73737" tIns="36869" rIns="73737" bIns="36869" fromWordArt="1">
            <a:prstTxWarp prst="textPlain">
              <a:avLst>
                <a:gd name="adj" fmla="val 50000"/>
              </a:avLst>
            </a:prstTxWarp>
          </a:bodyPr>
          <a:lstStyle/>
          <a:p>
            <a:pPr algn="ctr"/>
            <a:r>
              <a:rPr lang="vi-VN" sz="2900" b="1" kern="10" dirty="0">
                <a:ln w="9525" cap="sq">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imes New Roman"/>
                <a:cs typeface="Times New Roman"/>
              </a:rPr>
              <a:t>KHÁM PHÁ</a:t>
            </a:r>
            <a:endParaRPr lang="en-US" sz="2900" b="1" kern="10" dirty="0">
              <a:ln w="9525" cap="sq">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imes New Roman"/>
              <a:cs typeface="Times New Roman"/>
            </a:endParaRPr>
          </a:p>
        </p:txBody>
      </p:sp>
    </p:spTree>
    <p:extLst>
      <p:ext uri="{BB962C8B-B14F-4D97-AF65-F5344CB8AC3E}">
        <p14:creationId xmlns:p14="http://schemas.microsoft.com/office/powerpoint/2010/main" val="2224677929"/>
      </p:ext>
    </p:extLst>
  </p:cSld>
  <p:clrMapOvr>
    <a:masterClrMapping/>
  </p:clrMapOvr>
  <p:transition>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p:cNvSpPr>
          <p:nvPr>
            <p:ph type="body" idx="1"/>
          </p:nvPr>
        </p:nvSpPr>
        <p:spPr/>
        <p:txBody>
          <a:bodyPr>
            <a:normAutofit lnSpcReduction="10000"/>
          </a:bodyPr>
          <a:lstStyle/>
          <a:p>
            <a:pPr algn="ctr">
              <a:lnSpc>
                <a:spcPct val="90000"/>
              </a:lnSpc>
              <a:buNone/>
            </a:pPr>
            <a:r>
              <a:rPr lang="en-US" sz="2900" b="1">
                <a:latin typeface="Times New Roman" pitchFamily="18" charset="0"/>
                <a:cs typeface="Times New Roman" pitchFamily="18" charset="0"/>
              </a:rPr>
              <a:t> </a:t>
            </a:r>
            <a:r>
              <a:rPr lang="en-US" sz="3600" b="1">
                <a:solidFill>
                  <a:srgbClr val="FF0000"/>
                </a:solidFill>
                <a:latin typeface="Times New Roman" pitchFamily="18" charset="0"/>
                <a:cs typeface="Times New Roman" pitchFamily="18" charset="0"/>
              </a:rPr>
              <a:t>Mục tiêu</a:t>
            </a:r>
          </a:p>
          <a:p>
            <a:pPr algn="just">
              <a:lnSpc>
                <a:spcPct val="90000"/>
              </a:lnSpc>
              <a:buFont typeface="Arial" charset="0"/>
              <a:buNone/>
            </a:pPr>
            <a:r>
              <a:rPr lang="en-US" sz="2900" b="1" i="1">
                <a:latin typeface="Times New Roman" pitchFamily="18" charset="0"/>
                <a:cs typeface="Times New Roman" pitchFamily="18" charset="0"/>
              </a:rPr>
              <a:t>- </a:t>
            </a:r>
            <a:r>
              <a:rPr lang="en-US" sz="2900" b="1">
                <a:latin typeface="Times New Roman" pitchFamily="18" charset="0"/>
                <a:cs typeface="Times New Roman" pitchFamily="18" charset="0"/>
              </a:rPr>
              <a:t>Hiểu nội dung câu chuyện để có thể trao đổi với bạn về một vài chi tiết hay trong câu chuyện, về ý nghĩa câu chuyện.</a:t>
            </a:r>
            <a:endParaRPr lang="en-US" sz="2900" b="1" i="1">
              <a:latin typeface="Times New Roman" pitchFamily="18" charset="0"/>
              <a:cs typeface="Times New Roman" pitchFamily="18" charset="0"/>
            </a:endParaRPr>
          </a:p>
          <a:p>
            <a:pPr algn="just">
              <a:lnSpc>
                <a:spcPct val="90000"/>
              </a:lnSpc>
              <a:buFont typeface="Arial" charset="0"/>
              <a:buNone/>
            </a:pPr>
            <a:r>
              <a:rPr lang="en-US" sz="2900" b="1" i="1">
                <a:latin typeface="Times New Roman" pitchFamily="18" charset="0"/>
                <a:cs typeface="Times New Roman" pitchFamily="18" charset="0"/>
              </a:rPr>
              <a:t>-</a:t>
            </a:r>
            <a:r>
              <a:rPr lang="en-US" sz="2900" b="1">
                <a:latin typeface="Times New Roman" pitchFamily="18" charset="0"/>
                <a:cs typeface="Times New Roman" pitchFamily="18" charset="0"/>
              </a:rPr>
              <a:t> Dựa vào lời kể của thầy và tranh minh hoạ, kể lại được từng đoạn và toàn bộ câu chuyện “</a:t>
            </a:r>
            <a:r>
              <a:rPr lang="en-US" sz="2900" b="1" i="1">
                <a:latin typeface="Times New Roman" pitchFamily="18" charset="0"/>
                <a:cs typeface="Times New Roman" pitchFamily="18" charset="0"/>
              </a:rPr>
              <a:t>Nhà vô địch</a:t>
            </a:r>
            <a:r>
              <a:rPr lang="en-US" sz="2900" b="1">
                <a:latin typeface="Times New Roman" pitchFamily="18" charset="0"/>
                <a:cs typeface="Times New Roman" pitchFamily="18" charset="0"/>
              </a:rPr>
              <a:t>”bằng lời của người kể và lời của nhân vật Tôm Chíp.</a:t>
            </a:r>
            <a:endParaRPr lang="en-US" sz="2900" b="1" i="1">
              <a:latin typeface="Times New Roman" pitchFamily="18" charset="0"/>
              <a:cs typeface="Times New Roman" pitchFamily="18" charset="0"/>
            </a:endParaRPr>
          </a:p>
          <a:p>
            <a:pPr algn="just">
              <a:lnSpc>
                <a:spcPct val="90000"/>
              </a:lnSpc>
              <a:buFont typeface="Arial" charset="0"/>
              <a:buNone/>
            </a:pPr>
            <a:r>
              <a:rPr lang="en-US" sz="2900" b="1">
                <a:latin typeface="Times New Roman" pitchFamily="18" charset="0"/>
                <a:cs typeface="Times New Roman" pitchFamily="18" charset="0"/>
              </a:rPr>
              <a:t>- Hiểu ý nghĩa câu chuyện: Khen ngợi tinh thần dũng cảm, quên mình cứu người bị nạn của một bạn nhỏ.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1000"/>
                                        <p:tgtEl>
                                          <p:spTgt spid="26627">
                                            <p:txEl>
                                              <p:pRg st="0" end="0"/>
                                            </p:txEl>
                                          </p:spTgt>
                                        </p:tgtEl>
                                      </p:cBhvr>
                                    </p:animEffect>
                                    <p:anim calcmode="lin" valueType="num">
                                      <p:cBhvr>
                                        <p:cTn id="8" dur="10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6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6627">
                                            <p:txEl>
                                              <p:pRg st="1" end="1"/>
                                            </p:txEl>
                                          </p:spTgt>
                                        </p:tgtEl>
                                        <p:attrNameLst>
                                          <p:attrName>style.visibility</p:attrName>
                                        </p:attrNameLst>
                                      </p:cBhvr>
                                      <p:to>
                                        <p:strVal val="visible"/>
                                      </p:to>
                                    </p:set>
                                    <p:animEffect transition="in" filter="fade">
                                      <p:cBhvr>
                                        <p:cTn id="14" dur="1000"/>
                                        <p:tgtEl>
                                          <p:spTgt spid="26627">
                                            <p:txEl>
                                              <p:pRg st="1" end="1"/>
                                            </p:txEl>
                                          </p:spTgt>
                                        </p:tgtEl>
                                      </p:cBhvr>
                                    </p:animEffect>
                                    <p:anim calcmode="lin" valueType="num">
                                      <p:cBhvr>
                                        <p:cTn id="15" dur="10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66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6627">
                                            <p:txEl>
                                              <p:pRg st="2" end="2"/>
                                            </p:txEl>
                                          </p:spTgt>
                                        </p:tgtEl>
                                        <p:attrNameLst>
                                          <p:attrName>style.visibility</p:attrName>
                                        </p:attrNameLst>
                                      </p:cBhvr>
                                      <p:to>
                                        <p:strVal val="visible"/>
                                      </p:to>
                                    </p:set>
                                    <p:animEffect transition="in" filter="fade">
                                      <p:cBhvr>
                                        <p:cTn id="21" dur="1000"/>
                                        <p:tgtEl>
                                          <p:spTgt spid="26627">
                                            <p:txEl>
                                              <p:pRg st="2" end="2"/>
                                            </p:txEl>
                                          </p:spTgt>
                                        </p:tgtEl>
                                      </p:cBhvr>
                                    </p:animEffect>
                                    <p:anim calcmode="lin" valueType="num">
                                      <p:cBhvr>
                                        <p:cTn id="22" dur="10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662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6627">
                                            <p:txEl>
                                              <p:pRg st="3" end="3"/>
                                            </p:txEl>
                                          </p:spTgt>
                                        </p:tgtEl>
                                        <p:attrNameLst>
                                          <p:attrName>style.visibility</p:attrName>
                                        </p:attrNameLst>
                                      </p:cBhvr>
                                      <p:to>
                                        <p:strVal val="visible"/>
                                      </p:to>
                                    </p:set>
                                    <p:animEffect transition="in" filter="fade">
                                      <p:cBhvr>
                                        <p:cTn id="28" dur="1000"/>
                                        <p:tgtEl>
                                          <p:spTgt spid="26627">
                                            <p:txEl>
                                              <p:pRg st="3" end="3"/>
                                            </p:txEl>
                                          </p:spTgt>
                                        </p:tgtEl>
                                      </p:cBhvr>
                                    </p:animEffect>
                                    <p:anim calcmode="lin" valueType="num">
                                      <p:cBhvr>
                                        <p:cTn id="29" dur="10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662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6"/>
          <p:cNvSpPr txBox="1">
            <a:spLocks noChangeArrowheads="1"/>
          </p:cNvSpPr>
          <p:nvPr/>
        </p:nvSpPr>
        <p:spPr bwMode="auto">
          <a:xfrm>
            <a:off x="285720" y="1500174"/>
            <a:ext cx="8609919" cy="1077204"/>
          </a:xfrm>
          <a:prstGeom prst="rect">
            <a:avLst/>
          </a:prstGeom>
          <a:noFill/>
          <a:ln w="9525">
            <a:noFill/>
            <a:miter lim="800000"/>
            <a:headEnd/>
            <a:tailEnd/>
          </a:ln>
        </p:spPr>
        <p:txBody>
          <a:bodyPr lIns="91426" tIns="45713" rIns="91426" bIns="45713">
            <a:spAutoFit/>
          </a:bodyPr>
          <a:lstStyle/>
          <a:p>
            <a:pPr algn="just" defTabSz="914034">
              <a:spcBef>
                <a:spcPct val="50000"/>
              </a:spcBef>
            </a:pPr>
            <a:r>
              <a:rPr lang="en-US" sz="2800" b="1">
                <a:solidFill>
                  <a:srgbClr val="3366FF"/>
                </a:solidFill>
                <a:latin typeface=".VnTime" pitchFamily="34" charset="0"/>
              </a:rPr>
              <a:t> * </a:t>
            </a:r>
            <a:r>
              <a:rPr lang="en-US" sz="3200" b="1">
                <a:solidFill>
                  <a:srgbClr val="3366FF"/>
                </a:solidFill>
                <a:latin typeface="Times New Roman" pitchFamily="18" charset="0"/>
                <a:cs typeface="Times New Roman" pitchFamily="18" charset="0"/>
              </a:rPr>
              <a:t>Các nhân vật trong câu chuyện: Chị Hà, Hưng Tồ, Dũng Béo, Tuấn Sứt, Tôm Chíp.</a:t>
            </a:r>
          </a:p>
        </p:txBody>
      </p:sp>
      <p:sp>
        <p:nvSpPr>
          <p:cNvPr id="17" name="Text Box 6"/>
          <p:cNvSpPr txBox="1">
            <a:spLocks noChangeArrowheads="1"/>
          </p:cNvSpPr>
          <p:nvPr/>
        </p:nvSpPr>
        <p:spPr bwMode="auto">
          <a:xfrm>
            <a:off x="357158" y="2643182"/>
            <a:ext cx="8228919" cy="1138759"/>
          </a:xfrm>
          <a:prstGeom prst="rect">
            <a:avLst/>
          </a:prstGeom>
          <a:noFill/>
          <a:ln w="9525">
            <a:noFill/>
            <a:miter lim="800000"/>
            <a:headEnd/>
            <a:tailEnd/>
          </a:ln>
        </p:spPr>
        <p:txBody>
          <a:bodyPr lIns="91426" tIns="45713" rIns="91426" bIns="45713">
            <a:spAutoFit/>
          </a:bodyPr>
          <a:lstStyle/>
          <a:p>
            <a:pPr algn="just" defTabSz="914034">
              <a:spcBef>
                <a:spcPct val="50000"/>
              </a:spcBef>
            </a:pPr>
            <a:r>
              <a:rPr lang="en-US" sz="3600" b="1">
                <a:solidFill>
                  <a:srgbClr val="3366FF"/>
                </a:solidFill>
                <a:latin typeface="Times New Roman" pitchFamily="18" charset="0"/>
                <a:cs typeface="Times New Roman" pitchFamily="18" charset="0"/>
              </a:rPr>
              <a:t> - </a:t>
            </a:r>
            <a:r>
              <a:rPr lang="en-US" sz="3200" b="1">
                <a:solidFill>
                  <a:srgbClr val="3366FF"/>
                </a:solidFill>
                <a:latin typeface="Times New Roman" pitchFamily="18" charset="0"/>
                <a:cs typeface="Times New Roman" pitchFamily="18" charset="0"/>
              </a:rPr>
              <a:t>Quan sát tranh minh họa và nêu lời chú thích dưới mỗi tranh?</a:t>
            </a:r>
          </a:p>
        </p:txBody>
      </p:sp>
      <p:sp>
        <p:nvSpPr>
          <p:cNvPr id="18" name="Sun 17">
            <a:hlinkClick r:id="rId2" action="ppaction://hlinksldjump"/>
          </p:cNvPr>
          <p:cNvSpPr>
            <a:spLocks noChangeArrowheads="1"/>
          </p:cNvSpPr>
          <p:nvPr/>
        </p:nvSpPr>
        <p:spPr bwMode="auto">
          <a:xfrm>
            <a:off x="8230054" y="6477602"/>
            <a:ext cx="913946" cy="380399"/>
          </a:xfrm>
          <a:prstGeom prst="sun">
            <a:avLst>
              <a:gd name="adj" fmla="val 25000"/>
            </a:avLst>
          </a:prstGeom>
          <a:solidFill>
            <a:srgbClr val="FFFF00"/>
          </a:solidFill>
          <a:ln w="25400" algn="ctr">
            <a:solidFill>
              <a:srgbClr val="385D8A"/>
            </a:solidFill>
            <a:miter lim="800000"/>
            <a:headEnd/>
            <a:tailEnd/>
          </a:ln>
        </p:spPr>
        <p:txBody>
          <a:bodyPr lIns="91426" tIns="45713" rIns="91426" bIns="45713" anchor="ctr"/>
          <a:lstStyle/>
          <a:p>
            <a:pPr algn="ctr" defTabSz="914034"/>
            <a:endParaRPr lang="en-US">
              <a:solidFill>
                <a:srgbClr val="FFFFFF"/>
              </a:solidFill>
              <a:latin typeface="Calibri" pitchFamily="34" charset="0"/>
            </a:endParaRPr>
          </a:p>
        </p:txBody>
      </p:sp>
      <p:sp>
        <p:nvSpPr>
          <p:cNvPr id="19" name="Sun 18"/>
          <p:cNvSpPr>
            <a:spLocks noChangeArrowheads="1"/>
          </p:cNvSpPr>
          <p:nvPr/>
        </p:nvSpPr>
        <p:spPr bwMode="auto">
          <a:xfrm>
            <a:off x="8230054" y="0"/>
            <a:ext cx="913946" cy="457715"/>
          </a:xfrm>
          <a:prstGeom prst="sun">
            <a:avLst>
              <a:gd name="adj" fmla="val 25000"/>
            </a:avLst>
          </a:prstGeom>
          <a:solidFill>
            <a:srgbClr val="FFFF00"/>
          </a:solidFill>
          <a:ln w="25400" algn="ctr">
            <a:solidFill>
              <a:srgbClr val="385D8A"/>
            </a:solidFill>
            <a:miter lim="800000"/>
            <a:headEnd/>
            <a:tailEnd/>
          </a:ln>
        </p:spPr>
        <p:txBody>
          <a:bodyPr lIns="91426" tIns="45713" rIns="91426" bIns="45713" anchor="ctr"/>
          <a:lstStyle/>
          <a:p>
            <a:pPr algn="ctr" defTabSz="914034"/>
            <a:endParaRPr lang="en-US">
              <a:solidFill>
                <a:srgbClr val="FFFFFF"/>
              </a:solidFill>
              <a:latin typeface="Calibri" pitchFamily="34" charset="0"/>
            </a:endParaRPr>
          </a:p>
        </p:txBody>
      </p:sp>
      <p:sp>
        <p:nvSpPr>
          <p:cNvPr id="20" name="Sun 19"/>
          <p:cNvSpPr>
            <a:spLocks noChangeArrowheads="1"/>
          </p:cNvSpPr>
          <p:nvPr/>
        </p:nvSpPr>
        <p:spPr bwMode="auto">
          <a:xfrm>
            <a:off x="1" y="0"/>
            <a:ext cx="913946" cy="533486"/>
          </a:xfrm>
          <a:prstGeom prst="sun">
            <a:avLst>
              <a:gd name="adj" fmla="val 25000"/>
            </a:avLst>
          </a:prstGeom>
          <a:solidFill>
            <a:srgbClr val="FFFF00"/>
          </a:solidFill>
          <a:ln w="25400" algn="ctr">
            <a:solidFill>
              <a:srgbClr val="385D8A"/>
            </a:solidFill>
            <a:miter lim="800000"/>
            <a:headEnd/>
            <a:tailEnd/>
          </a:ln>
        </p:spPr>
        <p:txBody>
          <a:bodyPr lIns="91426" tIns="45713" rIns="91426" bIns="45713" anchor="ctr"/>
          <a:lstStyle/>
          <a:p>
            <a:pPr algn="ctr" defTabSz="914034"/>
            <a:endParaRPr lang="en-US">
              <a:solidFill>
                <a:srgbClr val="FFFFFF"/>
              </a:solidFill>
              <a:latin typeface="Calibri" pitchFamily="34" charset="0"/>
            </a:endParaRPr>
          </a:p>
        </p:txBody>
      </p:sp>
      <p:sp>
        <p:nvSpPr>
          <p:cNvPr id="21" name="Sun 20"/>
          <p:cNvSpPr>
            <a:spLocks noChangeArrowheads="1"/>
          </p:cNvSpPr>
          <p:nvPr/>
        </p:nvSpPr>
        <p:spPr bwMode="auto">
          <a:xfrm>
            <a:off x="1" y="6477602"/>
            <a:ext cx="913946" cy="380399"/>
          </a:xfrm>
          <a:prstGeom prst="sun">
            <a:avLst>
              <a:gd name="adj" fmla="val 25000"/>
            </a:avLst>
          </a:prstGeom>
          <a:solidFill>
            <a:srgbClr val="FFFF00"/>
          </a:solidFill>
          <a:ln w="25400" algn="ctr">
            <a:solidFill>
              <a:srgbClr val="385D8A"/>
            </a:solidFill>
            <a:miter lim="800000"/>
            <a:headEnd/>
            <a:tailEnd/>
          </a:ln>
        </p:spPr>
        <p:txBody>
          <a:bodyPr lIns="91426" tIns="45713" rIns="91426" bIns="45713" anchor="ctr"/>
          <a:lstStyle/>
          <a:p>
            <a:pPr algn="ctr" defTabSz="914034"/>
            <a:endParaRPr lang="en-US">
              <a:solidFill>
                <a:srgbClr val="FFFFFF"/>
              </a:solidFill>
              <a:latin typeface="Calibri" pitchFamily="34" charset="0"/>
            </a:endParaRPr>
          </a:p>
        </p:txBody>
      </p:sp>
      <p:sp>
        <p:nvSpPr>
          <p:cNvPr id="22" name="Text Box 6"/>
          <p:cNvSpPr txBox="1">
            <a:spLocks noChangeArrowheads="1"/>
          </p:cNvSpPr>
          <p:nvPr/>
        </p:nvSpPr>
        <p:spPr bwMode="auto">
          <a:xfrm>
            <a:off x="214282" y="3857628"/>
            <a:ext cx="8715436" cy="1077204"/>
          </a:xfrm>
          <a:prstGeom prst="rect">
            <a:avLst/>
          </a:prstGeom>
          <a:noFill/>
          <a:ln w="9525">
            <a:noFill/>
            <a:miter lim="800000"/>
            <a:headEnd/>
            <a:tailEnd/>
          </a:ln>
        </p:spPr>
        <p:txBody>
          <a:bodyPr wrap="square" lIns="91426" tIns="45713" rIns="91426" bIns="45713">
            <a:spAutoFit/>
          </a:bodyPr>
          <a:lstStyle/>
          <a:p>
            <a:pPr algn="just" defTabSz="914034">
              <a:spcBef>
                <a:spcPct val="50000"/>
              </a:spcBef>
            </a:pPr>
            <a:r>
              <a:rPr lang="en-US" sz="3200" b="1">
                <a:solidFill>
                  <a:srgbClr val="3366FF"/>
                </a:solidFill>
                <a:latin typeface=".VnTime" pitchFamily="34" charset="0"/>
              </a:rPr>
              <a:t> </a:t>
            </a:r>
            <a:r>
              <a:rPr lang="en-US" sz="3200" b="1">
                <a:solidFill>
                  <a:srgbClr val="FF0000"/>
                </a:solidFill>
                <a:latin typeface=".VnTime" pitchFamily="34" charset="0"/>
              </a:rPr>
              <a:t>1)</a:t>
            </a:r>
            <a:r>
              <a:rPr lang="en-US" sz="3200" b="1">
                <a:solidFill>
                  <a:srgbClr val="3366FF"/>
                </a:solidFill>
                <a:latin typeface=".VnTime" pitchFamily="34" charset="0"/>
              </a:rPr>
              <a:t> </a:t>
            </a:r>
            <a:r>
              <a:rPr lang="en-US" sz="3200" b="1">
                <a:solidFill>
                  <a:srgbClr val="FF0000"/>
                </a:solidFill>
                <a:latin typeface="Times New Roman" pitchFamily="18" charset="0"/>
                <a:cs typeface="Times New Roman" pitchFamily="18" charset="0"/>
              </a:rPr>
              <a:t>Dựa theo lời kể của cô giáo (thầy giáo) và tranh minh họa, kể lại từng đoạn câu chuyện.</a:t>
            </a:r>
          </a:p>
        </p:txBody>
      </p:sp>
      <p:grpSp>
        <p:nvGrpSpPr>
          <p:cNvPr id="3" name="Group 24"/>
          <p:cNvGrpSpPr>
            <a:grpSpLocks/>
          </p:cNvGrpSpPr>
          <p:nvPr/>
        </p:nvGrpSpPr>
        <p:grpSpPr bwMode="auto">
          <a:xfrm>
            <a:off x="1448028" y="5257543"/>
            <a:ext cx="5180919" cy="1295829"/>
            <a:chOff x="1447800" y="5257800"/>
            <a:chExt cx="5181600" cy="1295400"/>
          </a:xfrm>
        </p:grpSpPr>
        <p:sp>
          <p:nvSpPr>
            <p:cNvPr id="23" name="Cloud 22"/>
            <p:cNvSpPr>
              <a:spLocks noChangeArrowheads="1"/>
            </p:cNvSpPr>
            <p:nvPr/>
          </p:nvSpPr>
          <p:spPr bwMode="auto">
            <a:xfrm>
              <a:off x="1447800" y="5257800"/>
              <a:ext cx="3124200" cy="1295400"/>
            </a:xfrm>
            <a:custGeom>
              <a:avLst/>
              <a:gdLst>
                <a:gd name="T0" fmla="*/ 3121597 w 43200"/>
                <a:gd name="T1" fmla="*/ 647700 h 43200"/>
                <a:gd name="T2" fmla="*/ 1562100 w 43200"/>
                <a:gd name="T3" fmla="*/ 1294021 h 43200"/>
                <a:gd name="T4" fmla="*/ 9691 w 43200"/>
                <a:gd name="T5" fmla="*/ 647700 h 43200"/>
                <a:gd name="T6" fmla="*/ 1562100 w 43200"/>
                <a:gd name="T7" fmla="*/ 74066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00FFFF"/>
            </a:solidFill>
            <a:ln w="25400" algn="ctr">
              <a:solidFill>
                <a:srgbClr val="385D8A"/>
              </a:solidFill>
              <a:miter lim="800000"/>
              <a:headEnd/>
              <a:tailEnd/>
            </a:ln>
          </p:spPr>
          <p:txBody>
            <a:bodyPr lIns="113376" tIns="56688" rIns="113376" bIns="56688" anchor="ctr"/>
            <a:lstStyle/>
            <a:p>
              <a:pPr algn="ctr" defTabSz="914034"/>
              <a:r>
                <a:rPr lang="en-US" sz="3200" b="1">
                  <a:solidFill>
                    <a:srgbClr val="000000"/>
                  </a:solidFill>
                  <a:latin typeface="Times New Roman" pitchFamily="18" charset="0"/>
                  <a:cs typeface="Times New Roman" pitchFamily="18" charset="0"/>
                </a:rPr>
                <a:t>Thảo luận nhóm 2</a:t>
              </a:r>
            </a:p>
          </p:txBody>
        </p:sp>
        <p:sp>
          <p:nvSpPr>
            <p:cNvPr id="4109" name="TextBox 23"/>
            <p:cNvSpPr txBox="1">
              <a:spLocks noChangeArrowheads="1"/>
            </p:cNvSpPr>
            <p:nvPr/>
          </p:nvSpPr>
          <p:spPr bwMode="auto">
            <a:xfrm>
              <a:off x="4877250" y="5715364"/>
              <a:ext cx="1752150" cy="483655"/>
            </a:xfrm>
            <a:prstGeom prst="rect">
              <a:avLst/>
            </a:prstGeom>
            <a:noFill/>
            <a:ln w="9525">
              <a:noFill/>
              <a:miter lim="800000"/>
              <a:headEnd/>
              <a:tailEnd/>
            </a:ln>
          </p:spPr>
          <p:txBody>
            <a:bodyPr lIns="113376" tIns="56688" rIns="113376" bIns="56688">
              <a:spAutoFit/>
            </a:bodyPr>
            <a:lstStyle/>
            <a:p>
              <a:pPr defTabSz="914034"/>
              <a:r>
                <a:rPr lang="en-US" sz="2400" b="1">
                  <a:solidFill>
                    <a:srgbClr val="FF0000"/>
                  </a:solidFill>
                  <a:latin typeface="Times New Roman" pitchFamily="18" charset="0"/>
                  <a:cs typeface="Times New Roman" pitchFamily="18" charset="0"/>
                </a:rPr>
                <a:t>5 phút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p:cTn id="7" dur="500" fill="hold"/>
                                        <p:tgtEl>
                                          <p:spTgt spid="5126"/>
                                        </p:tgtEl>
                                        <p:attrNameLst>
                                          <p:attrName>ppt_w</p:attrName>
                                        </p:attrNameLst>
                                      </p:cBhvr>
                                      <p:tavLst>
                                        <p:tav tm="0">
                                          <p:val>
                                            <p:fltVal val="0"/>
                                          </p:val>
                                        </p:tav>
                                        <p:tav tm="100000">
                                          <p:val>
                                            <p:strVal val="#ppt_w"/>
                                          </p:val>
                                        </p:tav>
                                      </p:tavLst>
                                    </p:anim>
                                    <p:anim calcmode="lin" valueType="num">
                                      <p:cBhvr>
                                        <p:cTn id="8" dur="500" fill="hold"/>
                                        <p:tgtEl>
                                          <p:spTgt spid="51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7"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img049"/>
          <p:cNvPicPr>
            <a:picLocks noChangeAspect="1" noChangeArrowheads="1"/>
          </p:cNvPicPr>
          <p:nvPr/>
        </p:nvPicPr>
        <p:blipFill>
          <a:blip r:embed="rId2"/>
          <a:srcRect/>
          <a:stretch>
            <a:fillRect/>
          </a:stretch>
        </p:blipFill>
        <p:spPr bwMode="auto">
          <a:xfrm>
            <a:off x="0" y="4267887"/>
            <a:ext cx="4191000" cy="2590113"/>
          </a:xfrm>
          <a:prstGeom prst="rect">
            <a:avLst/>
          </a:prstGeom>
          <a:noFill/>
          <a:ln w="9525">
            <a:noFill/>
            <a:miter lim="800000"/>
            <a:headEnd/>
            <a:tailEnd/>
          </a:ln>
        </p:spPr>
      </p:pic>
      <p:pic>
        <p:nvPicPr>
          <p:cNvPr id="4102" name="Picture 6" descr="img055"/>
          <p:cNvPicPr>
            <a:picLocks noChangeAspect="1" noChangeArrowheads="1"/>
          </p:cNvPicPr>
          <p:nvPr/>
        </p:nvPicPr>
        <p:blipFill>
          <a:blip r:embed="rId3"/>
          <a:srcRect/>
          <a:stretch>
            <a:fillRect/>
          </a:stretch>
        </p:blipFill>
        <p:spPr bwMode="auto">
          <a:xfrm>
            <a:off x="5028974" y="1218513"/>
            <a:ext cx="4115026" cy="2287031"/>
          </a:xfrm>
          <a:prstGeom prst="rect">
            <a:avLst/>
          </a:prstGeom>
          <a:noFill/>
          <a:ln w="9525">
            <a:noFill/>
            <a:miter lim="800000"/>
            <a:headEnd/>
            <a:tailEnd/>
          </a:ln>
        </p:spPr>
      </p:pic>
      <p:pic>
        <p:nvPicPr>
          <p:cNvPr id="4103" name="Picture 7" descr="img054"/>
          <p:cNvPicPr>
            <a:picLocks noChangeAspect="1" noChangeArrowheads="1"/>
          </p:cNvPicPr>
          <p:nvPr/>
        </p:nvPicPr>
        <p:blipFill>
          <a:blip r:embed="rId4"/>
          <a:srcRect/>
          <a:stretch>
            <a:fillRect/>
          </a:stretch>
        </p:blipFill>
        <p:spPr bwMode="auto">
          <a:xfrm>
            <a:off x="0" y="1218513"/>
            <a:ext cx="4191000" cy="2362801"/>
          </a:xfrm>
          <a:prstGeom prst="rect">
            <a:avLst/>
          </a:prstGeom>
          <a:noFill/>
          <a:ln w="9525">
            <a:noFill/>
            <a:miter lim="800000"/>
            <a:headEnd/>
            <a:tailEnd/>
          </a:ln>
        </p:spPr>
      </p:pic>
      <p:pic>
        <p:nvPicPr>
          <p:cNvPr id="4104" name="Picture 8" descr="img056"/>
          <p:cNvPicPr>
            <a:picLocks noChangeAspect="1" noChangeArrowheads="1"/>
          </p:cNvPicPr>
          <p:nvPr/>
        </p:nvPicPr>
        <p:blipFill>
          <a:blip r:embed="rId5"/>
          <a:srcRect/>
          <a:stretch>
            <a:fillRect/>
          </a:stretch>
        </p:blipFill>
        <p:spPr bwMode="auto">
          <a:xfrm>
            <a:off x="4953000" y="4267887"/>
            <a:ext cx="4115027" cy="2590113"/>
          </a:xfrm>
          <a:prstGeom prst="rect">
            <a:avLst/>
          </a:prstGeom>
          <a:noFill/>
          <a:ln w="9525">
            <a:noFill/>
            <a:miter lim="800000"/>
            <a:headEnd/>
            <a:tailEnd/>
          </a:ln>
        </p:spPr>
      </p:pic>
      <p:sp>
        <p:nvSpPr>
          <p:cNvPr id="4105" name="Text Box 9"/>
          <p:cNvSpPr txBox="1">
            <a:spLocks noChangeArrowheads="1"/>
          </p:cNvSpPr>
          <p:nvPr/>
        </p:nvSpPr>
        <p:spPr bwMode="auto">
          <a:xfrm>
            <a:off x="142844" y="3572036"/>
            <a:ext cx="4071966" cy="707872"/>
          </a:xfrm>
          <a:prstGeom prst="rect">
            <a:avLst/>
          </a:prstGeom>
          <a:noFill/>
          <a:ln w="9525">
            <a:noFill/>
            <a:miter lim="800000"/>
            <a:headEnd/>
            <a:tailEnd/>
          </a:ln>
        </p:spPr>
        <p:txBody>
          <a:bodyPr wrap="square" lIns="91426" tIns="45713" rIns="91426" bIns="45713">
            <a:spAutoFit/>
          </a:bodyPr>
          <a:lstStyle/>
          <a:p>
            <a:pPr algn="ctr" defTabSz="914034">
              <a:spcBef>
                <a:spcPct val="50000"/>
              </a:spcBef>
            </a:pPr>
            <a:r>
              <a:rPr lang="en-US" sz="2000" b="1" dirty="0" err="1">
                <a:latin typeface=".VnTime" pitchFamily="34" charset="0"/>
              </a:rPr>
              <a:t>Các</a:t>
            </a:r>
            <a:r>
              <a:rPr lang="en-US" sz="2000" b="1" dirty="0">
                <a:latin typeface=".VnTime" pitchFamily="34" charset="0"/>
              </a:rPr>
              <a:t> </a:t>
            </a:r>
            <a:r>
              <a:rPr lang="en-US" sz="2000" b="1" dirty="0" err="1">
                <a:latin typeface=".VnTime" pitchFamily="34" charset="0"/>
              </a:rPr>
              <a:t>bạn</a:t>
            </a:r>
            <a:r>
              <a:rPr lang="en-US" sz="2000" b="1" dirty="0">
                <a:latin typeface=".VnTime" pitchFamily="34" charset="0"/>
              </a:rPr>
              <a:t> </a:t>
            </a:r>
            <a:r>
              <a:rPr lang="en-US" sz="2000" b="1" dirty="0" err="1">
                <a:latin typeface=".VnTime" pitchFamily="34" charset="0"/>
              </a:rPr>
              <a:t>thi</a:t>
            </a:r>
            <a:r>
              <a:rPr lang="en-US" sz="2000" b="1" dirty="0">
                <a:latin typeface=".VnTime" pitchFamily="34" charset="0"/>
              </a:rPr>
              <a:t> </a:t>
            </a:r>
            <a:r>
              <a:rPr lang="en-US" sz="2000" b="1" dirty="0" err="1">
                <a:latin typeface=".VnTime" pitchFamily="34" charset="0"/>
              </a:rPr>
              <a:t>nhảy</a:t>
            </a:r>
            <a:r>
              <a:rPr lang="en-US" sz="2000" b="1" dirty="0">
                <a:latin typeface=".VnTime" pitchFamily="34" charset="0"/>
              </a:rPr>
              <a:t> </a:t>
            </a:r>
            <a:r>
              <a:rPr lang="en-US" sz="2000" b="1" dirty="0" err="1">
                <a:latin typeface=".VnTime" pitchFamily="34" charset="0"/>
              </a:rPr>
              <a:t>xa,chị</a:t>
            </a:r>
            <a:r>
              <a:rPr lang="en-US" sz="2000" b="1" dirty="0">
                <a:latin typeface=".VnTime" pitchFamily="34" charset="0"/>
              </a:rPr>
              <a:t> </a:t>
            </a:r>
            <a:r>
              <a:rPr lang="en-US" sz="2000" b="1" dirty="0" err="1">
                <a:latin typeface=".VnTime" pitchFamily="34" charset="0"/>
              </a:rPr>
              <a:t>Hà</a:t>
            </a:r>
            <a:r>
              <a:rPr lang="en-US" sz="2000" b="1" dirty="0">
                <a:latin typeface=".VnTime" pitchFamily="34" charset="0"/>
              </a:rPr>
              <a:t> </a:t>
            </a:r>
            <a:r>
              <a:rPr lang="en-US" sz="2000" b="1" dirty="0" err="1">
                <a:latin typeface=".VnTime" pitchFamily="34" charset="0"/>
              </a:rPr>
              <a:t>làm</a:t>
            </a:r>
            <a:r>
              <a:rPr lang="en-US" sz="2000" b="1" dirty="0">
                <a:latin typeface=".VnTime" pitchFamily="34" charset="0"/>
              </a:rPr>
              <a:t> </a:t>
            </a:r>
            <a:r>
              <a:rPr lang="en-US" sz="2000" b="1" dirty="0" err="1">
                <a:latin typeface=".VnTime" pitchFamily="34" charset="0"/>
              </a:rPr>
              <a:t>trọng</a:t>
            </a:r>
            <a:r>
              <a:rPr lang="en-US" sz="2000" b="1" dirty="0">
                <a:latin typeface=".VnTime" pitchFamily="34" charset="0"/>
              </a:rPr>
              <a:t> </a:t>
            </a:r>
            <a:r>
              <a:rPr lang="en-US" sz="2000" b="1" dirty="0" err="1">
                <a:latin typeface=".VnTime" pitchFamily="34" charset="0"/>
              </a:rPr>
              <a:t>tài</a:t>
            </a:r>
            <a:endParaRPr lang="en-US" sz="2000" b="1" dirty="0">
              <a:latin typeface=".VnTime" pitchFamily="34" charset="0"/>
            </a:endParaRPr>
          </a:p>
        </p:txBody>
      </p:sp>
      <p:sp>
        <p:nvSpPr>
          <p:cNvPr id="4106" name="Text Box 10"/>
          <p:cNvSpPr txBox="1">
            <a:spLocks noChangeArrowheads="1"/>
          </p:cNvSpPr>
          <p:nvPr/>
        </p:nvSpPr>
        <p:spPr bwMode="auto">
          <a:xfrm>
            <a:off x="5143504" y="3571876"/>
            <a:ext cx="4000496" cy="707872"/>
          </a:xfrm>
          <a:prstGeom prst="rect">
            <a:avLst/>
          </a:prstGeom>
          <a:noFill/>
          <a:ln w="9525">
            <a:noFill/>
            <a:miter lim="800000"/>
            <a:headEnd/>
            <a:tailEnd/>
          </a:ln>
        </p:spPr>
        <p:txBody>
          <a:bodyPr wrap="square" lIns="91426" tIns="45713" rIns="91426" bIns="45713">
            <a:spAutoFit/>
          </a:bodyPr>
          <a:lstStyle/>
          <a:p>
            <a:pPr defTabSz="914034">
              <a:spcBef>
                <a:spcPct val="50000"/>
              </a:spcBef>
            </a:pPr>
            <a:r>
              <a:rPr lang="en-US" sz="2000" b="1" dirty="0" err="1">
                <a:solidFill>
                  <a:srgbClr val="FF0000"/>
                </a:solidFill>
                <a:latin typeface=".VnTime" pitchFamily="34" charset="0"/>
              </a:rPr>
              <a:t>Chị</a:t>
            </a:r>
            <a:r>
              <a:rPr lang="en-US" sz="2000" b="1" dirty="0">
                <a:solidFill>
                  <a:srgbClr val="FF0000"/>
                </a:solidFill>
                <a:latin typeface=".VnTime" pitchFamily="34" charset="0"/>
              </a:rPr>
              <a:t> </a:t>
            </a:r>
            <a:r>
              <a:rPr lang="en-US" sz="2000" b="1" dirty="0" err="1">
                <a:solidFill>
                  <a:srgbClr val="FF0000"/>
                </a:solidFill>
                <a:latin typeface=".VnTime" pitchFamily="34" charset="0"/>
              </a:rPr>
              <a:t>Hà</a:t>
            </a:r>
            <a:r>
              <a:rPr lang="en-US" sz="2000" b="1" dirty="0">
                <a:solidFill>
                  <a:srgbClr val="FF0000"/>
                </a:solidFill>
                <a:latin typeface=".VnTime" pitchFamily="34" charset="0"/>
              </a:rPr>
              <a:t> </a:t>
            </a:r>
            <a:r>
              <a:rPr lang="en-US" sz="2000" b="1" dirty="0" err="1">
                <a:solidFill>
                  <a:srgbClr val="FF0000"/>
                </a:solidFill>
                <a:latin typeface=".VnTime" pitchFamily="34" charset="0"/>
              </a:rPr>
              <a:t>gọi</a:t>
            </a:r>
            <a:r>
              <a:rPr lang="en-US" sz="2000" b="1" dirty="0">
                <a:solidFill>
                  <a:srgbClr val="FF0000"/>
                </a:solidFill>
                <a:latin typeface=".VnTime" pitchFamily="34" charset="0"/>
              </a:rPr>
              <a:t> </a:t>
            </a:r>
            <a:r>
              <a:rPr lang="en-US" sz="2000" b="1" dirty="0" err="1">
                <a:solidFill>
                  <a:srgbClr val="FF0000"/>
                </a:solidFill>
                <a:latin typeface=".VnTime" pitchFamily="34" charset="0"/>
              </a:rPr>
              <a:t>Tôm</a:t>
            </a:r>
            <a:r>
              <a:rPr lang="en-US" sz="2000" b="1" dirty="0">
                <a:solidFill>
                  <a:srgbClr val="FF0000"/>
                </a:solidFill>
                <a:latin typeface=".VnTime" pitchFamily="34" charset="0"/>
              </a:rPr>
              <a:t> </a:t>
            </a:r>
            <a:r>
              <a:rPr lang="en-US" sz="2000" b="1" dirty="0" err="1">
                <a:solidFill>
                  <a:srgbClr val="FF0000"/>
                </a:solidFill>
                <a:latin typeface=".VnTime" pitchFamily="34" charset="0"/>
              </a:rPr>
              <a:t>Chíp</a:t>
            </a:r>
            <a:r>
              <a:rPr lang="en-US" sz="2000" b="1" dirty="0">
                <a:solidFill>
                  <a:srgbClr val="FF0000"/>
                </a:solidFill>
                <a:latin typeface=".VnTime" pitchFamily="34" charset="0"/>
              </a:rPr>
              <a:t> </a:t>
            </a:r>
            <a:r>
              <a:rPr lang="en-US" sz="2000" b="1" dirty="0" err="1">
                <a:solidFill>
                  <a:srgbClr val="FF0000"/>
                </a:solidFill>
                <a:latin typeface=".VnTime" pitchFamily="34" charset="0"/>
              </a:rPr>
              <a:t>vào</a:t>
            </a:r>
            <a:r>
              <a:rPr lang="en-US" sz="2000" b="1" dirty="0">
                <a:solidFill>
                  <a:srgbClr val="FF0000"/>
                </a:solidFill>
                <a:latin typeface=".VnTime" pitchFamily="34" charset="0"/>
              </a:rPr>
              <a:t> </a:t>
            </a:r>
            <a:r>
              <a:rPr lang="en-US" sz="2000" b="1" dirty="0" err="1">
                <a:solidFill>
                  <a:srgbClr val="FF0000"/>
                </a:solidFill>
                <a:latin typeface=".VnTime" pitchFamily="34" charset="0"/>
              </a:rPr>
              <a:t>nhảy,các</a:t>
            </a:r>
            <a:r>
              <a:rPr lang="en-US" sz="2000" b="1" dirty="0">
                <a:solidFill>
                  <a:srgbClr val="FF0000"/>
                </a:solidFill>
                <a:latin typeface=".VnTime" pitchFamily="34" charset="0"/>
              </a:rPr>
              <a:t> </a:t>
            </a:r>
            <a:r>
              <a:rPr lang="en-US" sz="2000" b="1" dirty="0" err="1">
                <a:solidFill>
                  <a:srgbClr val="FF0000"/>
                </a:solidFill>
                <a:latin typeface=".VnTime" pitchFamily="34" charset="0"/>
              </a:rPr>
              <a:t>bạn</a:t>
            </a:r>
            <a:r>
              <a:rPr lang="en-US" sz="2000" b="1" dirty="0">
                <a:solidFill>
                  <a:srgbClr val="FF0000"/>
                </a:solidFill>
                <a:latin typeface=".VnTime" pitchFamily="34" charset="0"/>
              </a:rPr>
              <a:t> </a:t>
            </a:r>
            <a:r>
              <a:rPr lang="en-US" sz="2000" b="1" dirty="0" err="1">
                <a:solidFill>
                  <a:srgbClr val="FF0000"/>
                </a:solidFill>
                <a:latin typeface=".VnTime" pitchFamily="34" charset="0"/>
              </a:rPr>
              <a:t>trêu</a:t>
            </a:r>
            <a:r>
              <a:rPr lang="en-US" sz="2000" b="1" dirty="0">
                <a:solidFill>
                  <a:srgbClr val="FF0000"/>
                </a:solidFill>
                <a:latin typeface=".VnTime" pitchFamily="34" charset="0"/>
              </a:rPr>
              <a:t> </a:t>
            </a:r>
            <a:r>
              <a:rPr lang="en-US" sz="2000" b="1" dirty="0" err="1">
                <a:solidFill>
                  <a:srgbClr val="FF0000"/>
                </a:solidFill>
                <a:latin typeface=".VnTime" pitchFamily="34" charset="0"/>
              </a:rPr>
              <a:t>trọc</a:t>
            </a:r>
            <a:endParaRPr lang="en-US" sz="2000" b="1" dirty="0">
              <a:solidFill>
                <a:srgbClr val="FF0000"/>
              </a:solidFill>
              <a:latin typeface=".VnTime" pitchFamily="34" charset="0"/>
            </a:endParaRPr>
          </a:p>
        </p:txBody>
      </p:sp>
      <p:sp>
        <p:nvSpPr>
          <p:cNvPr id="4107" name="Text Box 11"/>
          <p:cNvSpPr txBox="1">
            <a:spLocks noChangeArrowheads="1"/>
          </p:cNvSpPr>
          <p:nvPr/>
        </p:nvSpPr>
        <p:spPr bwMode="auto">
          <a:xfrm>
            <a:off x="0" y="6457905"/>
            <a:ext cx="4572000" cy="400095"/>
          </a:xfrm>
          <a:prstGeom prst="rect">
            <a:avLst/>
          </a:prstGeom>
          <a:noFill/>
          <a:ln w="9525">
            <a:noFill/>
            <a:miter lim="800000"/>
            <a:headEnd/>
            <a:tailEnd/>
          </a:ln>
        </p:spPr>
        <p:txBody>
          <a:bodyPr wrap="square" lIns="91426" tIns="45713" rIns="91426" bIns="45713">
            <a:spAutoFit/>
          </a:bodyPr>
          <a:lstStyle/>
          <a:p>
            <a:pPr algn="ctr" defTabSz="914034">
              <a:spcBef>
                <a:spcPct val="50000"/>
              </a:spcBef>
            </a:pPr>
            <a:r>
              <a:rPr lang="en-US" sz="2000" b="1" dirty="0" err="1">
                <a:solidFill>
                  <a:srgbClr val="FF0000"/>
                </a:solidFill>
                <a:latin typeface=".VnTime" pitchFamily="34" charset="0"/>
              </a:rPr>
              <a:t>Tôm</a:t>
            </a:r>
            <a:r>
              <a:rPr lang="en-US" sz="2000" b="1" dirty="0">
                <a:solidFill>
                  <a:srgbClr val="FF0000"/>
                </a:solidFill>
                <a:latin typeface=".VnTime" pitchFamily="34" charset="0"/>
              </a:rPr>
              <a:t> </a:t>
            </a:r>
            <a:r>
              <a:rPr lang="en-US" sz="2000" b="1" dirty="0" err="1">
                <a:solidFill>
                  <a:srgbClr val="FF0000"/>
                </a:solidFill>
                <a:latin typeface=".VnTime" pitchFamily="34" charset="0"/>
              </a:rPr>
              <a:t>Chíp</a:t>
            </a:r>
            <a:r>
              <a:rPr lang="en-US" sz="2000" b="1" dirty="0">
                <a:solidFill>
                  <a:srgbClr val="FF0000"/>
                </a:solidFill>
                <a:latin typeface=".VnTime" pitchFamily="34" charset="0"/>
              </a:rPr>
              <a:t> </a:t>
            </a:r>
            <a:r>
              <a:rPr lang="en-US" sz="2000" b="1" dirty="0" err="1">
                <a:solidFill>
                  <a:srgbClr val="FF0000"/>
                </a:solidFill>
                <a:latin typeface=".VnTime" pitchFamily="34" charset="0"/>
              </a:rPr>
              <a:t>nhảy</a:t>
            </a:r>
            <a:r>
              <a:rPr lang="en-US" sz="2000" b="1" dirty="0">
                <a:solidFill>
                  <a:srgbClr val="FF0000"/>
                </a:solidFill>
                <a:latin typeface=".VnTime" pitchFamily="34" charset="0"/>
              </a:rPr>
              <a:t> qua </a:t>
            </a:r>
            <a:r>
              <a:rPr lang="en-US" sz="2000" b="1" dirty="0" err="1">
                <a:solidFill>
                  <a:srgbClr val="FF0000"/>
                </a:solidFill>
                <a:latin typeface=".VnTime" pitchFamily="34" charset="0"/>
              </a:rPr>
              <a:t>mương,cứu</a:t>
            </a:r>
            <a:r>
              <a:rPr lang="en-US" sz="2000" b="1" dirty="0">
                <a:solidFill>
                  <a:srgbClr val="FF0000"/>
                </a:solidFill>
                <a:latin typeface=".VnTime" pitchFamily="34" charset="0"/>
              </a:rPr>
              <a:t> </a:t>
            </a:r>
            <a:r>
              <a:rPr lang="en-US" sz="2000" b="1" dirty="0" err="1">
                <a:solidFill>
                  <a:srgbClr val="FF0000"/>
                </a:solidFill>
                <a:latin typeface=".VnTime" pitchFamily="34" charset="0"/>
              </a:rPr>
              <a:t>em</a:t>
            </a:r>
            <a:r>
              <a:rPr lang="en-US" sz="2000" b="1" dirty="0">
                <a:solidFill>
                  <a:srgbClr val="FF0000"/>
                </a:solidFill>
                <a:latin typeface=".VnTime" pitchFamily="34" charset="0"/>
              </a:rPr>
              <a:t> </a:t>
            </a:r>
            <a:r>
              <a:rPr lang="en-US" sz="2000" b="1" dirty="0" err="1">
                <a:solidFill>
                  <a:srgbClr val="FF0000"/>
                </a:solidFill>
                <a:latin typeface=".VnTime" pitchFamily="34" charset="0"/>
              </a:rPr>
              <a:t>bé</a:t>
            </a:r>
            <a:endParaRPr lang="en-US" sz="2000" b="1" dirty="0">
              <a:solidFill>
                <a:srgbClr val="FF0000"/>
              </a:solidFill>
              <a:latin typeface=".VnTime" pitchFamily="34" charset="0"/>
            </a:endParaRPr>
          </a:p>
        </p:txBody>
      </p:sp>
      <p:sp>
        <p:nvSpPr>
          <p:cNvPr id="4108" name="Text Box 12"/>
          <p:cNvSpPr txBox="1">
            <a:spLocks noChangeArrowheads="1"/>
          </p:cNvSpPr>
          <p:nvPr/>
        </p:nvSpPr>
        <p:spPr bwMode="auto">
          <a:xfrm>
            <a:off x="5000628" y="6457905"/>
            <a:ext cx="3961978" cy="400095"/>
          </a:xfrm>
          <a:prstGeom prst="rect">
            <a:avLst/>
          </a:prstGeom>
          <a:noFill/>
          <a:ln w="9525">
            <a:noFill/>
            <a:miter lim="800000"/>
            <a:headEnd/>
            <a:tailEnd/>
          </a:ln>
        </p:spPr>
        <p:txBody>
          <a:bodyPr wrap="square" lIns="91426" tIns="45713" rIns="91426" bIns="45713">
            <a:spAutoFit/>
          </a:bodyPr>
          <a:lstStyle/>
          <a:p>
            <a:pPr algn="ctr" defTabSz="914034">
              <a:spcBef>
                <a:spcPct val="50000"/>
              </a:spcBef>
            </a:pPr>
            <a:r>
              <a:rPr lang="en-US" sz="2000" b="1" dirty="0" err="1">
                <a:solidFill>
                  <a:srgbClr val="FF0000"/>
                </a:solidFill>
                <a:latin typeface=".VnTime" pitchFamily="34" charset="0"/>
              </a:rPr>
              <a:t>Chức</a:t>
            </a:r>
            <a:r>
              <a:rPr lang="en-US" sz="2000" b="1" dirty="0">
                <a:solidFill>
                  <a:srgbClr val="FF0000"/>
                </a:solidFill>
                <a:latin typeface=".VnTime" pitchFamily="34" charset="0"/>
              </a:rPr>
              <a:t> </a:t>
            </a:r>
            <a:r>
              <a:rPr lang="en-US" sz="2000" b="1" dirty="0" err="1">
                <a:solidFill>
                  <a:srgbClr val="FF0000"/>
                </a:solidFill>
                <a:latin typeface=".VnTime" pitchFamily="34" charset="0"/>
              </a:rPr>
              <a:t>vô</a:t>
            </a:r>
            <a:r>
              <a:rPr lang="en-US" sz="2000" b="1" dirty="0">
                <a:solidFill>
                  <a:srgbClr val="FF0000"/>
                </a:solidFill>
                <a:latin typeface=".VnTime" pitchFamily="34" charset="0"/>
              </a:rPr>
              <a:t> </a:t>
            </a:r>
            <a:r>
              <a:rPr lang="en-US" sz="2000" b="1" dirty="0" err="1">
                <a:solidFill>
                  <a:srgbClr val="FF0000"/>
                </a:solidFill>
                <a:latin typeface=".VnTime" pitchFamily="34" charset="0"/>
              </a:rPr>
              <a:t>địch</a:t>
            </a:r>
            <a:r>
              <a:rPr lang="en-US" sz="2000" b="1" dirty="0">
                <a:solidFill>
                  <a:srgbClr val="FF0000"/>
                </a:solidFill>
                <a:latin typeface=".VnTime" pitchFamily="34" charset="0"/>
              </a:rPr>
              <a:t> </a:t>
            </a:r>
            <a:r>
              <a:rPr lang="en-US" sz="2000" b="1" dirty="0" err="1">
                <a:solidFill>
                  <a:srgbClr val="FF0000"/>
                </a:solidFill>
                <a:latin typeface=".VnTime" pitchFamily="34" charset="0"/>
              </a:rPr>
              <a:t>thuộc</a:t>
            </a:r>
            <a:r>
              <a:rPr lang="en-US" sz="2000" b="1" dirty="0">
                <a:solidFill>
                  <a:srgbClr val="FF0000"/>
                </a:solidFill>
                <a:latin typeface=".VnTime" pitchFamily="34" charset="0"/>
              </a:rPr>
              <a:t> </a:t>
            </a:r>
            <a:r>
              <a:rPr lang="en-US" sz="2000" b="1" dirty="0" err="1">
                <a:solidFill>
                  <a:srgbClr val="FF0000"/>
                </a:solidFill>
                <a:latin typeface=".VnTime" pitchFamily="34" charset="0"/>
              </a:rPr>
              <a:t>về</a:t>
            </a:r>
            <a:r>
              <a:rPr lang="en-US" sz="2000" b="1" dirty="0">
                <a:solidFill>
                  <a:srgbClr val="FF0000"/>
                </a:solidFill>
                <a:latin typeface=".VnTime" pitchFamily="34" charset="0"/>
              </a:rPr>
              <a:t> </a:t>
            </a:r>
            <a:r>
              <a:rPr lang="en-US" sz="2000" b="1" dirty="0" err="1">
                <a:solidFill>
                  <a:srgbClr val="FF0000"/>
                </a:solidFill>
                <a:latin typeface=".VnTime" pitchFamily="34" charset="0"/>
              </a:rPr>
              <a:t>Tôm</a:t>
            </a:r>
            <a:r>
              <a:rPr lang="en-US" sz="2000" b="1" dirty="0">
                <a:solidFill>
                  <a:srgbClr val="FF0000"/>
                </a:solidFill>
                <a:latin typeface=".VnTime" pitchFamily="34" charset="0"/>
              </a:rPr>
              <a:t> </a:t>
            </a:r>
            <a:r>
              <a:rPr lang="en-US" sz="2000" b="1" dirty="0" err="1">
                <a:solidFill>
                  <a:srgbClr val="FF0000"/>
                </a:solidFill>
                <a:latin typeface=".VnTime" pitchFamily="34" charset="0"/>
              </a:rPr>
              <a:t>Chíp</a:t>
            </a:r>
            <a:endParaRPr lang="en-US" sz="2000" b="1" dirty="0">
              <a:solidFill>
                <a:srgbClr val="FF0000"/>
              </a:solidFill>
              <a:latin typeface=".VnTime" pitchFamily="34" charset="0"/>
            </a:endParaRPr>
          </a:p>
        </p:txBody>
      </p:sp>
      <p:sp>
        <p:nvSpPr>
          <p:cNvPr id="15" name="Sun 14">
            <a:hlinkClick r:id="rId6" action="ppaction://hlinksldjump"/>
          </p:cNvPr>
          <p:cNvSpPr>
            <a:spLocks noChangeArrowheads="1"/>
          </p:cNvSpPr>
          <p:nvPr/>
        </p:nvSpPr>
        <p:spPr bwMode="auto">
          <a:xfrm>
            <a:off x="8230054" y="228858"/>
            <a:ext cx="913946" cy="457715"/>
          </a:xfrm>
          <a:prstGeom prst="sun">
            <a:avLst>
              <a:gd name="adj" fmla="val 25000"/>
            </a:avLst>
          </a:prstGeom>
          <a:solidFill>
            <a:schemeClr val="bg1"/>
          </a:solidFill>
          <a:ln w="25400" algn="ctr">
            <a:solidFill>
              <a:srgbClr val="385D8A"/>
            </a:solidFill>
            <a:miter lim="800000"/>
            <a:headEnd/>
            <a:tailEnd/>
          </a:ln>
        </p:spPr>
        <p:txBody>
          <a:bodyPr lIns="91426" tIns="45713" rIns="91426" bIns="45713" anchor="ctr"/>
          <a:lstStyle/>
          <a:p>
            <a:pPr algn="ctr" defTabSz="914034"/>
            <a:endParaRPr lang="en-US">
              <a:solidFill>
                <a:srgbClr val="FFFFFF"/>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103"/>
                                        </p:tgtEl>
                                        <p:attrNameLst>
                                          <p:attrName>style.visibility</p:attrName>
                                        </p:attrNameLst>
                                      </p:cBhvr>
                                      <p:to>
                                        <p:strVal val="visible"/>
                                      </p:to>
                                    </p:set>
                                    <p:anim calcmode="lin" valueType="num">
                                      <p:cBhvr>
                                        <p:cTn id="7" dur="1000" fill="hold"/>
                                        <p:tgtEl>
                                          <p:spTgt spid="4103"/>
                                        </p:tgtEl>
                                        <p:attrNameLst>
                                          <p:attrName>ppt_x</p:attrName>
                                        </p:attrNameLst>
                                      </p:cBhvr>
                                      <p:tavLst>
                                        <p:tav tm="0">
                                          <p:val>
                                            <p:strVal val="#ppt_x-.2"/>
                                          </p:val>
                                        </p:tav>
                                        <p:tav tm="100000">
                                          <p:val>
                                            <p:strVal val="#ppt_x"/>
                                          </p:val>
                                        </p:tav>
                                      </p:tavLst>
                                    </p:anim>
                                    <p:anim calcmode="lin" valueType="num">
                                      <p:cBhvr>
                                        <p:cTn id="8" dur="1000" fill="hold"/>
                                        <p:tgtEl>
                                          <p:spTgt spid="4103"/>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0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4102"/>
                                        </p:tgtEl>
                                        <p:attrNameLst>
                                          <p:attrName>style.visibility</p:attrName>
                                        </p:attrNameLst>
                                      </p:cBhvr>
                                      <p:to>
                                        <p:strVal val="visible"/>
                                      </p:to>
                                    </p:set>
                                    <p:anim calcmode="lin" valueType="num">
                                      <p:cBhvr>
                                        <p:cTn id="14" dur="1000" fill="hold"/>
                                        <p:tgtEl>
                                          <p:spTgt spid="4102"/>
                                        </p:tgtEl>
                                        <p:attrNameLst>
                                          <p:attrName>ppt_x</p:attrName>
                                        </p:attrNameLst>
                                      </p:cBhvr>
                                      <p:tavLst>
                                        <p:tav tm="0">
                                          <p:val>
                                            <p:strVal val="#ppt_x-.2"/>
                                          </p:val>
                                        </p:tav>
                                        <p:tav tm="100000">
                                          <p:val>
                                            <p:strVal val="#ppt_x"/>
                                          </p:val>
                                        </p:tav>
                                      </p:tavLst>
                                    </p:anim>
                                    <p:anim calcmode="lin" valueType="num">
                                      <p:cBhvr>
                                        <p:cTn id="15" dur="1000" fill="hold"/>
                                        <p:tgtEl>
                                          <p:spTgt spid="410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102"/>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4101"/>
                                        </p:tgtEl>
                                        <p:attrNameLst>
                                          <p:attrName>style.visibility</p:attrName>
                                        </p:attrNameLst>
                                      </p:cBhvr>
                                      <p:to>
                                        <p:strVal val="visible"/>
                                      </p:to>
                                    </p:set>
                                    <p:anim calcmode="lin" valueType="num">
                                      <p:cBhvr>
                                        <p:cTn id="21" dur="1000" fill="hold"/>
                                        <p:tgtEl>
                                          <p:spTgt spid="4101"/>
                                        </p:tgtEl>
                                        <p:attrNameLst>
                                          <p:attrName>ppt_x</p:attrName>
                                        </p:attrNameLst>
                                      </p:cBhvr>
                                      <p:tavLst>
                                        <p:tav tm="0">
                                          <p:val>
                                            <p:strVal val="#ppt_x-.2"/>
                                          </p:val>
                                        </p:tav>
                                        <p:tav tm="100000">
                                          <p:val>
                                            <p:strVal val="#ppt_x"/>
                                          </p:val>
                                        </p:tav>
                                      </p:tavLst>
                                    </p:anim>
                                    <p:anim calcmode="lin" valueType="num">
                                      <p:cBhvr>
                                        <p:cTn id="22" dur="1000" fill="hold"/>
                                        <p:tgtEl>
                                          <p:spTgt spid="4101"/>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101"/>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4104"/>
                                        </p:tgtEl>
                                        <p:attrNameLst>
                                          <p:attrName>style.visibility</p:attrName>
                                        </p:attrNameLst>
                                      </p:cBhvr>
                                      <p:to>
                                        <p:strVal val="visible"/>
                                      </p:to>
                                    </p:set>
                                    <p:anim calcmode="lin" valueType="num">
                                      <p:cBhvr>
                                        <p:cTn id="28" dur="1000" fill="hold"/>
                                        <p:tgtEl>
                                          <p:spTgt spid="4104"/>
                                        </p:tgtEl>
                                        <p:attrNameLst>
                                          <p:attrName>ppt_x</p:attrName>
                                        </p:attrNameLst>
                                      </p:cBhvr>
                                      <p:tavLst>
                                        <p:tav tm="0">
                                          <p:val>
                                            <p:strVal val="#ppt_x-.2"/>
                                          </p:val>
                                        </p:tav>
                                        <p:tav tm="100000">
                                          <p:val>
                                            <p:strVal val="#ppt_x"/>
                                          </p:val>
                                        </p:tav>
                                      </p:tavLst>
                                    </p:anim>
                                    <p:anim calcmode="lin" valueType="num">
                                      <p:cBhvr>
                                        <p:cTn id="29" dur="1000" fill="hold"/>
                                        <p:tgtEl>
                                          <p:spTgt spid="4104"/>
                                        </p:tgtEl>
                                        <p:attrNameLst>
                                          <p:attrName>ppt_y</p:attrName>
                                        </p:attrNameLst>
                                      </p:cBhvr>
                                      <p:tavLst>
                                        <p:tav tm="0">
                                          <p:val>
                                            <p:strVal val="#ppt_y"/>
                                          </p:val>
                                        </p:tav>
                                        <p:tav tm="100000">
                                          <p:val>
                                            <p:strVal val="#ppt_y"/>
                                          </p:val>
                                        </p:tav>
                                      </p:tavLst>
                                    </p:anim>
                                    <p:animEffect transition="in" filter="wipe(right)" prLst="gradientSize: 0.1">
                                      <p:cBhvr>
                                        <p:cTn id="30" dur="1000"/>
                                        <p:tgtEl>
                                          <p:spTgt spid="4104"/>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4105"/>
                                        </p:tgtEl>
                                        <p:attrNameLst>
                                          <p:attrName>style.visibility</p:attrName>
                                        </p:attrNameLst>
                                      </p:cBhvr>
                                      <p:to>
                                        <p:strVal val="visible"/>
                                      </p:to>
                                    </p:set>
                                    <p:anim calcmode="lin" valueType="num">
                                      <p:cBhvr>
                                        <p:cTn id="35" dur="500" fill="hold"/>
                                        <p:tgtEl>
                                          <p:spTgt spid="4105"/>
                                        </p:tgtEl>
                                        <p:attrNameLst>
                                          <p:attrName>ppt_w</p:attrName>
                                        </p:attrNameLst>
                                      </p:cBhvr>
                                      <p:tavLst>
                                        <p:tav tm="0">
                                          <p:val>
                                            <p:fltVal val="0"/>
                                          </p:val>
                                        </p:tav>
                                        <p:tav tm="100000">
                                          <p:val>
                                            <p:strVal val="#ppt_w"/>
                                          </p:val>
                                        </p:tav>
                                      </p:tavLst>
                                    </p:anim>
                                    <p:anim calcmode="lin" valueType="num">
                                      <p:cBhvr>
                                        <p:cTn id="36" dur="500" fill="hold"/>
                                        <p:tgtEl>
                                          <p:spTgt spid="4105"/>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4106"/>
                                        </p:tgtEl>
                                        <p:attrNameLst>
                                          <p:attrName>style.visibility</p:attrName>
                                        </p:attrNameLst>
                                      </p:cBhvr>
                                      <p:to>
                                        <p:strVal val="visible"/>
                                      </p:to>
                                    </p:set>
                                    <p:animEffect transition="in" filter="fade">
                                      <p:cBhvr>
                                        <p:cTn id="41" dur="1000"/>
                                        <p:tgtEl>
                                          <p:spTgt spid="4106"/>
                                        </p:tgtEl>
                                      </p:cBhvr>
                                    </p:animEffect>
                                    <p:anim calcmode="lin" valueType="num">
                                      <p:cBhvr>
                                        <p:cTn id="42" dur="1000" fill="hold"/>
                                        <p:tgtEl>
                                          <p:spTgt spid="4106"/>
                                        </p:tgtEl>
                                        <p:attrNameLst>
                                          <p:attrName>ppt_x</p:attrName>
                                        </p:attrNameLst>
                                      </p:cBhvr>
                                      <p:tavLst>
                                        <p:tav tm="0">
                                          <p:val>
                                            <p:strVal val="#ppt_x"/>
                                          </p:val>
                                        </p:tav>
                                        <p:tav tm="100000">
                                          <p:val>
                                            <p:strVal val="#ppt_x"/>
                                          </p:val>
                                        </p:tav>
                                      </p:tavLst>
                                    </p:anim>
                                    <p:anim calcmode="lin" valueType="num">
                                      <p:cBhvr>
                                        <p:cTn id="43" dur="1000" fill="hold"/>
                                        <p:tgtEl>
                                          <p:spTgt spid="410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9" presetClass="entr" presetSubtype="0" fill="hold" nodeType="clickEffect">
                                  <p:stCondLst>
                                    <p:cond delay="0"/>
                                  </p:stCondLst>
                                  <p:childTnLst>
                                    <p:set>
                                      <p:cBhvr>
                                        <p:cTn id="47" dur="1" fill="hold">
                                          <p:stCondLst>
                                            <p:cond delay="0"/>
                                          </p:stCondLst>
                                        </p:cTn>
                                        <p:tgtEl>
                                          <p:spTgt spid="4107">
                                            <p:txEl>
                                              <p:pRg st="0" end="0"/>
                                            </p:txEl>
                                          </p:spTgt>
                                        </p:tgtEl>
                                        <p:attrNameLst>
                                          <p:attrName>style.visibility</p:attrName>
                                        </p:attrNameLst>
                                      </p:cBhvr>
                                      <p:to>
                                        <p:strVal val="visible"/>
                                      </p:to>
                                    </p:set>
                                    <p:anim calcmode="lin" valueType="num">
                                      <p:cBhvr>
                                        <p:cTn id="48" dur="1000" fill="hold"/>
                                        <p:tgtEl>
                                          <p:spTgt spid="4107">
                                            <p:txEl>
                                              <p:pRg st="0" end="0"/>
                                            </p:txEl>
                                          </p:spTgt>
                                        </p:tgtEl>
                                        <p:attrNameLst>
                                          <p:attrName>ppt_x</p:attrName>
                                        </p:attrNameLst>
                                      </p:cBhvr>
                                      <p:tavLst>
                                        <p:tav tm="0">
                                          <p:val>
                                            <p:strVal val="#ppt_x-.2"/>
                                          </p:val>
                                        </p:tav>
                                        <p:tav tm="100000">
                                          <p:val>
                                            <p:strVal val="#ppt_x"/>
                                          </p:val>
                                        </p:tav>
                                      </p:tavLst>
                                    </p:anim>
                                    <p:anim calcmode="lin" valueType="num">
                                      <p:cBhvr>
                                        <p:cTn id="49" dur="1000" fill="hold"/>
                                        <p:tgtEl>
                                          <p:spTgt spid="410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50" dur="1000"/>
                                        <p:tgtEl>
                                          <p:spTgt spid="410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9" presetClass="entr" presetSubtype="0" fill="hold" grpId="0" nodeType="clickEffect">
                                  <p:stCondLst>
                                    <p:cond delay="0"/>
                                  </p:stCondLst>
                                  <p:childTnLst>
                                    <p:set>
                                      <p:cBhvr>
                                        <p:cTn id="54" dur="1" fill="hold">
                                          <p:stCondLst>
                                            <p:cond delay="0"/>
                                          </p:stCondLst>
                                        </p:cTn>
                                        <p:tgtEl>
                                          <p:spTgt spid="4108"/>
                                        </p:tgtEl>
                                        <p:attrNameLst>
                                          <p:attrName>style.visibility</p:attrName>
                                        </p:attrNameLst>
                                      </p:cBhvr>
                                      <p:to>
                                        <p:strVal val="visible"/>
                                      </p:to>
                                    </p:set>
                                    <p:anim calcmode="lin" valueType="num">
                                      <p:cBhvr>
                                        <p:cTn id="55" dur="1000" fill="hold"/>
                                        <p:tgtEl>
                                          <p:spTgt spid="4108"/>
                                        </p:tgtEl>
                                        <p:attrNameLst>
                                          <p:attrName>ppt_x</p:attrName>
                                        </p:attrNameLst>
                                      </p:cBhvr>
                                      <p:tavLst>
                                        <p:tav tm="0">
                                          <p:val>
                                            <p:strVal val="#ppt_x-.2"/>
                                          </p:val>
                                        </p:tav>
                                        <p:tav tm="100000">
                                          <p:val>
                                            <p:strVal val="#ppt_x"/>
                                          </p:val>
                                        </p:tav>
                                      </p:tavLst>
                                    </p:anim>
                                    <p:anim calcmode="lin" valueType="num">
                                      <p:cBhvr>
                                        <p:cTn id="56" dur="1000" fill="hold"/>
                                        <p:tgtEl>
                                          <p:spTgt spid="4108"/>
                                        </p:tgtEl>
                                        <p:attrNameLst>
                                          <p:attrName>ppt_y</p:attrName>
                                        </p:attrNameLst>
                                      </p:cBhvr>
                                      <p:tavLst>
                                        <p:tav tm="0">
                                          <p:val>
                                            <p:strVal val="#ppt_y"/>
                                          </p:val>
                                        </p:tav>
                                        <p:tav tm="100000">
                                          <p:val>
                                            <p:strVal val="#ppt_y"/>
                                          </p:val>
                                        </p:tav>
                                      </p:tavLst>
                                    </p:anim>
                                    <p:animEffect transition="in" filter="wipe(right)" prLst="gradientSize: 0.1">
                                      <p:cBhvr>
                                        <p:cTn id="57" dur="1000"/>
                                        <p:tgtEl>
                                          <p:spTgt spid="4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p:bldP spid="4106" grpId="0"/>
      <p:bldP spid="410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n 17">
            <a:hlinkClick r:id="rId2" action="ppaction://hlinksldjump"/>
          </p:cNvPr>
          <p:cNvSpPr>
            <a:spLocks noChangeArrowheads="1"/>
          </p:cNvSpPr>
          <p:nvPr/>
        </p:nvSpPr>
        <p:spPr bwMode="auto">
          <a:xfrm>
            <a:off x="8230054" y="6477602"/>
            <a:ext cx="913946" cy="380399"/>
          </a:xfrm>
          <a:prstGeom prst="sun">
            <a:avLst>
              <a:gd name="adj" fmla="val 25000"/>
            </a:avLst>
          </a:prstGeom>
          <a:solidFill>
            <a:srgbClr val="FFFF00"/>
          </a:solidFill>
          <a:ln w="25400" algn="ctr">
            <a:solidFill>
              <a:srgbClr val="385D8A"/>
            </a:solidFill>
            <a:miter lim="800000"/>
            <a:headEnd/>
            <a:tailEnd/>
          </a:ln>
        </p:spPr>
        <p:txBody>
          <a:bodyPr lIns="91426" tIns="45713" rIns="91426" bIns="45713" anchor="ctr"/>
          <a:lstStyle/>
          <a:p>
            <a:pPr algn="ctr" defTabSz="914034"/>
            <a:endParaRPr lang="en-US">
              <a:solidFill>
                <a:srgbClr val="FFFFFF"/>
              </a:solidFill>
              <a:latin typeface="Calibri" pitchFamily="34" charset="0"/>
            </a:endParaRPr>
          </a:p>
        </p:txBody>
      </p:sp>
      <p:sp>
        <p:nvSpPr>
          <p:cNvPr id="19" name="Sun 18"/>
          <p:cNvSpPr>
            <a:spLocks noChangeArrowheads="1"/>
          </p:cNvSpPr>
          <p:nvPr/>
        </p:nvSpPr>
        <p:spPr bwMode="auto">
          <a:xfrm>
            <a:off x="8230054" y="0"/>
            <a:ext cx="913946" cy="457715"/>
          </a:xfrm>
          <a:prstGeom prst="sun">
            <a:avLst>
              <a:gd name="adj" fmla="val 25000"/>
            </a:avLst>
          </a:prstGeom>
          <a:solidFill>
            <a:srgbClr val="FFFF00"/>
          </a:solidFill>
          <a:ln w="25400" algn="ctr">
            <a:solidFill>
              <a:srgbClr val="385D8A"/>
            </a:solidFill>
            <a:miter lim="800000"/>
            <a:headEnd/>
            <a:tailEnd/>
          </a:ln>
        </p:spPr>
        <p:txBody>
          <a:bodyPr lIns="91426" tIns="45713" rIns="91426" bIns="45713" anchor="ctr"/>
          <a:lstStyle/>
          <a:p>
            <a:pPr algn="ctr" defTabSz="914034"/>
            <a:endParaRPr lang="en-US">
              <a:solidFill>
                <a:srgbClr val="FFFFFF"/>
              </a:solidFill>
              <a:latin typeface="Calibri" pitchFamily="34" charset="0"/>
            </a:endParaRPr>
          </a:p>
        </p:txBody>
      </p:sp>
      <p:sp>
        <p:nvSpPr>
          <p:cNvPr id="20" name="Sun 19"/>
          <p:cNvSpPr>
            <a:spLocks noChangeArrowheads="1"/>
          </p:cNvSpPr>
          <p:nvPr/>
        </p:nvSpPr>
        <p:spPr bwMode="auto">
          <a:xfrm>
            <a:off x="1" y="0"/>
            <a:ext cx="913946" cy="533486"/>
          </a:xfrm>
          <a:prstGeom prst="sun">
            <a:avLst>
              <a:gd name="adj" fmla="val 25000"/>
            </a:avLst>
          </a:prstGeom>
          <a:solidFill>
            <a:srgbClr val="FFFF00"/>
          </a:solidFill>
          <a:ln w="25400" algn="ctr">
            <a:solidFill>
              <a:srgbClr val="385D8A"/>
            </a:solidFill>
            <a:miter lim="800000"/>
            <a:headEnd/>
            <a:tailEnd/>
          </a:ln>
        </p:spPr>
        <p:txBody>
          <a:bodyPr lIns="91426" tIns="45713" rIns="91426" bIns="45713" anchor="ctr"/>
          <a:lstStyle/>
          <a:p>
            <a:pPr algn="ctr" defTabSz="914034"/>
            <a:endParaRPr lang="en-US">
              <a:solidFill>
                <a:srgbClr val="FFFFFF"/>
              </a:solidFill>
              <a:latin typeface="Calibri" pitchFamily="34" charset="0"/>
            </a:endParaRPr>
          </a:p>
        </p:txBody>
      </p:sp>
      <p:sp>
        <p:nvSpPr>
          <p:cNvPr id="21" name="Sun 20"/>
          <p:cNvSpPr>
            <a:spLocks noChangeArrowheads="1"/>
          </p:cNvSpPr>
          <p:nvPr/>
        </p:nvSpPr>
        <p:spPr bwMode="auto">
          <a:xfrm>
            <a:off x="1" y="6477602"/>
            <a:ext cx="913946" cy="380399"/>
          </a:xfrm>
          <a:prstGeom prst="sun">
            <a:avLst>
              <a:gd name="adj" fmla="val 25000"/>
            </a:avLst>
          </a:prstGeom>
          <a:solidFill>
            <a:srgbClr val="FFFF00"/>
          </a:solidFill>
          <a:ln w="25400" algn="ctr">
            <a:solidFill>
              <a:srgbClr val="385D8A"/>
            </a:solidFill>
            <a:miter lim="800000"/>
            <a:headEnd/>
            <a:tailEnd/>
          </a:ln>
        </p:spPr>
        <p:txBody>
          <a:bodyPr lIns="91426" tIns="45713" rIns="91426" bIns="45713" anchor="ctr"/>
          <a:lstStyle/>
          <a:p>
            <a:pPr algn="ctr" defTabSz="914034"/>
            <a:endParaRPr lang="en-US">
              <a:solidFill>
                <a:srgbClr val="FFFFFF"/>
              </a:solidFill>
              <a:latin typeface="Calibri" pitchFamily="34" charset="0"/>
            </a:endParaRPr>
          </a:p>
        </p:txBody>
      </p:sp>
      <p:sp>
        <p:nvSpPr>
          <p:cNvPr id="22" name="Text Box 6"/>
          <p:cNvSpPr txBox="1">
            <a:spLocks noChangeArrowheads="1"/>
          </p:cNvSpPr>
          <p:nvPr/>
        </p:nvSpPr>
        <p:spPr bwMode="auto">
          <a:xfrm>
            <a:off x="214282" y="1643050"/>
            <a:ext cx="8715436" cy="1077204"/>
          </a:xfrm>
          <a:prstGeom prst="rect">
            <a:avLst/>
          </a:prstGeom>
          <a:noFill/>
          <a:ln w="9525">
            <a:noFill/>
            <a:miter lim="800000"/>
            <a:headEnd/>
            <a:tailEnd/>
          </a:ln>
        </p:spPr>
        <p:txBody>
          <a:bodyPr wrap="square" lIns="91426" tIns="45713" rIns="91426" bIns="45713">
            <a:spAutoFit/>
          </a:bodyPr>
          <a:lstStyle/>
          <a:p>
            <a:pPr algn="just" defTabSz="914034">
              <a:spcBef>
                <a:spcPct val="50000"/>
              </a:spcBef>
            </a:pPr>
            <a:r>
              <a:rPr lang="en-US" sz="3200" b="1">
                <a:solidFill>
                  <a:srgbClr val="3366FF"/>
                </a:solidFill>
                <a:latin typeface=".VnTime" pitchFamily="34" charset="0"/>
              </a:rPr>
              <a:t> </a:t>
            </a:r>
            <a:r>
              <a:rPr lang="en-US" sz="3200" b="1">
                <a:solidFill>
                  <a:srgbClr val="FF0000"/>
                </a:solidFill>
                <a:latin typeface=".VnTime" pitchFamily="34" charset="0"/>
              </a:rPr>
              <a:t>1)</a:t>
            </a:r>
            <a:r>
              <a:rPr lang="en-US" sz="3200" b="1">
                <a:solidFill>
                  <a:srgbClr val="3366FF"/>
                </a:solidFill>
                <a:latin typeface=".VnTime" pitchFamily="34" charset="0"/>
              </a:rPr>
              <a:t> </a:t>
            </a:r>
            <a:r>
              <a:rPr lang="en-US" sz="3200" b="1">
                <a:solidFill>
                  <a:srgbClr val="FF0000"/>
                </a:solidFill>
                <a:latin typeface="Times New Roman" pitchFamily="18" charset="0"/>
                <a:cs typeface="Times New Roman" pitchFamily="18" charset="0"/>
              </a:rPr>
              <a:t>Dựa theo lời kể của cô giáo (thầy giáo) và tranh minh họa, kể lại từng đoạn câu chuyện.</a:t>
            </a:r>
          </a:p>
        </p:txBody>
      </p:sp>
      <p:sp>
        <p:nvSpPr>
          <p:cNvPr id="23" name="Cloud 22"/>
          <p:cNvSpPr>
            <a:spLocks noChangeArrowheads="1"/>
          </p:cNvSpPr>
          <p:nvPr/>
        </p:nvSpPr>
        <p:spPr bwMode="auto">
          <a:xfrm>
            <a:off x="928662" y="3214686"/>
            <a:ext cx="7429552" cy="2786082"/>
          </a:xfrm>
          <a:custGeom>
            <a:avLst/>
            <a:gdLst>
              <a:gd name="T0" fmla="*/ 3121597 w 43200"/>
              <a:gd name="T1" fmla="*/ 647700 h 43200"/>
              <a:gd name="T2" fmla="*/ 1562100 w 43200"/>
              <a:gd name="T3" fmla="*/ 1294021 h 43200"/>
              <a:gd name="T4" fmla="*/ 9691 w 43200"/>
              <a:gd name="T5" fmla="*/ 647700 h 43200"/>
              <a:gd name="T6" fmla="*/ 1562100 w 43200"/>
              <a:gd name="T7" fmla="*/ 74066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00FFFF"/>
          </a:solidFill>
          <a:ln w="76200" algn="ctr">
            <a:solidFill>
              <a:srgbClr val="FF0000"/>
            </a:solidFill>
            <a:miter lim="800000"/>
            <a:headEnd/>
            <a:tailEnd/>
          </a:ln>
        </p:spPr>
        <p:txBody>
          <a:bodyPr lIns="113376" tIns="56688" rIns="113376" bIns="56688" anchor="ctr"/>
          <a:lstStyle/>
          <a:p>
            <a:pPr algn="ctr" defTabSz="914034"/>
            <a:r>
              <a:rPr lang="en-US" sz="3200" b="1" dirty="0">
                <a:solidFill>
                  <a:srgbClr val="000000"/>
                </a:solidFill>
                <a:latin typeface="Times New Roman" pitchFamily="18" charset="0"/>
                <a:cs typeface="Times New Roman" pitchFamily="18" charset="0"/>
              </a:rPr>
              <a:t>Quan </a:t>
            </a:r>
            <a:r>
              <a:rPr lang="en-US" sz="3200" b="1" dirty="0" err="1">
                <a:solidFill>
                  <a:srgbClr val="000000"/>
                </a:solidFill>
                <a:latin typeface="Times New Roman" pitchFamily="18" charset="0"/>
                <a:cs typeface="Times New Roman" pitchFamily="18" charset="0"/>
              </a:rPr>
              <a:t>sát</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tranh</a:t>
            </a:r>
            <a:r>
              <a:rPr lang="en-US" sz="3200" b="1" dirty="0">
                <a:solidFill>
                  <a:srgbClr val="000000"/>
                </a:solidFill>
                <a:latin typeface="Times New Roman" pitchFamily="18" charset="0"/>
                <a:cs typeface="Times New Roman" pitchFamily="18" charset="0"/>
              </a:rPr>
              <a:t> </a:t>
            </a:r>
          </a:p>
          <a:p>
            <a:pPr algn="ctr" defTabSz="914034"/>
            <a:r>
              <a:rPr lang="en-US" sz="3200" b="1" dirty="0" err="1">
                <a:solidFill>
                  <a:srgbClr val="000000"/>
                </a:solidFill>
                <a:latin typeface="Times New Roman" pitchFamily="18" charset="0"/>
                <a:cs typeface="Times New Roman" pitchFamily="18" charset="0"/>
              </a:rPr>
              <a:t>Nghe</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cô</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giáo</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kể</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chuyện</a:t>
            </a:r>
            <a:endParaRPr lang="en-US" sz="3200" b="1"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Lst>
  </p:timing>
</p:sld>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TotalTime>
  <Words>1278</Words>
  <Application>Microsoft Macintosh PowerPoint</Application>
  <PresentationFormat>On-screen Show (4:3)</PresentationFormat>
  <Paragraphs>82</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.VnTime</vt:lpstr>
      <vt:lpstr>Arial</vt:lpstr>
      <vt:lpstr>Calibri</vt:lpstr>
      <vt:lpstr>Cambria</vt:lpstr>
      <vt:lpstr>Tahoma</vt:lpstr>
      <vt:lpstr>Times New Roman</vt:lpstr>
      <vt:lpstr>Chủ đề của Office</vt:lpstr>
      <vt:lpstr> </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Bản chiếu 1</dc:title>
  <dc:creator>AnhNho</dc:creator>
  <cp:lastModifiedBy>Microsoft Office User</cp:lastModifiedBy>
  <cp:revision>19</cp:revision>
  <dcterms:created xsi:type="dcterms:W3CDTF">2017-01-05T15:51:58Z</dcterms:created>
  <dcterms:modified xsi:type="dcterms:W3CDTF">2022-04-26T16:43:40Z</dcterms:modified>
</cp:coreProperties>
</file>